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0"/>
  </p:notesMasterIdLst>
  <p:sldIdLst>
    <p:sldId id="342" r:id="rId3"/>
    <p:sldId id="345" r:id="rId4"/>
    <p:sldId id="346" r:id="rId5"/>
    <p:sldId id="350" r:id="rId6"/>
    <p:sldId id="349" r:id="rId7"/>
    <p:sldId id="343" r:id="rId8"/>
    <p:sldId id="34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3852" autoAdjust="0"/>
  </p:normalViewPr>
  <p:slideViewPr>
    <p:cSldViewPr snapToGrid="0">
      <p:cViewPr varScale="1">
        <p:scale>
          <a:sx n="108" d="100"/>
          <a:sy n="108" d="100"/>
        </p:scale>
        <p:origin x="118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14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8B1BF74B-381F-7543-91AC-AF11BDF73C1A}"/>
              </a:ext>
            </a:extLst>
          </p:cNvPr>
          <p:cNvSpPr/>
          <p:nvPr/>
        </p:nvSpPr>
        <p:spPr>
          <a:xfrm>
            <a:off x="0" y="1"/>
            <a:ext cx="12188641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34990A1C-77B7-7D42-89B0-916CA8D903C7}"/>
              </a:ext>
            </a:extLst>
          </p:cNvPr>
          <p:cNvSpPr/>
          <p:nvPr/>
        </p:nvSpPr>
        <p:spPr>
          <a:xfrm>
            <a:off x="4469271" y="0"/>
            <a:ext cx="772272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25" y="0"/>
                </a:moveTo>
                <a:lnTo>
                  <a:pt x="5025" y="4993"/>
                </a:lnTo>
                <a:lnTo>
                  <a:pt x="204" y="8377"/>
                </a:lnTo>
                <a:cubicBezTo>
                  <a:pt x="74" y="8471"/>
                  <a:pt x="0" y="8627"/>
                  <a:pt x="0" y="8795"/>
                </a:cubicBezTo>
                <a:lnTo>
                  <a:pt x="0" y="9599"/>
                </a:lnTo>
                <a:cubicBezTo>
                  <a:pt x="0" y="9985"/>
                  <a:pt x="379" y="10226"/>
                  <a:pt x="676" y="10017"/>
                </a:cubicBezTo>
                <a:lnTo>
                  <a:pt x="4359" y="7426"/>
                </a:lnTo>
                <a:cubicBezTo>
                  <a:pt x="4655" y="7217"/>
                  <a:pt x="5034" y="7458"/>
                  <a:pt x="5034" y="7844"/>
                </a:cubicBezTo>
                <a:lnTo>
                  <a:pt x="5034" y="7896"/>
                </a:lnTo>
                <a:cubicBezTo>
                  <a:pt x="5034" y="8063"/>
                  <a:pt x="4960" y="8231"/>
                  <a:pt x="4831" y="8314"/>
                </a:cubicBezTo>
                <a:lnTo>
                  <a:pt x="3507" y="9244"/>
                </a:lnTo>
                <a:cubicBezTo>
                  <a:pt x="3378" y="9338"/>
                  <a:pt x="3304" y="9494"/>
                  <a:pt x="3304" y="9662"/>
                </a:cubicBezTo>
                <a:lnTo>
                  <a:pt x="3304" y="10466"/>
                </a:lnTo>
                <a:cubicBezTo>
                  <a:pt x="3304" y="10852"/>
                  <a:pt x="3683" y="11092"/>
                  <a:pt x="3979" y="10884"/>
                </a:cubicBezTo>
                <a:lnTo>
                  <a:pt x="4377" y="10602"/>
                </a:lnTo>
                <a:cubicBezTo>
                  <a:pt x="4674" y="10393"/>
                  <a:pt x="5053" y="10633"/>
                  <a:pt x="5053" y="11019"/>
                </a:cubicBezTo>
                <a:lnTo>
                  <a:pt x="505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502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1D4BCBE8-C5A9-5545-9180-8CFEB36D4DE0}"/>
              </a:ext>
            </a:extLst>
          </p:cNvPr>
          <p:cNvSpPr/>
          <p:nvPr userDrawn="1"/>
        </p:nvSpPr>
        <p:spPr>
          <a:xfrm>
            <a:off x="0" y="0"/>
            <a:ext cx="8951124" cy="606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19260"/>
                </a:lnTo>
                <a:lnTo>
                  <a:pt x="0" y="19730"/>
                </a:lnTo>
                <a:lnTo>
                  <a:pt x="0" y="21600"/>
                </a:lnTo>
                <a:lnTo>
                  <a:pt x="5814" y="16285"/>
                </a:lnTo>
                <a:cubicBezTo>
                  <a:pt x="5927" y="16179"/>
                  <a:pt x="5991" y="16003"/>
                  <a:pt x="5991" y="15815"/>
                </a:cubicBezTo>
                <a:lnTo>
                  <a:pt x="5991" y="14569"/>
                </a:lnTo>
                <a:cubicBezTo>
                  <a:pt x="5991" y="14380"/>
                  <a:pt x="6055" y="14192"/>
                  <a:pt x="6167" y="14098"/>
                </a:cubicBez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B170F72D-A2D5-7341-831E-C61CB28AC3C0}"/>
              </a:ext>
            </a:extLst>
          </p:cNvPr>
          <p:cNvSpPr/>
          <p:nvPr/>
        </p:nvSpPr>
        <p:spPr>
          <a:xfrm>
            <a:off x="9848738" y="4752411"/>
            <a:ext cx="2343262" cy="19536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0" h="21170" extrusionOk="0">
                <a:moveTo>
                  <a:pt x="2188" y="20921"/>
                </a:moveTo>
                <a:lnTo>
                  <a:pt x="21570" y="6723"/>
                </a:lnTo>
                <a:lnTo>
                  <a:pt x="21570" y="0"/>
                </a:lnTo>
                <a:lnTo>
                  <a:pt x="669" y="15306"/>
                </a:lnTo>
                <a:cubicBezTo>
                  <a:pt x="243" y="15628"/>
                  <a:pt x="0" y="16164"/>
                  <a:pt x="0" y="16736"/>
                </a:cubicBezTo>
                <a:lnTo>
                  <a:pt x="0" y="19490"/>
                </a:lnTo>
                <a:cubicBezTo>
                  <a:pt x="-30" y="20813"/>
                  <a:pt x="1216" y="21600"/>
                  <a:pt x="2188" y="20921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B180B7D-6293-BF41-96D5-35184350B45B}"/>
              </a:ext>
            </a:extLst>
          </p:cNvPr>
          <p:cNvSpPr/>
          <p:nvPr/>
        </p:nvSpPr>
        <p:spPr>
          <a:xfrm>
            <a:off x="0" y="4092354"/>
            <a:ext cx="1392725" cy="1110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51" y="20820"/>
                </a:moveTo>
                <a:lnTo>
                  <a:pt x="20474" y="5409"/>
                </a:lnTo>
                <a:cubicBezTo>
                  <a:pt x="21191" y="4852"/>
                  <a:pt x="21600" y="3924"/>
                  <a:pt x="21600" y="2933"/>
                </a:cubicBezTo>
                <a:lnTo>
                  <a:pt x="21600" y="2933"/>
                </a:lnTo>
                <a:cubicBezTo>
                  <a:pt x="21600" y="644"/>
                  <a:pt x="19501" y="-780"/>
                  <a:pt x="17864" y="458"/>
                </a:cubicBezTo>
                <a:lnTo>
                  <a:pt x="0" y="13888"/>
                </a:lnTo>
                <a:lnTo>
                  <a:pt x="0" y="20820"/>
                </a:ln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539695" y="469900"/>
            <a:ext cx="4963327" cy="3526367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tx1"/>
                </a:solidFill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539695" y="3996267"/>
            <a:ext cx="4963327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2B2FC30-A70A-3DCF-77F9-4202A779A0E2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B09335B-7A7E-2599-7E59-50B4ED26712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081B706-259E-5D37-D1CA-B5050EC0073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D8C3D43-ADB0-D34D-98B6-F9B9A012DF13}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6101482" y="12318999"/>
            <a:chExt cx="4687148" cy="2636521"/>
          </a:xfrm>
        </p:grpSpPr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87C4D10D-D6AB-6545-ADBF-C2F2641DF1B5}"/>
                </a:ext>
              </a:extLst>
            </p:cNvPr>
            <p:cNvSpPr/>
            <p:nvPr/>
          </p:nvSpPr>
          <p:spPr>
            <a:xfrm>
              <a:off x="16101482" y="12319000"/>
              <a:ext cx="4687148" cy="2636520"/>
            </a:xfrm>
            <a:prstGeom prst="rect">
              <a:avLst/>
            </a:prstGeom>
            <a:solidFill>
              <a:schemeClr val="bg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E03F6846-D32C-BD4C-8191-05D94E9B0898}"/>
                </a:ext>
              </a:extLst>
            </p:cNvPr>
            <p:cNvSpPr/>
            <p:nvPr/>
          </p:nvSpPr>
          <p:spPr>
            <a:xfrm>
              <a:off x="16891000" y="12318999"/>
              <a:ext cx="3241041" cy="263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13618" y="21600"/>
                  </a:lnTo>
                  <a:lnTo>
                    <a:pt x="21126" y="15857"/>
                  </a:lnTo>
                  <a:cubicBezTo>
                    <a:pt x="21422" y="15628"/>
                    <a:pt x="21600" y="15232"/>
                    <a:pt x="21600" y="14806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C5663569-9AB2-D946-B8F0-606DB40D5F79}"/>
                </a:ext>
              </a:extLst>
            </p:cNvPr>
            <p:cNvSpPr/>
            <p:nvPr/>
          </p:nvSpPr>
          <p:spPr>
            <a:xfrm>
              <a:off x="16101482" y="12958766"/>
              <a:ext cx="947421" cy="79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extrusionOk="0">
                  <a:moveTo>
                    <a:pt x="0" y="21240"/>
                  </a:moveTo>
                  <a:lnTo>
                    <a:pt x="21021" y="5961"/>
                  </a:lnTo>
                  <a:cubicBezTo>
                    <a:pt x="21368" y="5691"/>
                    <a:pt x="21600" y="5251"/>
                    <a:pt x="21600" y="4778"/>
                  </a:cubicBezTo>
                  <a:lnTo>
                    <a:pt x="21600" y="1398"/>
                  </a:lnTo>
                  <a:cubicBezTo>
                    <a:pt x="21600" y="282"/>
                    <a:pt x="20558" y="-360"/>
                    <a:pt x="19776" y="215"/>
                  </a:cubicBezTo>
                  <a:lnTo>
                    <a:pt x="29" y="14581"/>
                  </a:lnTo>
                  <a:lnTo>
                    <a:pt x="29" y="2124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A1C4F954-218A-1746-A199-1A2E499F992C}"/>
                </a:ext>
              </a:extLst>
            </p:cNvPr>
            <p:cNvSpPr/>
            <p:nvPr/>
          </p:nvSpPr>
          <p:spPr>
            <a:xfrm>
              <a:off x="19885658" y="14112273"/>
              <a:ext cx="902972" cy="759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extrusionOk="0">
                  <a:moveTo>
                    <a:pt x="1944" y="20962"/>
                  </a:moveTo>
                  <a:lnTo>
                    <a:pt x="21600" y="6668"/>
                  </a:lnTo>
                  <a:lnTo>
                    <a:pt x="21600" y="0"/>
                  </a:lnTo>
                  <a:lnTo>
                    <a:pt x="608" y="15251"/>
                  </a:lnTo>
                  <a:cubicBezTo>
                    <a:pt x="243" y="15535"/>
                    <a:pt x="0" y="15996"/>
                    <a:pt x="0" y="16493"/>
                  </a:cubicBezTo>
                  <a:lnTo>
                    <a:pt x="0" y="19720"/>
                  </a:lnTo>
                  <a:cubicBezTo>
                    <a:pt x="30" y="20891"/>
                    <a:pt x="1094" y="21600"/>
                    <a:pt x="1944" y="2096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F91A0296-5F63-5E4C-A52A-2A3EF0409C96}"/>
                </a:ext>
              </a:extLst>
            </p:cNvPr>
            <p:cNvSpPr/>
            <p:nvPr/>
          </p:nvSpPr>
          <p:spPr>
            <a:xfrm>
              <a:off x="20132041" y="14005224"/>
              <a:ext cx="656589" cy="54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extrusionOk="0">
                  <a:moveTo>
                    <a:pt x="2674" y="20758"/>
                  </a:moveTo>
                  <a:lnTo>
                    <a:pt x="21600" y="6787"/>
                  </a:lnTo>
                  <a:lnTo>
                    <a:pt x="21600" y="0"/>
                  </a:lnTo>
                  <a:lnTo>
                    <a:pt x="836" y="15308"/>
                  </a:lnTo>
                  <a:cubicBezTo>
                    <a:pt x="334" y="15705"/>
                    <a:pt x="0" y="16349"/>
                    <a:pt x="0" y="17042"/>
                  </a:cubicBezTo>
                  <a:lnTo>
                    <a:pt x="0" y="18974"/>
                  </a:lnTo>
                  <a:cubicBezTo>
                    <a:pt x="42" y="20659"/>
                    <a:pt x="1504" y="21600"/>
                    <a:pt x="2674" y="20758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B20C3480-C465-5944-8042-0ABC25702527}"/>
                </a:ext>
              </a:extLst>
            </p:cNvPr>
            <p:cNvSpPr/>
            <p:nvPr/>
          </p:nvSpPr>
          <p:spPr>
            <a:xfrm>
              <a:off x="16256000" y="12681371"/>
              <a:ext cx="566421" cy="40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40" extrusionOk="0">
                  <a:moveTo>
                    <a:pt x="3535" y="19610"/>
                  </a:moveTo>
                  <a:lnTo>
                    <a:pt x="20535" y="5881"/>
                  </a:lnTo>
                  <a:cubicBezTo>
                    <a:pt x="21213" y="5314"/>
                    <a:pt x="21600" y="4370"/>
                    <a:pt x="21600" y="3362"/>
                  </a:cubicBezTo>
                  <a:lnTo>
                    <a:pt x="21600" y="2984"/>
                  </a:lnTo>
                  <a:cubicBezTo>
                    <a:pt x="21600" y="654"/>
                    <a:pt x="19614" y="-794"/>
                    <a:pt x="18065" y="465"/>
                  </a:cubicBezTo>
                  <a:lnTo>
                    <a:pt x="1065" y="14194"/>
                  </a:lnTo>
                  <a:cubicBezTo>
                    <a:pt x="387" y="14761"/>
                    <a:pt x="0" y="15705"/>
                    <a:pt x="0" y="16713"/>
                  </a:cubicBezTo>
                  <a:lnTo>
                    <a:pt x="0" y="17091"/>
                  </a:lnTo>
                  <a:cubicBezTo>
                    <a:pt x="48" y="19358"/>
                    <a:pt x="2034" y="20806"/>
                    <a:pt x="3535" y="1961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756" y="66287"/>
            <a:ext cx="8015016" cy="1379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755" y="1664133"/>
            <a:ext cx="8015016" cy="447353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9969D8E-87D4-FD1C-FC32-E052DE4A0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00FC54E-FAE7-BBB7-9410-82F74B83E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D98FE29-06B1-0262-EA82-2966BE8D1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4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17FD732-3DB0-FD57-A378-7CD7A7EACAE3}"/>
              </a:ext>
            </a:extLst>
          </p:cNvPr>
          <p:cNvSpPr/>
          <p:nvPr/>
        </p:nvSpPr>
        <p:spPr>
          <a:xfrm>
            <a:off x="0" y="5042803"/>
            <a:ext cx="2083785" cy="1815197"/>
          </a:xfrm>
          <a:custGeom>
            <a:avLst/>
            <a:gdLst>
              <a:gd name="connsiteX0" fmla="*/ 1945993 w 2083785"/>
              <a:gd name="connsiteY0" fmla="*/ 12 h 1815197"/>
              <a:gd name="connsiteX1" fmla="*/ 2083785 w 2083785"/>
              <a:gd name="connsiteY1" fmla="*/ 136449 h 1815197"/>
              <a:gd name="connsiteX2" fmla="*/ 2083785 w 2083785"/>
              <a:gd name="connsiteY2" fmla="*/ 466394 h 1815197"/>
              <a:gd name="connsiteX3" fmla="*/ 2017800 w 2083785"/>
              <a:gd name="connsiteY3" fmla="*/ 581875 h 1815197"/>
              <a:gd name="connsiteX4" fmla="*/ 36843 w 2083785"/>
              <a:gd name="connsiteY4" fmla="*/ 1815197 h 1815197"/>
              <a:gd name="connsiteX5" fmla="*/ 0 w 2083785"/>
              <a:gd name="connsiteY5" fmla="*/ 1815197 h 1815197"/>
              <a:gd name="connsiteX6" fmla="*/ 0 w 2083785"/>
              <a:gd name="connsiteY6" fmla="*/ 1189951 h 1815197"/>
              <a:gd name="connsiteX7" fmla="*/ 1875916 w 2083785"/>
              <a:gd name="connsiteY7" fmla="*/ 20968 h 1815197"/>
              <a:gd name="connsiteX8" fmla="*/ 1945993 w 2083785"/>
              <a:gd name="connsiteY8" fmla="*/ 12 h 181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3785" h="1815197">
                <a:moveTo>
                  <a:pt x="1945993" y="12"/>
                </a:moveTo>
                <a:cubicBezTo>
                  <a:pt x="2016988" y="-935"/>
                  <a:pt x="2083785" y="54743"/>
                  <a:pt x="2083785" y="136449"/>
                </a:cubicBezTo>
                <a:lnTo>
                  <a:pt x="2083785" y="466394"/>
                </a:lnTo>
                <a:cubicBezTo>
                  <a:pt x="2083785" y="512567"/>
                  <a:pt x="2057346" y="555518"/>
                  <a:pt x="2017800" y="581875"/>
                </a:cubicBezTo>
                <a:lnTo>
                  <a:pt x="36843" y="1815197"/>
                </a:lnTo>
                <a:lnTo>
                  <a:pt x="0" y="1815197"/>
                </a:lnTo>
                <a:lnTo>
                  <a:pt x="0" y="1189951"/>
                </a:lnTo>
                <a:lnTo>
                  <a:pt x="1875916" y="20968"/>
                </a:lnTo>
                <a:cubicBezTo>
                  <a:pt x="1898196" y="6935"/>
                  <a:pt x="1922328" y="328"/>
                  <a:pt x="1945993" y="1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0AB593E-E0DE-C496-8719-8F640C1DEDC9}"/>
              </a:ext>
            </a:extLst>
          </p:cNvPr>
          <p:cNvSpPr/>
          <p:nvPr/>
        </p:nvSpPr>
        <p:spPr>
          <a:xfrm>
            <a:off x="0" y="5310628"/>
            <a:ext cx="1375708" cy="1194917"/>
          </a:xfrm>
          <a:custGeom>
            <a:avLst/>
            <a:gdLst>
              <a:gd name="connsiteX0" fmla="*/ 1237898 w 1375708"/>
              <a:gd name="connsiteY0" fmla="*/ 11 h 1194917"/>
              <a:gd name="connsiteX1" fmla="*/ 1375708 w 1375708"/>
              <a:gd name="connsiteY1" fmla="*/ 136439 h 1194917"/>
              <a:gd name="connsiteX2" fmla="*/ 1375708 w 1375708"/>
              <a:gd name="connsiteY2" fmla="*/ 265158 h 1194917"/>
              <a:gd name="connsiteX3" fmla="*/ 1309681 w 1375708"/>
              <a:gd name="connsiteY3" fmla="*/ 380654 h 1194917"/>
              <a:gd name="connsiteX4" fmla="*/ 0 w 1375708"/>
              <a:gd name="connsiteY4" fmla="*/ 1194917 h 1194917"/>
              <a:gd name="connsiteX5" fmla="*/ 0 w 1375708"/>
              <a:gd name="connsiteY5" fmla="*/ 747957 h 1194917"/>
              <a:gd name="connsiteX6" fmla="*/ 1167833 w 1375708"/>
              <a:gd name="connsiteY6" fmla="*/ 20943 h 1194917"/>
              <a:gd name="connsiteX7" fmla="*/ 1237898 w 1375708"/>
              <a:gd name="connsiteY7" fmla="*/ 11 h 1194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5708" h="1194917">
                <a:moveTo>
                  <a:pt x="1237898" y="11"/>
                </a:moveTo>
                <a:cubicBezTo>
                  <a:pt x="1308891" y="-921"/>
                  <a:pt x="1375708" y="54751"/>
                  <a:pt x="1375708" y="136439"/>
                </a:cubicBezTo>
                <a:lnTo>
                  <a:pt x="1375708" y="265158"/>
                </a:lnTo>
                <a:cubicBezTo>
                  <a:pt x="1375708" y="311343"/>
                  <a:pt x="1349329" y="354205"/>
                  <a:pt x="1309681" y="380654"/>
                </a:cubicBezTo>
                <a:lnTo>
                  <a:pt x="0" y="1194917"/>
                </a:lnTo>
                <a:lnTo>
                  <a:pt x="0" y="747957"/>
                </a:lnTo>
                <a:lnTo>
                  <a:pt x="1167833" y="20943"/>
                </a:lnTo>
                <a:cubicBezTo>
                  <a:pt x="1190106" y="6921"/>
                  <a:pt x="1214234" y="322"/>
                  <a:pt x="1237898" y="1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45702D6-42D2-CA41-A3E2-AEA40110B8A8}"/>
              </a:ext>
            </a:extLst>
          </p:cNvPr>
          <p:cNvSpPr/>
          <p:nvPr/>
        </p:nvSpPr>
        <p:spPr>
          <a:xfrm>
            <a:off x="1" y="4348265"/>
            <a:ext cx="1217606" cy="967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43" extrusionOk="0">
                <a:moveTo>
                  <a:pt x="0" y="20843"/>
                </a:moveTo>
                <a:lnTo>
                  <a:pt x="20429" y="5425"/>
                </a:lnTo>
                <a:cubicBezTo>
                  <a:pt x="21132" y="4856"/>
                  <a:pt x="21600" y="3932"/>
                  <a:pt x="21600" y="2938"/>
                </a:cubicBezTo>
                <a:lnTo>
                  <a:pt x="21600" y="2938"/>
                </a:lnTo>
                <a:cubicBezTo>
                  <a:pt x="21600" y="593"/>
                  <a:pt x="19493" y="-757"/>
                  <a:pt x="17912" y="451"/>
                </a:cubicBezTo>
                <a:lnTo>
                  <a:pt x="59" y="13951"/>
                </a:lnTo>
                <a:lnTo>
                  <a:pt x="59" y="2084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C617D107-FEFD-E445-B14E-3EAAEEF6203F}"/>
              </a:ext>
            </a:extLst>
          </p:cNvPr>
          <p:cNvSpPr/>
          <p:nvPr/>
        </p:nvSpPr>
        <p:spPr>
          <a:xfrm>
            <a:off x="10974393" y="457199"/>
            <a:ext cx="1217606" cy="970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4" extrusionOk="0">
                <a:moveTo>
                  <a:pt x="3746" y="20396"/>
                </a:moveTo>
                <a:lnTo>
                  <a:pt x="21600" y="6940"/>
                </a:lnTo>
                <a:lnTo>
                  <a:pt x="21600" y="0"/>
                </a:lnTo>
                <a:lnTo>
                  <a:pt x="1171" y="15368"/>
                </a:lnTo>
                <a:cubicBezTo>
                  <a:pt x="468" y="15934"/>
                  <a:pt x="0" y="16855"/>
                  <a:pt x="0" y="17847"/>
                </a:cubicBezTo>
                <a:lnTo>
                  <a:pt x="0" y="17847"/>
                </a:lnTo>
                <a:cubicBezTo>
                  <a:pt x="0" y="20184"/>
                  <a:pt x="2107" y="21600"/>
                  <a:pt x="3746" y="2039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E8A1E78F-D9EC-06B9-B466-E7FA6326835F}"/>
              </a:ext>
            </a:extLst>
          </p:cNvPr>
          <p:cNvSpPr/>
          <p:nvPr userDrawn="1"/>
        </p:nvSpPr>
        <p:spPr>
          <a:xfrm>
            <a:off x="0" y="327334"/>
            <a:ext cx="1389421" cy="111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0" y="20820"/>
                </a:moveTo>
                <a:lnTo>
                  <a:pt x="20471" y="5409"/>
                </a:lnTo>
                <a:cubicBezTo>
                  <a:pt x="21190" y="4852"/>
                  <a:pt x="21600" y="3924"/>
                  <a:pt x="21600" y="2933"/>
                </a:cubicBezTo>
                <a:lnTo>
                  <a:pt x="21600" y="2933"/>
                </a:lnTo>
                <a:cubicBezTo>
                  <a:pt x="21600" y="643"/>
                  <a:pt x="19496" y="-780"/>
                  <a:pt x="17855" y="458"/>
                </a:cubicBezTo>
                <a:lnTo>
                  <a:pt x="0" y="13888"/>
                </a:lnTo>
                <a:lnTo>
                  <a:pt x="0" y="2082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5027FE8-A67A-A3C9-161B-803B239D83E7}"/>
              </a:ext>
            </a:extLst>
          </p:cNvPr>
          <p:cNvSpPr/>
          <p:nvPr userDrawn="1"/>
        </p:nvSpPr>
        <p:spPr>
          <a:xfrm>
            <a:off x="274882" y="327334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FA9D02A-27A5-D8B3-0615-20F6F5D6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756" y="66287"/>
            <a:ext cx="8015016" cy="13791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14B5907-66DC-D645-B8BC-7F5FE2E17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5" y="1664133"/>
            <a:ext cx="8015016" cy="447353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CA86715-9EA5-8349-3B60-3A31BC15C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34337A-F4B9-6BA5-EF50-791C2C9D3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C7B502-28CD-1CE0-2BDA-EF7E32C63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E50C884E-11DB-0D41-AB16-82A57F6FFD7B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155FAB-9D8F-2243-AD92-23AAB67CA165}"/>
              </a:ext>
            </a:extLst>
          </p:cNvPr>
          <p:cNvSpPr/>
          <p:nvPr userDrawn="1"/>
        </p:nvSpPr>
        <p:spPr>
          <a:xfrm>
            <a:off x="0" y="0"/>
            <a:ext cx="6655443" cy="39169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68AECB6E-67B6-B441-BFFA-0CCD9879529E}"/>
              </a:ext>
            </a:extLst>
          </p:cNvPr>
          <p:cNvSpPr/>
          <p:nvPr/>
        </p:nvSpPr>
        <p:spPr>
          <a:xfrm>
            <a:off x="0" y="327334"/>
            <a:ext cx="1389421" cy="111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0" y="20820"/>
                </a:moveTo>
                <a:lnTo>
                  <a:pt x="20471" y="5409"/>
                </a:lnTo>
                <a:cubicBezTo>
                  <a:pt x="21190" y="4852"/>
                  <a:pt x="21600" y="3924"/>
                  <a:pt x="21600" y="2933"/>
                </a:cubicBezTo>
                <a:lnTo>
                  <a:pt x="21600" y="2933"/>
                </a:lnTo>
                <a:cubicBezTo>
                  <a:pt x="21600" y="643"/>
                  <a:pt x="19496" y="-780"/>
                  <a:pt x="17855" y="458"/>
                </a:cubicBezTo>
                <a:lnTo>
                  <a:pt x="0" y="13888"/>
                </a:lnTo>
                <a:lnTo>
                  <a:pt x="0" y="2082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8689606-4997-D543-B698-39ADA06A91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37" y="0"/>
                </a:moveTo>
                <a:lnTo>
                  <a:pt x="6623" y="5337"/>
                </a:lnTo>
                <a:cubicBezTo>
                  <a:pt x="6435" y="5546"/>
                  <a:pt x="6194" y="5306"/>
                  <a:pt x="6194" y="4920"/>
                </a:cubicBezTo>
                <a:lnTo>
                  <a:pt x="6194" y="4805"/>
                </a:lnTo>
                <a:cubicBezTo>
                  <a:pt x="6194" y="4418"/>
                  <a:pt x="5953" y="4178"/>
                  <a:pt x="5765" y="4387"/>
                </a:cubicBezTo>
                <a:lnTo>
                  <a:pt x="1932" y="8638"/>
                </a:lnTo>
                <a:cubicBezTo>
                  <a:pt x="1849" y="8732"/>
                  <a:pt x="1802" y="8889"/>
                  <a:pt x="1802" y="9056"/>
                </a:cubicBezTo>
                <a:lnTo>
                  <a:pt x="1802" y="10403"/>
                </a:lnTo>
                <a:cubicBezTo>
                  <a:pt x="1802" y="10570"/>
                  <a:pt x="1755" y="10737"/>
                  <a:pt x="1673" y="10821"/>
                </a:cubicBezTo>
                <a:lnTo>
                  <a:pt x="0" y="12670"/>
                </a:lnTo>
                <a:lnTo>
                  <a:pt x="0" y="21600"/>
                </a:lnTo>
                <a:lnTo>
                  <a:pt x="9024" y="21600"/>
                </a:lnTo>
                <a:lnTo>
                  <a:pt x="21600" y="7677"/>
                </a:lnTo>
                <a:lnTo>
                  <a:pt x="21600" y="0"/>
                </a:lnTo>
                <a:lnTo>
                  <a:pt x="11437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5BBB1DE-60B4-7F4C-AE75-2F2AC3517656}"/>
              </a:ext>
            </a:extLst>
          </p:cNvPr>
          <p:cNvSpPr/>
          <p:nvPr/>
        </p:nvSpPr>
        <p:spPr>
          <a:xfrm>
            <a:off x="9152434" y="2673232"/>
            <a:ext cx="2346509" cy="1829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6" extrusionOk="0">
                <a:moveTo>
                  <a:pt x="2218" y="20421"/>
                </a:moveTo>
                <a:lnTo>
                  <a:pt x="20932" y="6133"/>
                </a:lnTo>
                <a:cubicBezTo>
                  <a:pt x="21357" y="5797"/>
                  <a:pt x="21600" y="5238"/>
                  <a:pt x="21600" y="4641"/>
                </a:cubicBezTo>
                <a:lnTo>
                  <a:pt x="21600" y="1768"/>
                </a:lnTo>
                <a:cubicBezTo>
                  <a:pt x="21600" y="388"/>
                  <a:pt x="20354" y="-470"/>
                  <a:pt x="19382" y="276"/>
                </a:cubicBezTo>
                <a:lnTo>
                  <a:pt x="668" y="14564"/>
                </a:lnTo>
                <a:cubicBezTo>
                  <a:pt x="243" y="14900"/>
                  <a:pt x="0" y="15460"/>
                  <a:pt x="0" y="16056"/>
                </a:cubicBezTo>
                <a:lnTo>
                  <a:pt x="0" y="18929"/>
                </a:lnTo>
                <a:cubicBezTo>
                  <a:pt x="0" y="20272"/>
                  <a:pt x="1246" y="21130"/>
                  <a:pt x="2218" y="20421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EB96EC2-55E7-6A4E-AB89-5113A78C7F1B}"/>
              </a:ext>
            </a:extLst>
          </p:cNvPr>
          <p:cNvSpPr/>
          <p:nvPr/>
        </p:nvSpPr>
        <p:spPr>
          <a:xfrm>
            <a:off x="0" y="2414838"/>
            <a:ext cx="2372911" cy="1978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5" extrusionOk="0">
                <a:moveTo>
                  <a:pt x="30" y="21155"/>
                </a:moveTo>
                <a:lnTo>
                  <a:pt x="20939" y="5873"/>
                </a:lnTo>
                <a:cubicBezTo>
                  <a:pt x="21360" y="5555"/>
                  <a:pt x="21600" y="5026"/>
                  <a:pt x="21600" y="4461"/>
                </a:cubicBezTo>
                <a:lnTo>
                  <a:pt x="21600" y="1673"/>
                </a:lnTo>
                <a:cubicBezTo>
                  <a:pt x="21600" y="367"/>
                  <a:pt x="20368" y="-445"/>
                  <a:pt x="19407" y="261"/>
                </a:cubicBezTo>
                <a:lnTo>
                  <a:pt x="0" y="14449"/>
                </a:lnTo>
                <a:lnTo>
                  <a:pt x="0" y="21155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18C5A0E-4736-CB47-B68A-807A3D114BE2}"/>
              </a:ext>
            </a:extLst>
          </p:cNvPr>
          <p:cNvSpPr/>
          <p:nvPr/>
        </p:nvSpPr>
        <p:spPr>
          <a:xfrm>
            <a:off x="10802579" y="3333287"/>
            <a:ext cx="1389421" cy="111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3694" y="20362"/>
                </a:moveTo>
                <a:lnTo>
                  <a:pt x="21600" y="6932"/>
                </a:lnTo>
                <a:lnTo>
                  <a:pt x="21600" y="0"/>
                </a:lnTo>
                <a:lnTo>
                  <a:pt x="1129" y="15411"/>
                </a:lnTo>
                <a:cubicBezTo>
                  <a:pt x="410" y="15968"/>
                  <a:pt x="0" y="16896"/>
                  <a:pt x="0" y="17887"/>
                </a:cubicBezTo>
                <a:lnTo>
                  <a:pt x="0" y="17887"/>
                </a:lnTo>
                <a:cubicBezTo>
                  <a:pt x="0" y="20176"/>
                  <a:pt x="2104" y="21600"/>
                  <a:pt x="3694" y="2036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269488" y="1121448"/>
            <a:ext cx="7458712" cy="2110382"/>
          </a:xfrm>
        </p:spPr>
        <p:txBody>
          <a:bodyPr anchor="b">
            <a:normAutofit/>
          </a:bodyPr>
          <a:lstStyle>
            <a:lvl1pPr algn="ctr">
              <a:defRPr sz="60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256260" y="3231830"/>
            <a:ext cx="7471940" cy="8604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5FA340-7420-BB91-9D15-2C1D88A02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6A478AA-7512-DD07-182B-6B194DBF2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0" y="6356350"/>
            <a:ext cx="433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1F75A2E-CD9D-7B2B-3D19-BB0DE700F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14000" y="6356350"/>
            <a:ext cx="93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1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8D79C516-66CB-544F-9564-515906131AB8}"/>
              </a:ext>
            </a:extLst>
          </p:cNvPr>
          <p:cNvSpPr/>
          <p:nvPr/>
        </p:nvSpPr>
        <p:spPr>
          <a:xfrm>
            <a:off x="1" y="0"/>
            <a:ext cx="12192001" cy="6858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992FC357-3CB9-0A4A-9F72-83D56A51EABE}"/>
              </a:ext>
            </a:extLst>
          </p:cNvPr>
          <p:cNvSpPr/>
          <p:nvPr/>
        </p:nvSpPr>
        <p:spPr>
          <a:xfrm>
            <a:off x="-2" y="0"/>
            <a:ext cx="11010502" cy="6824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7109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3CD17CBE-51FA-D546-9393-6C02D54986CB}"/>
              </a:ext>
            </a:extLst>
          </p:cNvPr>
          <p:cNvSpPr/>
          <p:nvPr/>
        </p:nvSpPr>
        <p:spPr>
          <a:xfrm>
            <a:off x="1136044" y="132014"/>
            <a:ext cx="8838163" cy="655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29" extrusionOk="0">
                <a:moveTo>
                  <a:pt x="16535" y="2885"/>
                </a:moveTo>
                <a:lnTo>
                  <a:pt x="16535" y="1047"/>
                </a:lnTo>
                <a:cubicBezTo>
                  <a:pt x="16535" y="649"/>
                  <a:pt x="16204" y="402"/>
                  <a:pt x="15946" y="617"/>
                </a:cubicBezTo>
                <a:lnTo>
                  <a:pt x="3896" y="10611"/>
                </a:lnTo>
                <a:cubicBezTo>
                  <a:pt x="3783" y="10708"/>
                  <a:pt x="3718" y="10869"/>
                  <a:pt x="3718" y="11041"/>
                </a:cubicBezTo>
                <a:lnTo>
                  <a:pt x="3718" y="14147"/>
                </a:lnTo>
                <a:cubicBezTo>
                  <a:pt x="3718" y="14319"/>
                  <a:pt x="3654" y="14491"/>
                  <a:pt x="3541" y="14577"/>
                </a:cubicBezTo>
                <a:lnTo>
                  <a:pt x="3033" y="14996"/>
                </a:lnTo>
                <a:cubicBezTo>
                  <a:pt x="2920" y="15092"/>
                  <a:pt x="2855" y="15254"/>
                  <a:pt x="2855" y="15426"/>
                </a:cubicBezTo>
                <a:lnTo>
                  <a:pt x="2855" y="16382"/>
                </a:lnTo>
                <a:cubicBezTo>
                  <a:pt x="2855" y="16554"/>
                  <a:pt x="2791" y="16726"/>
                  <a:pt x="2678" y="16812"/>
                </a:cubicBezTo>
                <a:lnTo>
                  <a:pt x="177" y="18886"/>
                </a:lnTo>
                <a:cubicBezTo>
                  <a:pt x="65" y="18983"/>
                  <a:pt x="0" y="19144"/>
                  <a:pt x="0" y="19316"/>
                </a:cubicBezTo>
                <a:lnTo>
                  <a:pt x="0" y="20143"/>
                </a:lnTo>
                <a:cubicBezTo>
                  <a:pt x="0" y="20541"/>
                  <a:pt x="331" y="20788"/>
                  <a:pt x="589" y="20573"/>
                </a:cubicBezTo>
                <a:lnTo>
                  <a:pt x="2283" y="19165"/>
                </a:lnTo>
                <a:cubicBezTo>
                  <a:pt x="2541" y="18950"/>
                  <a:pt x="2871" y="19198"/>
                  <a:pt x="2871" y="19595"/>
                </a:cubicBezTo>
                <a:lnTo>
                  <a:pt x="2871" y="20820"/>
                </a:lnTo>
                <a:cubicBezTo>
                  <a:pt x="2871" y="21218"/>
                  <a:pt x="3202" y="21465"/>
                  <a:pt x="3460" y="21250"/>
                </a:cubicBezTo>
                <a:lnTo>
                  <a:pt x="21423" y="6356"/>
                </a:lnTo>
                <a:cubicBezTo>
                  <a:pt x="21535" y="6259"/>
                  <a:pt x="21600" y="6098"/>
                  <a:pt x="21600" y="5926"/>
                </a:cubicBezTo>
                <a:lnTo>
                  <a:pt x="21600" y="510"/>
                </a:lnTo>
                <a:cubicBezTo>
                  <a:pt x="21600" y="112"/>
                  <a:pt x="21269" y="-135"/>
                  <a:pt x="21011" y="80"/>
                </a:cubicBezTo>
                <a:lnTo>
                  <a:pt x="17140" y="3293"/>
                </a:lnTo>
                <a:cubicBezTo>
                  <a:pt x="16865" y="3529"/>
                  <a:pt x="16535" y="3282"/>
                  <a:pt x="16535" y="288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D6CF8473-FC28-9946-ABCA-D6B56D8D06DC}"/>
              </a:ext>
            </a:extLst>
          </p:cNvPr>
          <p:cNvSpPr/>
          <p:nvPr/>
        </p:nvSpPr>
        <p:spPr>
          <a:xfrm>
            <a:off x="0" y="1947168"/>
            <a:ext cx="2346508" cy="1955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0" extrusionOk="0">
                <a:moveTo>
                  <a:pt x="30" y="21150"/>
                </a:moveTo>
                <a:lnTo>
                  <a:pt x="20932" y="5869"/>
                </a:lnTo>
                <a:cubicBezTo>
                  <a:pt x="21357" y="5548"/>
                  <a:pt x="21600" y="5012"/>
                  <a:pt x="21600" y="4441"/>
                </a:cubicBezTo>
                <a:lnTo>
                  <a:pt x="21600" y="1692"/>
                </a:lnTo>
                <a:cubicBezTo>
                  <a:pt x="21600" y="371"/>
                  <a:pt x="20354" y="-450"/>
                  <a:pt x="19382" y="264"/>
                </a:cubicBezTo>
                <a:lnTo>
                  <a:pt x="0" y="14438"/>
                </a:lnTo>
                <a:lnTo>
                  <a:pt x="0" y="2115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A2F8A15B-1FFC-2B48-9A4C-0FD55918283A}"/>
              </a:ext>
            </a:extLst>
          </p:cNvPr>
          <p:cNvSpPr/>
          <p:nvPr/>
        </p:nvSpPr>
        <p:spPr>
          <a:xfrm>
            <a:off x="9056731" y="5643487"/>
            <a:ext cx="1471930" cy="10520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17" extrusionOk="0">
                <a:moveTo>
                  <a:pt x="3535" y="19552"/>
                </a:moveTo>
                <a:lnTo>
                  <a:pt x="20535" y="5864"/>
                </a:lnTo>
                <a:cubicBezTo>
                  <a:pt x="21213" y="5299"/>
                  <a:pt x="21600" y="4357"/>
                  <a:pt x="21600" y="3352"/>
                </a:cubicBezTo>
                <a:lnTo>
                  <a:pt x="21600" y="2975"/>
                </a:lnTo>
                <a:cubicBezTo>
                  <a:pt x="21600" y="652"/>
                  <a:pt x="19614" y="-792"/>
                  <a:pt x="18065" y="464"/>
                </a:cubicBezTo>
                <a:lnTo>
                  <a:pt x="1065" y="14152"/>
                </a:lnTo>
                <a:cubicBezTo>
                  <a:pt x="387" y="14717"/>
                  <a:pt x="0" y="15659"/>
                  <a:pt x="0" y="16664"/>
                </a:cubicBezTo>
                <a:lnTo>
                  <a:pt x="0" y="17041"/>
                </a:lnTo>
                <a:cubicBezTo>
                  <a:pt x="48" y="19364"/>
                  <a:pt x="2034" y="20808"/>
                  <a:pt x="3535" y="1955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F8504438-DB4E-9F40-99DE-B0C15BCF3296}"/>
              </a:ext>
            </a:extLst>
          </p:cNvPr>
          <p:cNvSpPr/>
          <p:nvPr/>
        </p:nvSpPr>
        <p:spPr>
          <a:xfrm>
            <a:off x="9848798" y="1353119"/>
            <a:ext cx="2343202" cy="1955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0" extrusionOk="0">
                <a:moveTo>
                  <a:pt x="2190" y="20886"/>
                </a:moveTo>
                <a:lnTo>
                  <a:pt x="21600" y="6712"/>
                </a:lnTo>
                <a:lnTo>
                  <a:pt x="21600" y="0"/>
                </a:lnTo>
                <a:lnTo>
                  <a:pt x="669" y="15281"/>
                </a:lnTo>
                <a:cubicBezTo>
                  <a:pt x="243" y="15602"/>
                  <a:pt x="0" y="16138"/>
                  <a:pt x="0" y="16709"/>
                </a:cubicBezTo>
                <a:lnTo>
                  <a:pt x="0" y="19458"/>
                </a:lnTo>
                <a:cubicBezTo>
                  <a:pt x="0" y="20779"/>
                  <a:pt x="1247" y="21600"/>
                  <a:pt x="2190" y="2088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6134BA9-1C99-7340-89A1-8DC30546D390}"/>
              </a:ext>
            </a:extLst>
          </p:cNvPr>
          <p:cNvSpPr/>
          <p:nvPr/>
        </p:nvSpPr>
        <p:spPr>
          <a:xfrm>
            <a:off x="7333530" y="2770220"/>
            <a:ext cx="1392725" cy="982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14" extrusionOk="0">
                <a:moveTo>
                  <a:pt x="3737" y="19420"/>
                </a:moveTo>
                <a:lnTo>
                  <a:pt x="20474" y="5844"/>
                </a:lnTo>
                <a:cubicBezTo>
                  <a:pt x="21191" y="5242"/>
                  <a:pt x="21600" y="4239"/>
                  <a:pt x="21600" y="3169"/>
                </a:cubicBezTo>
                <a:lnTo>
                  <a:pt x="21600" y="3169"/>
                </a:lnTo>
                <a:cubicBezTo>
                  <a:pt x="21600" y="695"/>
                  <a:pt x="19501" y="-843"/>
                  <a:pt x="17863" y="494"/>
                </a:cubicBezTo>
                <a:lnTo>
                  <a:pt x="1126" y="14070"/>
                </a:lnTo>
                <a:cubicBezTo>
                  <a:pt x="409" y="14672"/>
                  <a:pt x="0" y="15675"/>
                  <a:pt x="0" y="16745"/>
                </a:cubicBezTo>
                <a:lnTo>
                  <a:pt x="0" y="16745"/>
                </a:lnTo>
                <a:cubicBezTo>
                  <a:pt x="51" y="19219"/>
                  <a:pt x="2150" y="20757"/>
                  <a:pt x="3737" y="19420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DCA4ED27-DA5F-9D4D-8610-D6E59FAF1A9C}"/>
              </a:ext>
            </a:extLst>
          </p:cNvPr>
          <p:cNvSpPr/>
          <p:nvPr/>
        </p:nvSpPr>
        <p:spPr>
          <a:xfrm>
            <a:off x="3215224" y="5379465"/>
            <a:ext cx="1392725" cy="9813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47" extrusionOk="0">
                <a:moveTo>
                  <a:pt x="3737" y="19479"/>
                </a:moveTo>
                <a:lnTo>
                  <a:pt x="20474" y="5862"/>
                </a:lnTo>
                <a:cubicBezTo>
                  <a:pt x="21191" y="5258"/>
                  <a:pt x="21600" y="4252"/>
                  <a:pt x="21600" y="3179"/>
                </a:cubicBezTo>
                <a:lnTo>
                  <a:pt x="21600" y="3179"/>
                </a:lnTo>
                <a:cubicBezTo>
                  <a:pt x="21600" y="697"/>
                  <a:pt x="19501" y="-846"/>
                  <a:pt x="17864" y="496"/>
                </a:cubicBezTo>
                <a:lnTo>
                  <a:pt x="1126" y="14113"/>
                </a:lnTo>
                <a:cubicBezTo>
                  <a:pt x="410" y="14717"/>
                  <a:pt x="0" y="15723"/>
                  <a:pt x="0" y="16796"/>
                </a:cubicBezTo>
                <a:lnTo>
                  <a:pt x="0" y="16796"/>
                </a:lnTo>
                <a:cubicBezTo>
                  <a:pt x="0" y="19278"/>
                  <a:pt x="2099" y="20754"/>
                  <a:pt x="3737" y="1947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718C5A0E-4736-CB47-B68A-807A3D114BE2}"/>
              </a:ext>
            </a:extLst>
          </p:cNvPr>
          <p:cNvSpPr/>
          <p:nvPr userDrawn="1"/>
        </p:nvSpPr>
        <p:spPr>
          <a:xfrm>
            <a:off x="10802579" y="3333287"/>
            <a:ext cx="1389421" cy="1110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0" extrusionOk="0">
                <a:moveTo>
                  <a:pt x="3694" y="20362"/>
                </a:moveTo>
                <a:lnTo>
                  <a:pt x="21600" y="6932"/>
                </a:lnTo>
                <a:lnTo>
                  <a:pt x="21600" y="0"/>
                </a:lnTo>
                <a:lnTo>
                  <a:pt x="1129" y="15411"/>
                </a:lnTo>
                <a:cubicBezTo>
                  <a:pt x="410" y="15968"/>
                  <a:pt x="0" y="16896"/>
                  <a:pt x="0" y="17887"/>
                </a:cubicBezTo>
                <a:lnTo>
                  <a:pt x="0" y="17887"/>
                </a:lnTo>
                <a:cubicBezTo>
                  <a:pt x="0" y="20176"/>
                  <a:pt x="2104" y="21600"/>
                  <a:pt x="3694" y="2036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 rot="19695877">
            <a:off x="1883564" y="1638529"/>
            <a:ext cx="6998426" cy="2081820"/>
          </a:xfrm>
        </p:spPr>
        <p:txBody>
          <a:bodyPr anchor="b">
            <a:noAutofit/>
          </a:bodyPr>
          <a:lstStyle>
            <a:lvl1pPr algn="ctr">
              <a:defRPr sz="60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 rot="19695874">
            <a:off x="2012057" y="3560100"/>
            <a:ext cx="8265864" cy="764172"/>
          </a:xfrm>
        </p:spPr>
        <p:txBody>
          <a:bodyPr anchor="t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12F3F0B-F40F-92D9-B1D2-E945CB22B16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3ED2B7-E4A4-352F-B6A4-D90AEAF192C7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492671-5457-8F5D-A094-C856FFC4F7C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9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A5F0374-19B2-3024-766F-100A7AE9F9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0602" y="1"/>
            <a:ext cx="3581399" cy="2777821"/>
          </a:xfrm>
          <a:custGeom>
            <a:avLst/>
            <a:gdLst>
              <a:gd name="connsiteX0" fmla="*/ 1402533 w 3581399"/>
              <a:gd name="connsiteY0" fmla="*/ 0 h 2777821"/>
              <a:gd name="connsiteX1" fmla="*/ 3581399 w 3581399"/>
              <a:gd name="connsiteY1" fmla="*/ 0 h 2777821"/>
              <a:gd name="connsiteX2" fmla="*/ 3581399 w 3581399"/>
              <a:gd name="connsiteY2" fmla="*/ 1800718 h 2777821"/>
              <a:gd name="connsiteX3" fmla="*/ 2314540 w 3581399"/>
              <a:gd name="connsiteY3" fmla="*/ 2588580 h 2777821"/>
              <a:gd name="connsiteX4" fmla="*/ 2073426 w 3581399"/>
              <a:gd name="connsiteY4" fmla="*/ 2456588 h 2777821"/>
              <a:gd name="connsiteX5" fmla="*/ 2073426 w 3581399"/>
              <a:gd name="connsiteY5" fmla="*/ 1892400 h 2777821"/>
              <a:gd name="connsiteX6" fmla="*/ 1825760 w 3581399"/>
              <a:gd name="connsiteY6" fmla="*/ 1767161 h 2777821"/>
              <a:gd name="connsiteX7" fmla="*/ 241115 w 3581399"/>
              <a:gd name="connsiteY7" fmla="*/ 2753416 h 2777821"/>
              <a:gd name="connsiteX8" fmla="*/ 0 w 3581399"/>
              <a:gd name="connsiteY8" fmla="*/ 2621425 h 2777821"/>
              <a:gd name="connsiteX9" fmla="*/ 0 w 3581399"/>
              <a:gd name="connsiteY9" fmla="*/ 958941 h 2777821"/>
              <a:gd name="connsiteX10" fmla="*/ 72457 w 3581399"/>
              <a:gd name="connsiteY10" fmla="*/ 826949 h 277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81399" h="2777821">
                <a:moveTo>
                  <a:pt x="1402533" y="0"/>
                </a:moveTo>
                <a:lnTo>
                  <a:pt x="3581399" y="0"/>
                </a:lnTo>
                <a:lnTo>
                  <a:pt x="3581399" y="1800718"/>
                </a:lnTo>
                <a:lnTo>
                  <a:pt x="2314540" y="2588580"/>
                </a:lnTo>
                <a:cubicBezTo>
                  <a:pt x="2208924" y="2654576"/>
                  <a:pt x="2073426" y="2578757"/>
                  <a:pt x="2073426" y="2456588"/>
                </a:cubicBezTo>
                <a:lnTo>
                  <a:pt x="2073426" y="1892400"/>
                </a:lnTo>
                <a:cubicBezTo>
                  <a:pt x="2073426" y="1770537"/>
                  <a:pt x="1938336" y="1694719"/>
                  <a:pt x="1825760" y="1767161"/>
                </a:cubicBezTo>
                <a:lnTo>
                  <a:pt x="241115" y="2753416"/>
                </a:lnTo>
                <a:cubicBezTo>
                  <a:pt x="135499" y="2819412"/>
                  <a:pt x="0" y="2743594"/>
                  <a:pt x="0" y="2621425"/>
                </a:cubicBezTo>
                <a:lnTo>
                  <a:pt x="0" y="958941"/>
                </a:lnTo>
                <a:cubicBezTo>
                  <a:pt x="0" y="906144"/>
                  <a:pt x="26609" y="856724"/>
                  <a:pt x="72457" y="826949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6134" y="274573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6134" y="297306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6134" y="320040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ED9A0C1A-56BE-042D-A45D-0A60FC62E329}"/>
              </a:ext>
            </a:extLst>
          </p:cNvPr>
          <p:cNvSpPr/>
          <p:nvPr userDrawn="1"/>
        </p:nvSpPr>
        <p:spPr>
          <a:xfrm>
            <a:off x="1" y="1664133"/>
            <a:ext cx="2464389" cy="2075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0" extrusionOk="0">
                <a:moveTo>
                  <a:pt x="0" y="21240"/>
                </a:moveTo>
                <a:lnTo>
                  <a:pt x="21021" y="5961"/>
                </a:lnTo>
                <a:cubicBezTo>
                  <a:pt x="21368" y="5691"/>
                  <a:pt x="21600" y="5251"/>
                  <a:pt x="21600" y="4778"/>
                </a:cubicBezTo>
                <a:lnTo>
                  <a:pt x="21600" y="1398"/>
                </a:lnTo>
                <a:cubicBezTo>
                  <a:pt x="21600" y="282"/>
                  <a:pt x="20558" y="-360"/>
                  <a:pt x="19776" y="215"/>
                </a:cubicBezTo>
                <a:lnTo>
                  <a:pt x="29" y="14581"/>
                </a:lnTo>
                <a:lnTo>
                  <a:pt x="29" y="2124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">
            <a:extLst>
              <a:ext uri="{FF2B5EF4-FFF2-40B4-BE49-F238E27FC236}">
                <a16:creationId xmlns:a16="http://schemas.microsoft.com/office/drawing/2014/main" id="{D46D0C28-4FDA-CAD1-C99A-F843300EFDA1}"/>
              </a:ext>
            </a:extLst>
          </p:cNvPr>
          <p:cNvSpPr/>
          <p:nvPr userDrawn="1"/>
        </p:nvSpPr>
        <p:spPr>
          <a:xfrm>
            <a:off x="401926" y="942586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/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9588" y="896645"/>
            <a:ext cx="4143434" cy="116297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сайта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96645"/>
            <a:ext cx="4820575" cy="1162974"/>
          </a:xfrm>
        </p:spPr>
        <p:txBody>
          <a:bodyPr>
            <a:normAutofit/>
          </a:bodyPr>
          <a:lstStyle/>
          <a:p>
            <a:pPr algn="l"/>
            <a:r>
              <a:rPr lang="ru-RU" sz="6600" dirty="0" smtClean="0">
                <a:solidFill>
                  <a:schemeClr val="bg1"/>
                </a:solidFill>
              </a:rPr>
              <a:t>Презентация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noProof="1" smtClean="0"/>
              <a:t>Сегодня я расскажу про сайт , который я готовил весь год обучения программированию. В этом коде я использовал языки такие как</a:t>
            </a:r>
            <a:r>
              <a:rPr lang="en-US" sz="2200" noProof="1" smtClean="0"/>
              <a:t>:</a:t>
            </a:r>
            <a:endParaRPr lang="ru-RU" sz="2200" noProof="1" smtClean="0"/>
          </a:p>
          <a:p>
            <a:r>
              <a:rPr lang="en-US" sz="2200" noProof="1" smtClean="0"/>
              <a:t>HTML</a:t>
            </a:r>
            <a:r>
              <a:rPr lang="ru-RU" sz="2200" noProof="1" smtClean="0"/>
              <a:t> - </a:t>
            </a:r>
            <a:r>
              <a:rPr lang="ru-RU" sz="2200" dirty="0" smtClean="0"/>
              <a:t>стандартизированный </a:t>
            </a:r>
            <a:r>
              <a:rPr lang="ru-RU" sz="2200" dirty="0"/>
              <a:t>язык гипертекстовой разметки документов для просмотра веб-страниц в </a:t>
            </a:r>
            <a:r>
              <a:rPr lang="ru-RU" sz="2200" dirty="0" smtClean="0"/>
              <a:t>браузере</a:t>
            </a:r>
            <a:endParaRPr lang="ru-RU" sz="2200" noProof="1" smtClean="0"/>
          </a:p>
          <a:p>
            <a:r>
              <a:rPr lang="en-US" sz="2200" noProof="1" smtClean="0"/>
              <a:t> CSS</a:t>
            </a:r>
            <a:r>
              <a:rPr lang="ru-RU" sz="2200" noProof="1" smtClean="0"/>
              <a:t> - </a:t>
            </a:r>
            <a:r>
              <a:rPr lang="ru-RU" sz="2200" dirty="0" smtClean="0"/>
              <a:t>формальный </a:t>
            </a:r>
            <a:r>
              <a:rPr lang="ru-RU" sz="2200" dirty="0"/>
              <a:t>язык декорирования и описания внешнего вида </a:t>
            </a:r>
            <a:r>
              <a:rPr lang="ru-RU" sz="2200" dirty="0" smtClean="0"/>
              <a:t>документа</a:t>
            </a:r>
            <a:endParaRPr lang="en-US" sz="2200" noProof="1" smtClean="0"/>
          </a:p>
          <a:p>
            <a:r>
              <a:rPr lang="ru-RU" sz="2200" noProof="1" smtClean="0"/>
              <a:t> </a:t>
            </a:r>
            <a:r>
              <a:rPr lang="en-US" sz="2200" noProof="1" smtClean="0"/>
              <a:t>JS - </a:t>
            </a:r>
            <a:r>
              <a:rPr lang="ru-RU" sz="2200" dirty="0"/>
              <a:t> </a:t>
            </a:r>
            <a:r>
              <a:rPr lang="ru-RU" sz="2200" dirty="0" err="1" smtClean="0"/>
              <a:t>мультипарадигменный</a:t>
            </a:r>
            <a:r>
              <a:rPr lang="ru-RU" sz="2200" dirty="0"/>
              <a:t> </a:t>
            </a:r>
            <a:r>
              <a:rPr lang="ru-RU" sz="2200" dirty="0" smtClean="0"/>
              <a:t>язык программирования</a:t>
            </a:r>
          </a:p>
          <a:p>
            <a:r>
              <a:rPr lang="ru-RU" sz="2200" noProof="1" smtClean="0"/>
              <a:t>Также в качестве редактора кода я использовал </a:t>
            </a:r>
            <a:r>
              <a:rPr lang="en-US" sz="2200" noProof="1" smtClean="0"/>
              <a:t>Visual</a:t>
            </a:r>
            <a:r>
              <a:rPr lang="en-US" sz="2200" noProof="1"/>
              <a:t>		</a:t>
            </a:r>
            <a:r>
              <a:rPr lang="en-US" sz="2200" noProof="1" smtClean="0"/>
              <a:t>Studio Code </a:t>
            </a:r>
            <a:r>
              <a:rPr lang="ru-RU" sz="2200" noProof="1" smtClean="0"/>
              <a:t>и </a:t>
            </a:r>
            <a:r>
              <a:rPr lang="en-US" sz="2200" noProof="1" smtClean="0"/>
              <a:t>Sublime Text.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337D04-F29E-4894-AA2C-9C669787F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noProof="1" smtClean="0"/>
              <a:t>Первоначальная цель  – это сделат максимально простой и интуитивный сайт.</a:t>
            </a:r>
          </a:p>
          <a:p>
            <a:r>
              <a:rPr lang="ru-RU" noProof="1" smtClean="0"/>
              <a:t>Также не менее важно сделать простой и требующий минимальных усилий способ покупки внутриигровой валюты и пополнения баланса. </a:t>
            </a:r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Разборка сайта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6" y="1445446"/>
            <a:ext cx="8015016" cy="4473530"/>
          </a:xfrm>
        </p:spPr>
        <p:txBody>
          <a:bodyPr>
            <a:normAutofit/>
          </a:bodyPr>
          <a:lstStyle/>
          <a:p>
            <a:r>
              <a:rPr lang="ru-RU" noProof="1" smtClean="0"/>
              <a:t>Предлогаю разобрать мой сайт. Я хочу объяснить каждую кнопку и ссылку моего сайта</a:t>
            </a:r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6" y="781235"/>
            <a:ext cx="7282650" cy="467409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953" y="1007615"/>
            <a:ext cx="2672178" cy="488272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Это мой основной сайт</a:t>
            </a:r>
            <a:endParaRPr lang="en-US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0493406" y="941032"/>
            <a:ext cx="772357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9293" y="1704513"/>
            <a:ext cx="269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7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of your Section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goes the subtitle of your section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B89D-0D9C-4549-AD4E-9811C01F9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 smtClean="0"/>
              <a:t>.</a:t>
            </a:r>
            <a:endParaRPr lang="en-US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543D-C5A6-4D43-B39E-5403AE63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CD98-5237-4EFB-ACE2-3AF54D22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2D9A3B-00C9-3F54-9EFE-1CD652052D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06E319-CFF6-47B5-A20A-6B1263E9CF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Кирилл С.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8D2B60-6EBF-438D-ACDF-B187F7759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Game Shop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AF7DC0-4335-4DB8-9A10-5BE769E707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https://game.shop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E22499-9FA6-865C-0A94-32AA04CC0734}"/>
              </a:ext>
            </a:extLst>
          </p:cNvPr>
          <p:cNvSpPr/>
          <p:nvPr/>
        </p:nvSpPr>
        <p:spPr>
          <a:xfrm>
            <a:off x="7976331" y="1"/>
            <a:ext cx="2241975" cy="1287161"/>
          </a:xfrm>
          <a:custGeom>
            <a:avLst/>
            <a:gdLst>
              <a:gd name="connsiteX0" fmla="*/ 1243856 w 2241975"/>
              <a:gd name="connsiteY0" fmla="*/ 0 h 1287161"/>
              <a:gd name="connsiteX1" fmla="*/ 2241975 w 2241975"/>
              <a:gd name="connsiteY1" fmla="*/ 0 h 1287161"/>
              <a:gd name="connsiteX2" fmla="*/ 211390 w 2241975"/>
              <a:gd name="connsiteY2" fmla="*/ 1264806 h 1287161"/>
              <a:gd name="connsiteX3" fmla="*/ 0 w 2241975"/>
              <a:gd name="connsiteY3" fmla="*/ 1149127 h 1287161"/>
              <a:gd name="connsiteX4" fmla="*/ 0 w 2241975"/>
              <a:gd name="connsiteY4" fmla="*/ 848568 h 1287161"/>
              <a:gd name="connsiteX5" fmla="*/ 66114 w 2241975"/>
              <a:gd name="connsiteY5" fmla="*/ 732890 h 128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975" h="1287161">
                <a:moveTo>
                  <a:pt x="1243856" y="0"/>
                </a:moveTo>
                <a:lnTo>
                  <a:pt x="2241975" y="0"/>
                </a:lnTo>
                <a:lnTo>
                  <a:pt x="211390" y="1264806"/>
                </a:lnTo>
                <a:cubicBezTo>
                  <a:pt x="118961" y="1324228"/>
                  <a:pt x="3262" y="1258193"/>
                  <a:pt x="0" y="1149127"/>
                </a:cubicBezTo>
                <a:lnTo>
                  <a:pt x="0" y="848568"/>
                </a:lnTo>
                <a:cubicBezTo>
                  <a:pt x="0" y="802278"/>
                  <a:pt x="26424" y="759341"/>
                  <a:pt x="66114" y="73289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7690C7-4394-46D3-B4F2-BAC14DC13EF4}"/>
              </a:ext>
            </a:extLst>
          </p:cNvPr>
          <p:cNvSpPr/>
          <p:nvPr/>
        </p:nvSpPr>
        <p:spPr>
          <a:xfrm>
            <a:off x="8274310" y="1"/>
            <a:ext cx="1284706" cy="689074"/>
          </a:xfrm>
          <a:custGeom>
            <a:avLst/>
            <a:gdLst>
              <a:gd name="connsiteX0" fmla="*/ 556250 w 1284706"/>
              <a:gd name="connsiteY0" fmla="*/ 0 h 689074"/>
              <a:gd name="connsiteX1" fmla="*/ 1284706 w 1284706"/>
              <a:gd name="connsiteY1" fmla="*/ 0 h 689074"/>
              <a:gd name="connsiteX2" fmla="*/ 211430 w 1284706"/>
              <a:gd name="connsiteY2" fmla="*/ 668167 h 689074"/>
              <a:gd name="connsiteX3" fmla="*/ 0 w 1284706"/>
              <a:gd name="connsiteY3" fmla="*/ 549206 h 689074"/>
              <a:gd name="connsiteX4" fmla="*/ 0 w 1284706"/>
              <a:gd name="connsiteY4" fmla="*/ 420375 h 689074"/>
              <a:gd name="connsiteX5" fmla="*/ 66102 w 1284706"/>
              <a:gd name="connsiteY5" fmla="*/ 304748 h 68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4706" h="689074">
                <a:moveTo>
                  <a:pt x="556250" y="0"/>
                </a:moveTo>
                <a:lnTo>
                  <a:pt x="1284706" y="0"/>
                </a:lnTo>
                <a:lnTo>
                  <a:pt x="211430" y="668167"/>
                </a:lnTo>
                <a:cubicBezTo>
                  <a:pt x="118920" y="724314"/>
                  <a:pt x="3321" y="661566"/>
                  <a:pt x="0" y="549206"/>
                </a:cubicBezTo>
                <a:lnTo>
                  <a:pt x="0" y="420375"/>
                </a:lnTo>
                <a:cubicBezTo>
                  <a:pt x="0" y="374165"/>
                  <a:pt x="26409" y="331221"/>
                  <a:pt x="66102" y="304748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EF50F88D-5C4E-7F65-3732-721570C78DD9}"/>
              </a:ext>
            </a:extLst>
          </p:cNvPr>
          <p:cNvSpPr/>
          <p:nvPr/>
        </p:nvSpPr>
        <p:spPr>
          <a:xfrm>
            <a:off x="8052785" y="2293323"/>
            <a:ext cx="1473349" cy="1051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40" extrusionOk="0">
                <a:moveTo>
                  <a:pt x="3535" y="19610"/>
                </a:moveTo>
                <a:lnTo>
                  <a:pt x="20535" y="5881"/>
                </a:lnTo>
                <a:cubicBezTo>
                  <a:pt x="21213" y="5314"/>
                  <a:pt x="21600" y="4370"/>
                  <a:pt x="21600" y="3362"/>
                </a:cubicBezTo>
                <a:lnTo>
                  <a:pt x="21600" y="2984"/>
                </a:lnTo>
                <a:cubicBezTo>
                  <a:pt x="21600" y="654"/>
                  <a:pt x="19614" y="-794"/>
                  <a:pt x="18065" y="465"/>
                </a:cubicBezTo>
                <a:lnTo>
                  <a:pt x="1065" y="14194"/>
                </a:lnTo>
                <a:cubicBezTo>
                  <a:pt x="387" y="14761"/>
                  <a:pt x="0" y="15705"/>
                  <a:pt x="0" y="16713"/>
                </a:cubicBezTo>
                <a:lnTo>
                  <a:pt x="0" y="17091"/>
                </a:lnTo>
                <a:cubicBezTo>
                  <a:pt x="48" y="19358"/>
                  <a:pt x="2034" y="20806"/>
                  <a:pt x="3535" y="19610"/>
                </a:cubicBezTo>
                <a:close/>
              </a:path>
            </a:pathLst>
          </a:custGeom>
          <a:solidFill>
            <a:schemeClr val="tx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GO">
  <a:themeElements>
    <a:clrScheme name="PGO - Diagonal Dynami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1C514"/>
      </a:accent1>
      <a:accent2>
        <a:srgbClr val="7CAE3D"/>
      </a:accent2>
      <a:accent3>
        <a:srgbClr val="31A051"/>
      </a:accent3>
      <a:accent4>
        <a:srgbClr val="007D6B"/>
      </a:accent4>
      <a:accent5>
        <a:srgbClr val="05698A"/>
      </a:accent5>
      <a:accent6>
        <a:srgbClr val="21ABC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04_T_PGO_Diagonal Dynamics-16x9.pptx" id="{53CBE215-0E00-4E91-A3AB-496C630E4A2B}" vid="{DBE191D4-049D-46C9-A07D-68E71C03715D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04_T_PGO_Diagonal Dynamics-16x9.pptx" id="{53CBE215-0E00-4E91-A3AB-496C630E4A2B}" vid="{66B368E4-1C0D-4D3A-A201-5ED75249E6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0304_T_PGO_Diagonal-Dynamics-16x9</Template>
  <TotalTime>49</TotalTime>
  <Words>245</Words>
  <Application>Microsoft Office PowerPoint</Application>
  <PresentationFormat>Широкоэкранный</PresentationFormat>
  <Paragraphs>53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PresentationGO</vt:lpstr>
      <vt:lpstr>Designed by PresentationGO</vt:lpstr>
      <vt:lpstr>сайта</vt:lpstr>
      <vt:lpstr>Введение</vt:lpstr>
      <vt:lpstr>Цели</vt:lpstr>
      <vt:lpstr>Разборка сайта</vt:lpstr>
      <vt:lpstr>Это мой основной сайт</vt:lpstr>
      <vt:lpstr>Title of your Section</vt:lpstr>
      <vt:lpstr>Конец.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сайту </dc:title>
  <dc:creator>Hector Benedi</dc:creator>
  <dc:description>© Copyright PresentationGo.com</dc:description>
  <cp:lastModifiedBy>2 Кабинет</cp:lastModifiedBy>
  <cp:revision>8</cp:revision>
  <dcterms:created xsi:type="dcterms:W3CDTF">2025-04-11T07:37:53Z</dcterms:created>
  <dcterms:modified xsi:type="dcterms:W3CDTF">2025-04-22T13:38:45Z</dcterms:modified>
  <cp:category>Templates</cp:category>
</cp:coreProperties>
</file>