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0C76-A18C-4FDA-8B37-333442684B64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FCDE-733C-45C5-921F-9E53B0BCAA0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0C76-A18C-4FDA-8B37-333442684B64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FCDE-733C-45C5-921F-9E53B0BCA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0C76-A18C-4FDA-8B37-333442684B64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FCDE-733C-45C5-921F-9E53B0BCA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0C76-A18C-4FDA-8B37-333442684B64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FCDE-733C-45C5-921F-9E53B0BCA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0C76-A18C-4FDA-8B37-333442684B64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FCDE-733C-45C5-921F-9E53B0BCAA0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0C76-A18C-4FDA-8B37-333442684B64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FCDE-733C-45C5-921F-9E53B0BCA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0C76-A18C-4FDA-8B37-333442684B64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FCDE-733C-45C5-921F-9E53B0BCA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0C76-A18C-4FDA-8B37-333442684B64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FFCDE-733C-45C5-921F-9E53B0BCAA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0C76-A18C-4FDA-8B37-333442684B64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FCDE-733C-45C5-921F-9E53B0BCA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0C76-A18C-4FDA-8B37-333442684B64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46FFCDE-733C-45C5-921F-9E53B0BCA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78E0C76-A18C-4FDA-8B37-333442684B64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FCDE-733C-45C5-921F-9E53B0BCA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78E0C76-A18C-4FDA-8B37-333442684B64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46FFCDE-733C-45C5-921F-9E53B0BCAA0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effectLst/>
                <a:latin typeface="Times New Roman" pitchFamily="18" charset="0"/>
                <a:cs typeface="Times New Roman" pitchFamily="18" charset="0"/>
              </a:rPr>
              <a:t>Alcoolul-cel</a:t>
            </a:r>
            <a:r>
              <a:rPr lang="en-US" sz="36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effectLst/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36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effectLst/>
                <a:latin typeface="Times New Roman" pitchFamily="18" charset="0"/>
                <a:cs typeface="Times New Roman" pitchFamily="18" charset="0"/>
              </a:rPr>
              <a:t>vechi</a:t>
            </a:r>
            <a:r>
              <a:rPr lang="en-US" sz="36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effectLst/>
                <a:latin typeface="Times New Roman" pitchFamily="18" charset="0"/>
                <a:cs typeface="Times New Roman" pitchFamily="18" charset="0"/>
              </a:rPr>
              <a:t>viciu</a:t>
            </a:r>
            <a:r>
              <a:rPr lang="en-US" sz="3600" dirty="0" smtClean="0">
                <a:effectLst/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3600" dirty="0" err="1" smtClean="0">
                <a:effectLst/>
                <a:latin typeface="Times New Roman" pitchFamily="18" charset="0"/>
                <a:cs typeface="Times New Roman" pitchFamily="18" charset="0"/>
              </a:rPr>
              <a:t>lume</a:t>
            </a:r>
            <a:endParaRPr lang="en-US" sz="36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Proiect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realizat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de: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Bogdan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Momi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ță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Clasa A X – A 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143000"/>
            <a:ext cx="861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Times New Roman" pitchFamily="18" charset="0"/>
                <a:cs typeface="Times New Roman" pitchFamily="18" charset="0"/>
              </a:rPr>
              <a:t>Pe plan mondial, alcoolul poate fi cel mai vechi drog cunoscut. Cerealele fermentate, sucul de fructe şi mierea au fost utilizate pentru a face alcool (alcool etilic sau etanol) timp de mii de ani. Producţia de produse ce conţin alcool a devenit o mare afacere în societatea de astăzi.Consumul şi abuzul de alcool au devenit o problemă publică majoră de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sănătate.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endParaRPr lang="vi-V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>
                <a:latin typeface="Times New Roman" pitchFamily="18" charset="0"/>
                <a:cs typeface="Times New Roman" pitchFamily="18" charset="0"/>
              </a:rPr>
              <a:t>Alcoolul este un depresiv al sistemului nervos central. Factorii care influenţează modul în care alcoolul va afecta o persoană includ: 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Vârsta 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Sexul 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Starea fizică 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Cantitatea de alimente consumate 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Alte droguri sau medicamente care au fost luate</a:t>
            </a: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vi-VN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3048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alcoolul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304800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atin typeface="Times New Roman" pitchFamily="18" charset="0"/>
                <a:cs typeface="Times New Roman" pitchFamily="18" charset="0"/>
              </a:rPr>
              <a:t>Efectele alcoolului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48690"/>
            <a:ext cx="8077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În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cantităţi mici, alcoolul produce: 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Un efect relaxant 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Reducerea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tensiunii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Scăderea inhibiţiei 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Afectarea concentrării 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Încetinirea reflexelor 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Afectarea timpului de reacţie 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Reducerea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coordonării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În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doze medii, alcoolul produce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Afectarea vorbirii 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Somnolenţă 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Modificarea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emoţiilor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În doze mari, alcoolul produce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Vărsături 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Dificultăţi de respiraţie 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Inconştienţă 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Comă</a:t>
            </a:r>
          </a:p>
          <a:p>
            <a:r>
              <a:rPr lang="vi-VN" dirty="0" smtClean="0"/>
              <a:t/>
            </a:r>
            <a:br>
              <a:rPr lang="vi-VN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5240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ro-RO" sz="3200" dirty="0" smtClean="0">
                <a:latin typeface="Times New Roman" pitchFamily="18" charset="0"/>
                <a:cs typeface="Times New Roman" pitchFamily="18" charset="0"/>
              </a:rPr>
              <a:t>tiați că ...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762000"/>
            <a:ext cx="8305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vi-VN" dirty="0">
                <a:latin typeface="Times New Roman" pitchFamily="18" charset="0"/>
                <a:cs typeface="Times New Roman" pitchFamily="18" charset="0"/>
              </a:rPr>
              <a:t>Durează maxim 6 minute pentru ca neuronii și celulele creierului să reacționeze la alcool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Alcoolul nu este digerat, el este absorbit direct în sânge. 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Aproximativ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48% din populația planetei spune că nu a băut niciodată alcool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 Dacă ne uităm la cei care consumă, putem spune că se ocupă și de porția celor care nu au gustat niciodată o astfel de băutură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Un rus bea în medie 18 litri de alcool pur pe an, o cantitate dublă față de cea pe care o consideră medicii a fi periculoasă. 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Din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cauza alcoolului în Rusia mor peste jumătate de milion de oameni în fiecare an. 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Oamenii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care au ochii albaștri au o toleranță mai mare față de alcool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Peste 30% din formele de cancer pot fi prevenite dacă oamenii ar renunța la țigări, alcool și dacă aceștia ar face efort fizic și ar mânca sănătos. 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Berea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a devenit o băutură alcoolică în Rusia abia în anul 2013. 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Guvernul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american a otrăvit alcoolul în timpul Prohibiției (perioada în care era interzis alcoolul) și a provocat moartea a 10.000 de oameni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În Evul Mediu berea era mai consumată decât apa pentru că alcoolul o făcea să fie mai sigură pentru consum. 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Adolf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Hitler a fost unul dintre cei mai cunoscuți abstinenți de la alcool din lume.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762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atin typeface="Times New Roman" pitchFamily="18" charset="0"/>
                <a:cs typeface="Times New Roman" pitchFamily="18" charset="0"/>
              </a:rPr>
              <a:t>Chestionar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685800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câte ori aţi consumat băuturi alcoolice în ultimul an de zile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niciodată 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dată pe lună sau mai puţin 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2-4 ori pe lună 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de 4 şi peste 4 ori pe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săptămână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 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. Câte unităţi alcoolice aţi consumat într-o zi (în medie), atunci când aţi folosit băuturi alcoolice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între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1-2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unităţi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între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3-4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unităţi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între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5-6 unităţi 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între 7-9 unităţi 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şi peste 10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unităţi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3. De câte ori aţi consumat mai mult de 6 unităţi de alcool pe zi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 niciodată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mai mult decât o dată pe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lună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o dată pe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lună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 săptămânal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zilnic sau aproape zilnic 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vi-VN" dirty="0" smtClean="0">
                <a:latin typeface="Times New Roman" pitchFamily="18" charset="0"/>
                <a:cs typeface="Times New Roman" pitchFamily="18" charset="0"/>
              </a:rPr>
            </a:b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52400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Times New Roman" pitchFamily="18" charset="0"/>
                <a:cs typeface="Times New Roman" pitchFamily="18" charset="0"/>
              </a:rPr>
              <a:t>4. De câte ori v-aţi apucat de băut alcool şi nu v-aţi mai putut opri? 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niciodată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mai mult decât o dată pe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lună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 lunar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 săptămânal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zilnic sau aproape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zilnic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5. De câte ori nu v-aţi putut îndeplini obligaţiile zilnice (la locul de muncă, familiale etc.) din cauza băuturii, în ultimul an de zile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niciodată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mai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mult decât o dată pe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lună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 lunar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 săptămânal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zilnic sau aproape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zilnic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6. De câte ori aţi simţit nevoia să luaţi o gură de alcool (o duşcă) dimineaţa, pentru a depăşi starea de mahmureală, în ultimul an de zile? 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niciodată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mai mult decât o dată pe lună 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lunar 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săptămânal 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zilnic sau aproape zilnic 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524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8.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De câte ori, în ultimul an de zile, vi s-a întâmplat să nu vă amintiţi ce s-a petrecut cu dumneavoastră în noaptea trecută, datorită consumului de alcool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 niciodată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mai mult decât o dată pe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lună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lunar 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săptămânal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zilnic sau aproape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zilnic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O rudă, un prieten sau un medic s-au arătat îngrijoraţi de consumul dumneavoastră de alcool sau vi s-a sugerat să întrerupeţi consumul de alcool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 Nu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Da, dar nu în ultimul an de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zile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Da, în ultimul an de zile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53</TotalTime>
  <Words>798</Words>
  <Application>Microsoft Office PowerPoint</Application>
  <PresentationFormat>On-screen Show (4:3)</PresentationFormat>
  <Paragraphs>95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Alcoolul-cel mai vechi viciu din lume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Mohammad</dc:creator>
  <cp:lastModifiedBy>Mohammad</cp:lastModifiedBy>
  <cp:revision>6</cp:revision>
  <dcterms:created xsi:type="dcterms:W3CDTF">2017-05-29T16:59:26Z</dcterms:created>
  <dcterms:modified xsi:type="dcterms:W3CDTF">2017-05-29T17:53:10Z</dcterms:modified>
</cp:coreProperties>
</file>