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63" r:id="rId4"/>
    <p:sldId id="259" r:id="rId5"/>
    <p:sldId id="262" r:id="rId6"/>
    <p:sldId id="26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bg>
      <p:bgRef idx="1002">
        <a:schemeClr val="bg2"/>
      </p:bgRef>
    </p:bg>
    <p:spTree>
      <p:nvGrpSpPr>
        <p:cNvPr id="1" name=""/>
        <p:cNvGrpSpPr/>
        <p:nvPr/>
      </p:nvGrpSpPr>
      <p:grpSpPr>
        <a:xfrm>
          <a:off x="0" y="0"/>
          <a:ext cx="0" cy="0"/>
          <a:chOff x="0" y="0"/>
          <a:chExt cx="0" cy="0"/>
        </a:xfrm>
      </p:grpSpPr>
      <p:sp>
        <p:nvSpPr>
          <p:cNvPr id="9" name="Titlu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o-RO"/>
              <a:t>Faceți clic pentru a edita stilul de titlu Coordonator</a:t>
            </a:r>
            <a:endParaRPr kumimoji="0" lang="en-US"/>
          </a:p>
        </p:txBody>
      </p:sp>
      <p:sp>
        <p:nvSpPr>
          <p:cNvPr id="17" name="Subtitlu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o-RO"/>
              <a:t>Faceți clic pentru editarea stilului de subtitlu al coordonatorului</a:t>
            </a:r>
            <a:endParaRPr kumimoji="0" lang="en-US"/>
          </a:p>
        </p:txBody>
      </p:sp>
      <p:sp>
        <p:nvSpPr>
          <p:cNvPr id="30" name="Substituent dată 29"/>
          <p:cNvSpPr>
            <a:spLocks noGrp="1"/>
          </p:cNvSpPr>
          <p:nvPr>
            <p:ph type="dt" sz="half" idx="10"/>
          </p:nvPr>
        </p:nvSpPr>
        <p:spPr/>
        <p:txBody>
          <a:bodyPr/>
          <a:lstStyle/>
          <a:p>
            <a:fld id="{7CB97365-EBCA-4027-87D5-99FC1D4DF0BB}" type="datetimeFigureOut">
              <a:rPr lang="en-US" smtClean="0"/>
              <a:pPr/>
              <a:t>5/29/2017</a:t>
            </a:fld>
            <a:endParaRPr lang="en-US"/>
          </a:p>
        </p:txBody>
      </p:sp>
      <p:sp>
        <p:nvSpPr>
          <p:cNvPr id="19" name="Substituent subsol 18"/>
          <p:cNvSpPr>
            <a:spLocks noGrp="1"/>
          </p:cNvSpPr>
          <p:nvPr>
            <p:ph type="ftr" sz="quarter" idx="11"/>
          </p:nvPr>
        </p:nvSpPr>
        <p:spPr/>
        <p:txBody>
          <a:bodyPr/>
          <a:lstStyle/>
          <a:p>
            <a:endParaRPr kumimoji="0" lang="en-US"/>
          </a:p>
        </p:txBody>
      </p:sp>
      <p:sp>
        <p:nvSpPr>
          <p:cNvPr id="27" name="Substituent număr diapozitiv 2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a:t>Faceți clic pentru a edita stilul de titlu Coordonator</a:t>
            </a:r>
            <a:endParaRPr kumimoji="0" lang="en-US"/>
          </a:p>
        </p:txBody>
      </p:sp>
      <p:sp>
        <p:nvSpPr>
          <p:cNvPr id="3" name="Substituent text vertical 2"/>
          <p:cNvSpPr>
            <a:spLocks noGrp="1"/>
          </p:cNvSpPr>
          <p:nvPr>
            <p:ph type="body" orient="vert" idx="1"/>
          </p:nvPr>
        </p:nvSpPr>
        <p:spPr/>
        <p:txBody>
          <a:bodyPr vert="eaVert"/>
          <a:lstStyle/>
          <a:p>
            <a:pPr lvl="0" eaLnBrk="1" latinLnBrk="0" hangingPunct="1"/>
            <a:r>
              <a:rPr lang="ro-RO"/>
              <a:t>Faceți clic pentru a edita stilurile de text Coordonator</a:t>
            </a:r>
          </a:p>
          <a:p>
            <a:pPr lvl="1" eaLnBrk="1" latinLnBrk="0" hangingPunct="1"/>
            <a:r>
              <a:rPr lang="ro-RO"/>
              <a:t>Al doilea nivel</a:t>
            </a:r>
          </a:p>
          <a:p>
            <a:pPr lvl="2" eaLnBrk="1" latinLnBrk="0" hangingPunct="1"/>
            <a:r>
              <a:rPr lang="ro-RO"/>
              <a:t>Al treilea nivel</a:t>
            </a:r>
          </a:p>
          <a:p>
            <a:pPr lvl="3" eaLnBrk="1" latinLnBrk="0" hangingPunct="1"/>
            <a:r>
              <a:rPr lang="ro-RO"/>
              <a:t>Al patrulea nivel</a:t>
            </a:r>
          </a:p>
          <a:p>
            <a:pPr lvl="4" eaLnBrk="1" latinLnBrk="0" hangingPunct="1"/>
            <a:r>
              <a:rPr lang="ro-RO"/>
              <a:t>Al cincilea nivel</a:t>
            </a:r>
            <a:endParaRPr kumimoji="0" lang="en-US"/>
          </a:p>
        </p:txBody>
      </p:sp>
      <p:sp>
        <p:nvSpPr>
          <p:cNvPr id="4" name="Substituent dată 3"/>
          <p:cNvSpPr>
            <a:spLocks noGrp="1"/>
          </p:cNvSpPr>
          <p:nvPr>
            <p:ph type="dt" sz="half" idx="10"/>
          </p:nvPr>
        </p:nvSpPr>
        <p:spPr/>
        <p:txBody>
          <a:bodyPr/>
          <a:lstStyle/>
          <a:p>
            <a:fld id="{7CB97365-EBCA-4027-87D5-99FC1D4DF0BB}" type="datetimeFigureOut">
              <a:rPr lang="en-US" smtClean="0"/>
              <a:pPr/>
              <a:t>5/29/2017</a:t>
            </a:fld>
            <a:endParaRPr lang="en-US"/>
          </a:p>
        </p:txBody>
      </p:sp>
      <p:sp>
        <p:nvSpPr>
          <p:cNvPr id="5" name="Substituent subsol 4"/>
          <p:cNvSpPr>
            <a:spLocks noGrp="1"/>
          </p:cNvSpPr>
          <p:nvPr>
            <p:ph type="ftr" sz="quarter" idx="11"/>
          </p:nvPr>
        </p:nvSpPr>
        <p:spPr/>
        <p:txBody>
          <a:bodyPr/>
          <a:lstStyle/>
          <a:p>
            <a:endParaRPr kumimoji="0" lang="en-US"/>
          </a:p>
        </p:txBody>
      </p:sp>
      <p:sp>
        <p:nvSpPr>
          <p:cNvPr id="6" name="Substituent număr diapozitiv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914401"/>
            <a:ext cx="2057400" cy="5211763"/>
          </a:xfrm>
        </p:spPr>
        <p:txBody>
          <a:bodyPr vert="eaVert"/>
          <a:lstStyle/>
          <a:p>
            <a:r>
              <a:rPr kumimoji="0" lang="ro-RO"/>
              <a:t>Faceți clic pentru a edita stilul de titlu Coordonator</a:t>
            </a:r>
            <a:endParaRPr kumimoji="0" lang="en-US"/>
          </a:p>
        </p:txBody>
      </p:sp>
      <p:sp>
        <p:nvSpPr>
          <p:cNvPr id="3" name="Substituent text vertical 2"/>
          <p:cNvSpPr>
            <a:spLocks noGrp="1"/>
          </p:cNvSpPr>
          <p:nvPr>
            <p:ph type="body" orient="vert" idx="1"/>
          </p:nvPr>
        </p:nvSpPr>
        <p:spPr>
          <a:xfrm>
            <a:off x="457200" y="914401"/>
            <a:ext cx="6019800" cy="5211763"/>
          </a:xfrm>
        </p:spPr>
        <p:txBody>
          <a:bodyPr vert="eaVert"/>
          <a:lstStyle/>
          <a:p>
            <a:pPr lvl="0" eaLnBrk="1" latinLnBrk="0" hangingPunct="1"/>
            <a:r>
              <a:rPr lang="ro-RO"/>
              <a:t>Faceți clic pentru a edita stilurile de text Coordonator</a:t>
            </a:r>
          </a:p>
          <a:p>
            <a:pPr lvl="1" eaLnBrk="1" latinLnBrk="0" hangingPunct="1"/>
            <a:r>
              <a:rPr lang="ro-RO"/>
              <a:t>Al doilea nivel</a:t>
            </a:r>
          </a:p>
          <a:p>
            <a:pPr lvl="2" eaLnBrk="1" latinLnBrk="0" hangingPunct="1"/>
            <a:r>
              <a:rPr lang="ro-RO"/>
              <a:t>Al treilea nivel</a:t>
            </a:r>
          </a:p>
          <a:p>
            <a:pPr lvl="3" eaLnBrk="1" latinLnBrk="0" hangingPunct="1"/>
            <a:r>
              <a:rPr lang="ro-RO"/>
              <a:t>Al patrulea nivel</a:t>
            </a:r>
          </a:p>
          <a:p>
            <a:pPr lvl="4" eaLnBrk="1" latinLnBrk="0" hangingPunct="1"/>
            <a:r>
              <a:rPr lang="ro-RO"/>
              <a:t>Al cincilea nivel</a:t>
            </a:r>
            <a:endParaRPr kumimoji="0" lang="en-US"/>
          </a:p>
        </p:txBody>
      </p:sp>
      <p:sp>
        <p:nvSpPr>
          <p:cNvPr id="4" name="Substituent dată 3"/>
          <p:cNvSpPr>
            <a:spLocks noGrp="1"/>
          </p:cNvSpPr>
          <p:nvPr>
            <p:ph type="dt" sz="half" idx="10"/>
          </p:nvPr>
        </p:nvSpPr>
        <p:spPr/>
        <p:txBody>
          <a:bodyPr/>
          <a:lstStyle/>
          <a:p>
            <a:fld id="{7CB97365-EBCA-4027-87D5-99FC1D4DF0BB}" type="datetimeFigureOut">
              <a:rPr lang="en-US" smtClean="0"/>
              <a:pPr/>
              <a:t>5/29/2017</a:t>
            </a:fld>
            <a:endParaRPr lang="en-US"/>
          </a:p>
        </p:txBody>
      </p:sp>
      <p:sp>
        <p:nvSpPr>
          <p:cNvPr id="5" name="Substituent subsol 4"/>
          <p:cNvSpPr>
            <a:spLocks noGrp="1"/>
          </p:cNvSpPr>
          <p:nvPr>
            <p:ph type="ftr" sz="quarter" idx="11"/>
          </p:nvPr>
        </p:nvSpPr>
        <p:spPr/>
        <p:txBody>
          <a:bodyPr/>
          <a:lstStyle/>
          <a:p>
            <a:endParaRPr kumimoji="0" lang="en-US"/>
          </a:p>
        </p:txBody>
      </p:sp>
      <p:sp>
        <p:nvSpPr>
          <p:cNvPr id="6" name="Substituent număr diapozitiv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a:t>Faceți clic pentru a edita stilul de titlu Coordonator</a:t>
            </a:r>
            <a:endParaRPr kumimoji="0" lang="en-US"/>
          </a:p>
        </p:txBody>
      </p:sp>
      <p:sp>
        <p:nvSpPr>
          <p:cNvPr id="3" name="Substituent conținut 2"/>
          <p:cNvSpPr>
            <a:spLocks noGrp="1"/>
          </p:cNvSpPr>
          <p:nvPr>
            <p:ph idx="1"/>
          </p:nvPr>
        </p:nvSpPr>
        <p:spPr/>
        <p:txBody>
          <a:bodyPr/>
          <a:lstStyle/>
          <a:p>
            <a:pPr lvl="0" eaLnBrk="1" latinLnBrk="0" hangingPunct="1"/>
            <a:r>
              <a:rPr lang="ro-RO"/>
              <a:t>Faceți clic pentru a edita stilurile de text Coordonator</a:t>
            </a:r>
          </a:p>
          <a:p>
            <a:pPr lvl="1" eaLnBrk="1" latinLnBrk="0" hangingPunct="1"/>
            <a:r>
              <a:rPr lang="ro-RO"/>
              <a:t>Al doilea nivel</a:t>
            </a:r>
          </a:p>
          <a:p>
            <a:pPr lvl="2" eaLnBrk="1" latinLnBrk="0" hangingPunct="1"/>
            <a:r>
              <a:rPr lang="ro-RO"/>
              <a:t>Al treilea nivel</a:t>
            </a:r>
          </a:p>
          <a:p>
            <a:pPr lvl="3" eaLnBrk="1" latinLnBrk="0" hangingPunct="1"/>
            <a:r>
              <a:rPr lang="ro-RO"/>
              <a:t>Al patrulea nivel</a:t>
            </a:r>
          </a:p>
          <a:p>
            <a:pPr lvl="4" eaLnBrk="1" latinLnBrk="0" hangingPunct="1"/>
            <a:r>
              <a:rPr lang="ro-RO"/>
              <a:t>Al cincilea nivel</a:t>
            </a:r>
            <a:endParaRPr kumimoji="0" lang="en-US"/>
          </a:p>
        </p:txBody>
      </p:sp>
      <p:sp>
        <p:nvSpPr>
          <p:cNvPr id="4" name="Substituent dată 3"/>
          <p:cNvSpPr>
            <a:spLocks noGrp="1"/>
          </p:cNvSpPr>
          <p:nvPr>
            <p:ph type="dt" sz="half" idx="10"/>
          </p:nvPr>
        </p:nvSpPr>
        <p:spPr/>
        <p:txBody>
          <a:bodyPr/>
          <a:lstStyle/>
          <a:p>
            <a:fld id="{7CB97365-EBCA-4027-87D5-99FC1D4DF0BB}" type="datetimeFigureOut">
              <a:rPr lang="en-US" smtClean="0"/>
              <a:pPr/>
              <a:t>5/29/2017</a:t>
            </a:fld>
            <a:endParaRPr lang="en-US"/>
          </a:p>
        </p:txBody>
      </p:sp>
      <p:sp>
        <p:nvSpPr>
          <p:cNvPr id="5" name="Substituent subsol 4"/>
          <p:cNvSpPr>
            <a:spLocks noGrp="1"/>
          </p:cNvSpPr>
          <p:nvPr>
            <p:ph type="ftr" sz="quarter" idx="11"/>
          </p:nvPr>
        </p:nvSpPr>
        <p:spPr/>
        <p:txBody>
          <a:bodyPr/>
          <a:lstStyle/>
          <a:p>
            <a:endParaRPr kumimoji="0" lang="en-US"/>
          </a:p>
        </p:txBody>
      </p:sp>
      <p:sp>
        <p:nvSpPr>
          <p:cNvPr id="6" name="Substituent număr diapozitiv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bg>
      <p:bgRef idx="1002">
        <a:schemeClr val="bg2"/>
      </p:bgRef>
    </p:bg>
    <p:spTree>
      <p:nvGrpSpPr>
        <p:cNvPr id="1" name=""/>
        <p:cNvGrpSpPr/>
        <p:nvPr/>
      </p:nvGrpSpPr>
      <p:grpSpPr>
        <a:xfrm>
          <a:off x="0" y="0"/>
          <a:ext cx="0" cy="0"/>
          <a:chOff x="0" y="0"/>
          <a:chExt cx="0" cy="0"/>
        </a:xfrm>
      </p:grpSpPr>
      <p:sp>
        <p:nvSpPr>
          <p:cNvPr id="2" name="Titlu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o-RO"/>
              <a:t>Faceți clic pentru a edita stilul de titlu Coordonator</a:t>
            </a:r>
            <a:endParaRPr kumimoji="0" lang="en-US"/>
          </a:p>
        </p:txBody>
      </p:sp>
      <p:sp>
        <p:nvSpPr>
          <p:cNvPr id="3" name="Substituent text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o-RO"/>
              <a:t>Faceți clic pentru a edita stilurile de text Coordonator</a:t>
            </a:r>
          </a:p>
        </p:txBody>
      </p:sp>
      <p:sp>
        <p:nvSpPr>
          <p:cNvPr id="4" name="Substituent dată 3"/>
          <p:cNvSpPr>
            <a:spLocks noGrp="1"/>
          </p:cNvSpPr>
          <p:nvPr>
            <p:ph type="dt" sz="half" idx="10"/>
          </p:nvPr>
        </p:nvSpPr>
        <p:spPr/>
        <p:txBody>
          <a:bodyPr/>
          <a:lstStyle/>
          <a:p>
            <a:fld id="{7CB97365-EBCA-4027-87D5-99FC1D4DF0BB}" type="datetimeFigureOut">
              <a:rPr lang="en-US" smtClean="0"/>
              <a:pPr/>
              <a:t>5/29/2017</a:t>
            </a:fld>
            <a:endParaRPr lang="en-US"/>
          </a:p>
        </p:txBody>
      </p:sp>
      <p:sp>
        <p:nvSpPr>
          <p:cNvPr id="5" name="Substituent subsol 4"/>
          <p:cNvSpPr>
            <a:spLocks noGrp="1"/>
          </p:cNvSpPr>
          <p:nvPr>
            <p:ph type="ftr" sz="quarter" idx="11"/>
          </p:nvPr>
        </p:nvSpPr>
        <p:spPr/>
        <p:txBody>
          <a:bodyPr/>
          <a:lstStyle/>
          <a:p>
            <a:endParaRPr kumimoji="0" lang="en-US"/>
          </a:p>
        </p:txBody>
      </p:sp>
      <p:sp>
        <p:nvSpPr>
          <p:cNvPr id="6" name="Substituent număr diapozitiv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a:xfrm>
            <a:off x="457200" y="704088"/>
            <a:ext cx="8229600" cy="1143000"/>
          </a:xfrm>
        </p:spPr>
        <p:txBody>
          <a:bodyPr/>
          <a:lstStyle/>
          <a:p>
            <a:r>
              <a:rPr kumimoji="0" lang="ro-RO"/>
              <a:t>Faceți clic pentru a edita stilul de titlu Coordonator</a:t>
            </a:r>
            <a:endParaRPr kumimoji="0" lang="en-US"/>
          </a:p>
        </p:txBody>
      </p:sp>
      <p:sp>
        <p:nvSpPr>
          <p:cNvPr id="3" name="Substituent conținut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o-RO"/>
              <a:t>Faceți clic pentru a edita stilurile de text Coordonator</a:t>
            </a:r>
          </a:p>
          <a:p>
            <a:pPr lvl="1" eaLnBrk="1" latinLnBrk="0" hangingPunct="1"/>
            <a:r>
              <a:rPr lang="ro-RO"/>
              <a:t>Al doilea nivel</a:t>
            </a:r>
          </a:p>
          <a:p>
            <a:pPr lvl="2" eaLnBrk="1" latinLnBrk="0" hangingPunct="1"/>
            <a:r>
              <a:rPr lang="ro-RO"/>
              <a:t>Al treilea nivel</a:t>
            </a:r>
          </a:p>
          <a:p>
            <a:pPr lvl="3" eaLnBrk="1" latinLnBrk="0" hangingPunct="1"/>
            <a:r>
              <a:rPr lang="ro-RO"/>
              <a:t>Al patrulea nivel</a:t>
            </a:r>
          </a:p>
          <a:p>
            <a:pPr lvl="4" eaLnBrk="1" latinLnBrk="0" hangingPunct="1"/>
            <a:r>
              <a:rPr lang="ro-RO"/>
              <a:t>Al cincilea nivel</a:t>
            </a:r>
            <a:endParaRPr kumimoji="0" lang="en-US"/>
          </a:p>
        </p:txBody>
      </p:sp>
      <p:sp>
        <p:nvSpPr>
          <p:cNvPr id="4" name="Substituent conținut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o-RO"/>
              <a:t>Faceți clic pentru a edita stilurile de text Coordonator</a:t>
            </a:r>
          </a:p>
          <a:p>
            <a:pPr lvl="1" eaLnBrk="1" latinLnBrk="0" hangingPunct="1"/>
            <a:r>
              <a:rPr lang="ro-RO"/>
              <a:t>Al doilea nivel</a:t>
            </a:r>
          </a:p>
          <a:p>
            <a:pPr lvl="2" eaLnBrk="1" latinLnBrk="0" hangingPunct="1"/>
            <a:r>
              <a:rPr lang="ro-RO"/>
              <a:t>Al treilea nivel</a:t>
            </a:r>
          </a:p>
          <a:p>
            <a:pPr lvl="3" eaLnBrk="1" latinLnBrk="0" hangingPunct="1"/>
            <a:r>
              <a:rPr lang="ro-RO"/>
              <a:t>Al patrulea nivel</a:t>
            </a:r>
          </a:p>
          <a:p>
            <a:pPr lvl="4" eaLnBrk="1" latinLnBrk="0" hangingPunct="1"/>
            <a:r>
              <a:rPr lang="ro-RO"/>
              <a:t>Al cincilea nivel</a:t>
            </a:r>
            <a:endParaRPr kumimoji="0" lang="en-US"/>
          </a:p>
        </p:txBody>
      </p:sp>
      <p:sp>
        <p:nvSpPr>
          <p:cNvPr id="5" name="Substituent dată 4"/>
          <p:cNvSpPr>
            <a:spLocks noGrp="1"/>
          </p:cNvSpPr>
          <p:nvPr>
            <p:ph type="dt" sz="half" idx="10"/>
          </p:nvPr>
        </p:nvSpPr>
        <p:spPr/>
        <p:txBody>
          <a:bodyPr/>
          <a:lstStyle/>
          <a:p>
            <a:fld id="{7CB97365-EBCA-4027-87D5-99FC1D4DF0BB}" type="datetimeFigureOut">
              <a:rPr lang="en-US" smtClean="0"/>
              <a:pPr/>
              <a:t>5/29/2017</a:t>
            </a:fld>
            <a:endParaRPr lang="en-US"/>
          </a:p>
        </p:txBody>
      </p:sp>
      <p:sp>
        <p:nvSpPr>
          <p:cNvPr id="6" name="Substituent subsol 5"/>
          <p:cNvSpPr>
            <a:spLocks noGrp="1"/>
          </p:cNvSpPr>
          <p:nvPr>
            <p:ph type="ftr" sz="quarter" idx="11"/>
          </p:nvPr>
        </p:nvSpPr>
        <p:spPr/>
        <p:txBody>
          <a:bodyPr/>
          <a:lstStyle/>
          <a:p>
            <a:endParaRPr kumimoji="0" lang="en-US"/>
          </a:p>
        </p:txBody>
      </p:sp>
      <p:sp>
        <p:nvSpPr>
          <p:cNvPr id="7" name="Substituent număr diapozitiv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457200" y="704088"/>
            <a:ext cx="8229600" cy="1143000"/>
          </a:xfrm>
        </p:spPr>
        <p:txBody>
          <a:bodyPr tIns="45720" anchor="b"/>
          <a:lstStyle>
            <a:lvl1pPr>
              <a:defRPr/>
            </a:lvl1pPr>
          </a:lstStyle>
          <a:p>
            <a:r>
              <a:rPr kumimoji="0" lang="ro-RO"/>
              <a:t>Faceți clic pentru a edita stilul de titlu Coordonator</a:t>
            </a:r>
            <a:endParaRPr kumimoji="0" lang="en-US"/>
          </a:p>
        </p:txBody>
      </p:sp>
      <p:sp>
        <p:nvSpPr>
          <p:cNvPr id="3" name="Substituent text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o-RO"/>
              <a:t>Faceți clic pentru a edita stilurile de text Coordonator</a:t>
            </a:r>
          </a:p>
        </p:txBody>
      </p:sp>
      <p:sp>
        <p:nvSpPr>
          <p:cNvPr id="4" name="Substituent text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o-RO"/>
              <a:t>Faceți clic pentru a edita stilurile de text Coordonator</a:t>
            </a:r>
          </a:p>
        </p:txBody>
      </p:sp>
      <p:sp>
        <p:nvSpPr>
          <p:cNvPr id="5" name="Substituent conținut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o-RO"/>
              <a:t>Faceți clic pentru a edita stilurile de text Coordonator</a:t>
            </a:r>
          </a:p>
          <a:p>
            <a:pPr lvl="1" eaLnBrk="1" latinLnBrk="0" hangingPunct="1"/>
            <a:r>
              <a:rPr lang="ro-RO"/>
              <a:t>Al doilea nivel</a:t>
            </a:r>
          </a:p>
          <a:p>
            <a:pPr lvl="2" eaLnBrk="1" latinLnBrk="0" hangingPunct="1"/>
            <a:r>
              <a:rPr lang="ro-RO"/>
              <a:t>Al treilea nivel</a:t>
            </a:r>
          </a:p>
          <a:p>
            <a:pPr lvl="3" eaLnBrk="1" latinLnBrk="0" hangingPunct="1"/>
            <a:r>
              <a:rPr lang="ro-RO"/>
              <a:t>Al patrulea nivel</a:t>
            </a:r>
          </a:p>
          <a:p>
            <a:pPr lvl="4" eaLnBrk="1" latinLnBrk="0" hangingPunct="1"/>
            <a:r>
              <a:rPr lang="ro-RO"/>
              <a:t>Al cincilea nivel</a:t>
            </a:r>
            <a:endParaRPr kumimoji="0" lang="en-US"/>
          </a:p>
        </p:txBody>
      </p:sp>
      <p:sp>
        <p:nvSpPr>
          <p:cNvPr id="6" name="Substituent conținut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o-RO"/>
              <a:t>Faceți clic pentru a edita stilurile de text Coordonator</a:t>
            </a:r>
          </a:p>
          <a:p>
            <a:pPr lvl="1" eaLnBrk="1" latinLnBrk="0" hangingPunct="1"/>
            <a:r>
              <a:rPr lang="ro-RO"/>
              <a:t>Al doilea nivel</a:t>
            </a:r>
          </a:p>
          <a:p>
            <a:pPr lvl="2" eaLnBrk="1" latinLnBrk="0" hangingPunct="1"/>
            <a:r>
              <a:rPr lang="ro-RO"/>
              <a:t>Al treilea nivel</a:t>
            </a:r>
          </a:p>
          <a:p>
            <a:pPr lvl="3" eaLnBrk="1" latinLnBrk="0" hangingPunct="1"/>
            <a:r>
              <a:rPr lang="ro-RO"/>
              <a:t>Al patrulea nivel</a:t>
            </a:r>
          </a:p>
          <a:p>
            <a:pPr lvl="4" eaLnBrk="1" latinLnBrk="0" hangingPunct="1"/>
            <a:r>
              <a:rPr lang="ro-RO"/>
              <a:t>Al cincilea nivel</a:t>
            </a:r>
            <a:endParaRPr kumimoji="0" lang="en-US"/>
          </a:p>
        </p:txBody>
      </p:sp>
      <p:sp>
        <p:nvSpPr>
          <p:cNvPr id="7" name="Substituent dată 6"/>
          <p:cNvSpPr>
            <a:spLocks noGrp="1"/>
          </p:cNvSpPr>
          <p:nvPr>
            <p:ph type="dt" sz="half" idx="10"/>
          </p:nvPr>
        </p:nvSpPr>
        <p:spPr/>
        <p:txBody>
          <a:bodyPr/>
          <a:lstStyle/>
          <a:p>
            <a:fld id="{7CB97365-EBCA-4027-87D5-99FC1D4DF0BB}" type="datetimeFigureOut">
              <a:rPr lang="en-US" smtClean="0"/>
              <a:pPr/>
              <a:t>5/29/2017</a:t>
            </a:fld>
            <a:endParaRPr lang="en-US"/>
          </a:p>
        </p:txBody>
      </p:sp>
      <p:sp>
        <p:nvSpPr>
          <p:cNvPr id="8" name="Substituent subsol 7"/>
          <p:cNvSpPr>
            <a:spLocks noGrp="1"/>
          </p:cNvSpPr>
          <p:nvPr>
            <p:ph type="ftr" sz="quarter" idx="11"/>
          </p:nvPr>
        </p:nvSpPr>
        <p:spPr/>
        <p:txBody>
          <a:bodyPr/>
          <a:lstStyle/>
          <a:p>
            <a:endParaRPr kumimoji="0" lang="en-US"/>
          </a:p>
        </p:txBody>
      </p:sp>
      <p:sp>
        <p:nvSpPr>
          <p:cNvPr id="9" name="Substituent număr diapozitiv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o-RO"/>
              <a:t>Faceți clic pentru a edita stilul de titlu Coordonator</a:t>
            </a:r>
            <a:endParaRPr kumimoji="0" lang="en-US"/>
          </a:p>
        </p:txBody>
      </p:sp>
      <p:sp>
        <p:nvSpPr>
          <p:cNvPr id="3" name="Substituent dată 2"/>
          <p:cNvSpPr>
            <a:spLocks noGrp="1"/>
          </p:cNvSpPr>
          <p:nvPr>
            <p:ph type="dt" sz="half" idx="10"/>
          </p:nvPr>
        </p:nvSpPr>
        <p:spPr/>
        <p:txBody>
          <a:bodyPr/>
          <a:lstStyle/>
          <a:p>
            <a:fld id="{7CB97365-EBCA-4027-87D5-99FC1D4DF0BB}" type="datetimeFigureOut">
              <a:rPr lang="en-US" smtClean="0"/>
              <a:pPr/>
              <a:t>5/29/2017</a:t>
            </a:fld>
            <a:endParaRPr lang="en-US"/>
          </a:p>
        </p:txBody>
      </p:sp>
      <p:sp>
        <p:nvSpPr>
          <p:cNvPr id="4" name="Substituent subsol 3"/>
          <p:cNvSpPr>
            <a:spLocks noGrp="1"/>
          </p:cNvSpPr>
          <p:nvPr>
            <p:ph type="ftr" sz="quarter" idx="11"/>
          </p:nvPr>
        </p:nvSpPr>
        <p:spPr/>
        <p:txBody>
          <a:bodyPr/>
          <a:lstStyle/>
          <a:p>
            <a:endParaRPr kumimoji="0" lang="en-US"/>
          </a:p>
        </p:txBody>
      </p:sp>
      <p:sp>
        <p:nvSpPr>
          <p:cNvPr id="5" name="Substituent număr diapozitiv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7CB97365-EBCA-4027-87D5-99FC1D4DF0BB}" type="datetimeFigureOut">
              <a:rPr lang="en-US" smtClean="0"/>
              <a:pPr/>
              <a:t>5/29/2017</a:t>
            </a:fld>
            <a:endParaRPr lang="en-US"/>
          </a:p>
        </p:txBody>
      </p:sp>
      <p:sp>
        <p:nvSpPr>
          <p:cNvPr id="3" name="Substituent subsol 2"/>
          <p:cNvSpPr>
            <a:spLocks noGrp="1"/>
          </p:cNvSpPr>
          <p:nvPr>
            <p:ph type="ftr" sz="quarter" idx="11"/>
          </p:nvPr>
        </p:nvSpPr>
        <p:spPr/>
        <p:txBody>
          <a:bodyPr/>
          <a:lstStyle/>
          <a:p>
            <a:endParaRPr kumimoji="0" lang="en-US"/>
          </a:p>
        </p:txBody>
      </p:sp>
      <p:sp>
        <p:nvSpPr>
          <p:cNvPr id="4" name="Substituent număr diapozitiv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o-RO"/>
              <a:t>Faceți clic pentru a edita stilul de titlu Coordonator</a:t>
            </a:r>
            <a:endParaRPr kumimoji="0" lang="en-US"/>
          </a:p>
        </p:txBody>
      </p:sp>
      <p:sp>
        <p:nvSpPr>
          <p:cNvPr id="3" name="Substituent text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o-RO"/>
              <a:t>Faceți clic pentru a edita stilurile de text Coordonator</a:t>
            </a:r>
          </a:p>
        </p:txBody>
      </p:sp>
      <p:sp>
        <p:nvSpPr>
          <p:cNvPr id="4" name="Substituent conținut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o-RO"/>
              <a:t>Faceți clic pentru a edita stilurile de text Coordonator</a:t>
            </a:r>
          </a:p>
          <a:p>
            <a:pPr lvl="1" eaLnBrk="1" latinLnBrk="0" hangingPunct="1"/>
            <a:r>
              <a:rPr lang="ro-RO"/>
              <a:t>Al doilea nivel</a:t>
            </a:r>
          </a:p>
          <a:p>
            <a:pPr lvl="2" eaLnBrk="1" latinLnBrk="0" hangingPunct="1"/>
            <a:r>
              <a:rPr lang="ro-RO"/>
              <a:t>Al treilea nivel</a:t>
            </a:r>
          </a:p>
          <a:p>
            <a:pPr lvl="3" eaLnBrk="1" latinLnBrk="0" hangingPunct="1"/>
            <a:r>
              <a:rPr lang="ro-RO"/>
              <a:t>Al patrulea nivel</a:t>
            </a:r>
          </a:p>
          <a:p>
            <a:pPr lvl="4" eaLnBrk="1" latinLnBrk="0" hangingPunct="1"/>
            <a:r>
              <a:rPr lang="ro-RO"/>
              <a:t>Al cincilea nivel</a:t>
            </a:r>
            <a:endParaRPr kumimoji="0" lang="en-US"/>
          </a:p>
        </p:txBody>
      </p:sp>
      <p:sp>
        <p:nvSpPr>
          <p:cNvPr id="5" name="Substituent dată 4"/>
          <p:cNvSpPr>
            <a:spLocks noGrp="1"/>
          </p:cNvSpPr>
          <p:nvPr>
            <p:ph type="dt" sz="half" idx="10"/>
          </p:nvPr>
        </p:nvSpPr>
        <p:spPr/>
        <p:txBody>
          <a:bodyPr/>
          <a:lstStyle/>
          <a:p>
            <a:fld id="{7CB97365-EBCA-4027-87D5-99FC1D4DF0BB}" type="datetimeFigureOut">
              <a:rPr lang="en-US" smtClean="0"/>
              <a:pPr/>
              <a:t>5/29/2017</a:t>
            </a:fld>
            <a:endParaRPr lang="en-US"/>
          </a:p>
        </p:txBody>
      </p:sp>
      <p:sp>
        <p:nvSpPr>
          <p:cNvPr id="6" name="Substituent subsol 5"/>
          <p:cNvSpPr>
            <a:spLocks noGrp="1"/>
          </p:cNvSpPr>
          <p:nvPr>
            <p:ph type="ftr" sz="quarter" idx="11"/>
          </p:nvPr>
        </p:nvSpPr>
        <p:spPr/>
        <p:txBody>
          <a:bodyPr/>
          <a:lstStyle/>
          <a:p>
            <a:endParaRPr kumimoji="0" lang="en-US"/>
          </a:p>
        </p:txBody>
      </p:sp>
      <p:sp>
        <p:nvSpPr>
          <p:cNvPr id="7" name="Substituent număr diapozitiv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9" name="Dreptunghi cu un colţ tăiat şi rotunjit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unghi drept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u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o-RO"/>
              <a:t>Faceți clic pentru a edita stilul de titlu Coordonator</a:t>
            </a:r>
            <a:endParaRPr kumimoji="0" lang="en-US"/>
          </a:p>
        </p:txBody>
      </p:sp>
      <p:sp>
        <p:nvSpPr>
          <p:cNvPr id="4" name="Substituent text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o-RO"/>
              <a:t>Faceți clic pentru a edita stilurile de text Coordonator</a:t>
            </a:r>
          </a:p>
        </p:txBody>
      </p:sp>
      <p:sp>
        <p:nvSpPr>
          <p:cNvPr id="5" name="Substituent dată 4"/>
          <p:cNvSpPr>
            <a:spLocks noGrp="1"/>
          </p:cNvSpPr>
          <p:nvPr>
            <p:ph type="dt" sz="half" idx="10"/>
          </p:nvPr>
        </p:nvSpPr>
        <p:spPr/>
        <p:txBody>
          <a:bodyPr/>
          <a:lstStyle/>
          <a:p>
            <a:fld id="{7CB97365-EBCA-4027-87D5-99FC1D4DF0BB}" type="datetimeFigureOut">
              <a:rPr lang="en-US" smtClean="0"/>
              <a:pPr/>
              <a:t>5/29/2017</a:t>
            </a:fld>
            <a:endParaRPr lang="en-US"/>
          </a:p>
        </p:txBody>
      </p:sp>
      <p:sp>
        <p:nvSpPr>
          <p:cNvPr id="6" name="Substituent subsol 5"/>
          <p:cNvSpPr>
            <a:spLocks noGrp="1"/>
          </p:cNvSpPr>
          <p:nvPr>
            <p:ph type="ftr" sz="quarter" idx="11"/>
          </p:nvPr>
        </p:nvSpPr>
        <p:spPr/>
        <p:txBody>
          <a:bodyPr/>
          <a:lstStyle/>
          <a:p>
            <a:endParaRPr kumimoji="0" lang="en-US"/>
          </a:p>
        </p:txBody>
      </p:sp>
      <p:sp>
        <p:nvSpPr>
          <p:cNvPr id="7" name="Substituent număr diapozitiv 6"/>
          <p:cNvSpPr>
            <a:spLocks noGrp="1"/>
          </p:cNvSpPr>
          <p:nvPr>
            <p:ph type="sldNum" sz="quarter" idx="12"/>
          </p:nvPr>
        </p:nvSpPr>
        <p:spPr>
          <a:xfrm>
            <a:off x="8077200" y="6356350"/>
            <a:ext cx="609600" cy="365125"/>
          </a:xfrm>
        </p:spPr>
        <p:txBody>
          <a:bodyPr/>
          <a:lstStyle/>
          <a:p>
            <a:fld id="{69E29E33-B620-47F9-BB04-8846C2A5AFCC}" type="slidenum">
              <a:rPr kumimoji="0" lang="en-US" smtClean="0"/>
              <a:pPr/>
              <a:t>‹#›</a:t>
            </a:fld>
            <a:endParaRPr kumimoji="0" lang="en-US"/>
          </a:p>
        </p:txBody>
      </p:sp>
      <p:sp>
        <p:nvSpPr>
          <p:cNvPr id="3" name="Substituent i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o-RO"/>
              <a:t>Faceți clic pe pictogramă pentru a adăuga o imagine</a:t>
            </a:r>
            <a:endParaRPr kumimoji="0" lang="en-US" dirty="0"/>
          </a:p>
        </p:txBody>
      </p:sp>
      <p:sp>
        <p:nvSpPr>
          <p:cNvPr id="10" name="Formă liberă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ă liberă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ă liberă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ă liberă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ubstituent titlu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o-RO"/>
              <a:t>Faceți clic pentru a edita stilul de titlu Coordonator</a:t>
            </a:r>
            <a:endParaRPr kumimoji="0" lang="en-US"/>
          </a:p>
        </p:txBody>
      </p:sp>
      <p:sp>
        <p:nvSpPr>
          <p:cNvPr id="30" name="Substituent text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o-RO"/>
              <a:t>Faceți clic pentru a edita stilurile de text Coordonator</a:t>
            </a:r>
          </a:p>
          <a:p>
            <a:pPr lvl="1" eaLnBrk="1" latinLnBrk="0" hangingPunct="1"/>
            <a:r>
              <a:rPr kumimoji="0" lang="ro-RO"/>
              <a:t>Al doilea nivel</a:t>
            </a:r>
          </a:p>
          <a:p>
            <a:pPr lvl="2" eaLnBrk="1" latinLnBrk="0" hangingPunct="1"/>
            <a:r>
              <a:rPr kumimoji="0" lang="ro-RO"/>
              <a:t>Al treilea nivel</a:t>
            </a:r>
          </a:p>
          <a:p>
            <a:pPr lvl="3" eaLnBrk="1" latinLnBrk="0" hangingPunct="1"/>
            <a:r>
              <a:rPr kumimoji="0" lang="ro-RO"/>
              <a:t>Al patrulea nivel</a:t>
            </a:r>
          </a:p>
          <a:p>
            <a:pPr lvl="4" eaLnBrk="1" latinLnBrk="0" hangingPunct="1"/>
            <a:r>
              <a:rPr kumimoji="0" lang="ro-RO"/>
              <a:t>Al cincilea nivel</a:t>
            </a:r>
            <a:endParaRPr kumimoji="0" lang="en-US"/>
          </a:p>
        </p:txBody>
      </p:sp>
      <p:sp>
        <p:nvSpPr>
          <p:cNvPr id="10" name="Substituent dată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CB97365-EBCA-4027-87D5-99FC1D4DF0BB}" type="datetimeFigureOut">
              <a:rPr lang="en-US" smtClean="0"/>
              <a:pPr/>
              <a:t>5/29/2017</a:t>
            </a:fld>
            <a:endParaRPr lang="en-US">
              <a:solidFill>
                <a:schemeClr val="tx1">
                  <a:shade val="50000"/>
                </a:schemeClr>
              </a:solidFill>
            </a:endParaRPr>
          </a:p>
        </p:txBody>
      </p:sp>
      <p:sp>
        <p:nvSpPr>
          <p:cNvPr id="22" name="Substituent subsol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0" lang="en-US">
              <a:solidFill>
                <a:schemeClr val="tx1">
                  <a:shade val="50000"/>
                </a:schemeClr>
              </a:solidFill>
            </a:endParaRPr>
          </a:p>
        </p:txBody>
      </p:sp>
      <p:sp>
        <p:nvSpPr>
          <p:cNvPr id="18" name="Substituent număr diapozitiv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grpSp>
        <p:nvGrpSpPr>
          <p:cNvPr id="2" name="Grupare 1"/>
          <p:cNvGrpSpPr/>
          <p:nvPr/>
        </p:nvGrpSpPr>
        <p:grpSpPr>
          <a:xfrm>
            <a:off x="-19017" y="202408"/>
            <a:ext cx="9180548" cy="649224"/>
            <a:chOff x="-19045" y="216550"/>
            <a:chExt cx="9180548" cy="649224"/>
          </a:xfrm>
        </p:grpSpPr>
        <p:sp>
          <p:nvSpPr>
            <p:cNvPr id="12" name="Formă liberă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ă liberă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533400" y="1752600"/>
            <a:ext cx="7851648" cy="18288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Siguranta</a:t>
            </a:r>
            <a:r>
              <a:rPr lang="en-US" sz="66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660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navigarii</a:t>
            </a:r>
            <a:r>
              <a:rPr lang="en-US" sz="66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660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pe</a:t>
            </a:r>
            <a:r>
              <a:rPr lang="en-US" sz="66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Internet</a:t>
            </a:r>
            <a:endParaRPr lang="ro-RO" sz="66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Subtitlu 2"/>
          <p:cNvSpPr>
            <a:spLocks noGrp="1"/>
          </p:cNvSpPr>
          <p:nvPr>
            <p:ph type="subTitle" idx="1"/>
          </p:nvPr>
        </p:nvSpPr>
        <p:spPr>
          <a:xfrm>
            <a:off x="2590800" y="5486400"/>
            <a:ext cx="6102096" cy="1371600"/>
          </a:xfrm>
        </p:spPr>
        <p:txBody>
          <a:bodyPr/>
          <a:lstStyle/>
          <a:p>
            <a:r>
              <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Toma Eugen</a:t>
            </a:r>
          </a:p>
          <a:p>
            <a:r>
              <a:rPr lang="en-US" b="1" dirty="0" err="1">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Profesor</a:t>
            </a:r>
            <a:r>
              <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a:t>
            </a:r>
            <a:r>
              <a:rPr lang="en-US" b="1" dirty="0" err="1">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coordinator:Carausu</a:t>
            </a:r>
            <a:r>
              <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Claudia</a:t>
            </a:r>
            <a:endParaRPr lang="ro-RO"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799" y="990600"/>
            <a:ext cx="7644205" cy="5524500"/>
          </a:xfrm>
        </p:spPr>
        <p:txBody>
          <a:bodyPr numCol="2">
            <a:normAutofit/>
          </a:bodyPr>
          <a:lstStyle/>
          <a:p>
            <a:r>
              <a:rPr lang="en-US" sz="2400" dirty="0"/>
              <a:t>In </a:t>
            </a:r>
            <a:r>
              <a:rPr lang="en-US" sz="2400" dirty="0" err="1"/>
              <a:t>fiecare</a:t>
            </a:r>
            <a:r>
              <a:rPr lang="en-US" sz="2400" dirty="0"/>
              <a:t> </a:t>
            </a:r>
            <a:r>
              <a:rPr lang="en-US" sz="2400" dirty="0" err="1"/>
              <a:t>zi</a:t>
            </a:r>
            <a:r>
              <a:rPr lang="en-US" sz="2400" dirty="0"/>
              <a:t>, </a:t>
            </a:r>
            <a:r>
              <a:rPr lang="en-US" sz="2400" dirty="0" err="1"/>
              <a:t>milioane</a:t>
            </a:r>
            <a:r>
              <a:rPr lang="en-US" sz="2400" dirty="0"/>
              <a:t> de </a:t>
            </a:r>
            <a:r>
              <a:rPr lang="en-US" sz="2400" dirty="0" err="1"/>
              <a:t>oameni</a:t>
            </a:r>
            <a:r>
              <a:rPr lang="en-US" sz="2400" dirty="0"/>
              <a:t> </a:t>
            </a:r>
            <a:r>
              <a:rPr lang="en-US" sz="2400" dirty="0" err="1"/>
              <a:t>folosesc</a:t>
            </a:r>
            <a:r>
              <a:rPr lang="en-US" sz="2400" dirty="0"/>
              <a:t> </a:t>
            </a:r>
            <a:r>
              <a:rPr lang="en-US" sz="2400" dirty="0" err="1"/>
              <a:t>internetul</a:t>
            </a:r>
            <a:r>
              <a:rPr lang="en-US" sz="2400" dirty="0"/>
              <a:t>. </a:t>
            </a:r>
            <a:r>
              <a:rPr lang="en-US" sz="2400" dirty="0" err="1"/>
              <a:t>Unii</a:t>
            </a:r>
            <a:r>
              <a:rPr lang="en-US" sz="2400" dirty="0"/>
              <a:t> </a:t>
            </a:r>
            <a:r>
              <a:rPr lang="en-US" sz="2400" dirty="0" err="1"/>
              <a:t>cauta</a:t>
            </a:r>
            <a:r>
              <a:rPr lang="en-US" sz="2400" dirty="0"/>
              <a:t> </a:t>
            </a:r>
            <a:r>
              <a:rPr lang="en-US" sz="2400" dirty="0" err="1"/>
              <a:t>informatii</a:t>
            </a:r>
            <a:r>
              <a:rPr lang="en-US" sz="2400" dirty="0"/>
              <a:t> in </a:t>
            </a:r>
            <a:r>
              <a:rPr lang="en-US" sz="2400" dirty="0" err="1"/>
              <a:t>timp</a:t>
            </a:r>
            <a:r>
              <a:rPr lang="en-US" sz="2400" dirty="0"/>
              <a:t> </a:t>
            </a:r>
            <a:r>
              <a:rPr lang="en-US" sz="2400" dirty="0" err="1"/>
              <a:t>ce</a:t>
            </a:r>
            <a:r>
              <a:rPr lang="en-US" sz="2400" dirty="0"/>
              <a:t> </a:t>
            </a:r>
            <a:r>
              <a:rPr lang="en-US" sz="2400" dirty="0" err="1"/>
              <a:t>altii</a:t>
            </a:r>
            <a:r>
              <a:rPr lang="en-US" sz="2400" dirty="0"/>
              <a:t> </a:t>
            </a:r>
            <a:r>
              <a:rPr lang="en-US" sz="2400" dirty="0" err="1"/>
              <a:t>il</a:t>
            </a:r>
            <a:r>
              <a:rPr lang="en-US" sz="2400" dirty="0"/>
              <a:t> </a:t>
            </a:r>
            <a:r>
              <a:rPr lang="en-US" sz="2400" dirty="0" err="1"/>
              <a:t>folosesc</a:t>
            </a:r>
            <a:r>
              <a:rPr lang="en-US" sz="2400" dirty="0"/>
              <a:t> </a:t>
            </a:r>
            <a:r>
              <a:rPr lang="en-US" sz="2400" dirty="0" err="1"/>
              <a:t>pentru</a:t>
            </a:r>
            <a:r>
              <a:rPr lang="en-US" sz="2400" dirty="0"/>
              <a:t> a face </a:t>
            </a:r>
            <a:r>
              <a:rPr lang="en-US" sz="2400" dirty="0" err="1"/>
              <a:t>tranzactii</a:t>
            </a:r>
            <a:r>
              <a:rPr lang="en-US" sz="2400" dirty="0"/>
              <a:t> online. Se </a:t>
            </a:r>
            <a:r>
              <a:rPr lang="en-US" sz="2400" dirty="0" err="1"/>
              <a:t>trimit</a:t>
            </a:r>
            <a:r>
              <a:rPr lang="en-US" sz="2400" dirty="0"/>
              <a:t> e-</a:t>
            </a:r>
            <a:r>
              <a:rPr lang="en-US" sz="2400" dirty="0" err="1"/>
              <a:t>mailuri</a:t>
            </a:r>
            <a:r>
              <a:rPr lang="en-US" sz="2400" dirty="0"/>
              <a:t>, se </a:t>
            </a:r>
            <a:r>
              <a:rPr lang="en-US" sz="2400" dirty="0" err="1"/>
              <a:t>joaca</a:t>
            </a:r>
            <a:r>
              <a:rPr lang="en-US" sz="2400" dirty="0"/>
              <a:t> online in </a:t>
            </a:r>
            <a:r>
              <a:rPr lang="en-US" sz="2400" dirty="0" err="1"/>
              <a:t>retea</a:t>
            </a:r>
            <a:r>
              <a:rPr lang="en-US" sz="2400" dirty="0"/>
              <a:t>. Din </a:t>
            </a:r>
            <a:r>
              <a:rPr lang="en-US" sz="2400" dirty="0" err="1"/>
              <a:t>pacate</a:t>
            </a:r>
            <a:r>
              <a:rPr lang="en-US" sz="2400" dirty="0"/>
              <a:t>, </a:t>
            </a:r>
            <a:r>
              <a:rPr lang="en-US" sz="2400" dirty="0" err="1"/>
              <a:t>exista</a:t>
            </a:r>
            <a:r>
              <a:rPr lang="en-US" sz="2400" dirty="0"/>
              <a:t> </a:t>
            </a:r>
            <a:r>
              <a:rPr lang="en-US" sz="2400" dirty="0" err="1"/>
              <a:t>si</a:t>
            </a:r>
            <a:r>
              <a:rPr lang="en-US" sz="2400" dirty="0"/>
              <a:t> </a:t>
            </a:r>
            <a:r>
              <a:rPr lang="en-US" sz="2400" dirty="0" err="1"/>
              <a:t>oameni</a:t>
            </a:r>
            <a:r>
              <a:rPr lang="en-US" sz="2400" dirty="0"/>
              <a:t> care </a:t>
            </a:r>
            <a:r>
              <a:rPr lang="en-US" sz="2400" dirty="0" err="1"/>
              <a:t>profita</a:t>
            </a:r>
            <a:r>
              <a:rPr lang="en-US" sz="2400" dirty="0"/>
              <a:t> de tot </a:t>
            </a:r>
            <a:r>
              <a:rPr lang="en-US" sz="2400" dirty="0" err="1"/>
              <a:t>acest</a:t>
            </a:r>
            <a:r>
              <a:rPr lang="en-US" sz="2400" dirty="0"/>
              <a:t> </a:t>
            </a:r>
            <a:r>
              <a:rPr lang="en-US" sz="2400" dirty="0" err="1"/>
              <a:t>trafic</a:t>
            </a:r>
            <a:r>
              <a:rPr lang="en-US" sz="2400" dirty="0"/>
              <a:t>, </a:t>
            </a:r>
            <a:r>
              <a:rPr lang="en-US" sz="2400" dirty="0" err="1"/>
              <a:t>reusind</a:t>
            </a:r>
            <a:r>
              <a:rPr lang="en-US" sz="2400" dirty="0"/>
              <a:t> </a:t>
            </a:r>
            <a:r>
              <a:rPr lang="en-US" sz="2400" dirty="0" err="1"/>
              <a:t>sa</a:t>
            </a:r>
            <a:r>
              <a:rPr lang="en-US" sz="2400" dirty="0"/>
              <a:t> </a:t>
            </a:r>
            <a:r>
              <a:rPr lang="en-US" sz="2400" dirty="0" err="1"/>
              <a:t>fure</a:t>
            </a:r>
            <a:r>
              <a:rPr lang="en-US" sz="2400" dirty="0"/>
              <a:t> </a:t>
            </a:r>
            <a:r>
              <a:rPr lang="en-US" sz="2400" dirty="0" err="1"/>
              <a:t>informatii</a:t>
            </a:r>
            <a:r>
              <a:rPr lang="en-US" sz="2400" dirty="0"/>
              <a:t> </a:t>
            </a:r>
            <a:r>
              <a:rPr lang="en-US" sz="2400" dirty="0" err="1"/>
              <a:t>personale</a:t>
            </a:r>
            <a:r>
              <a:rPr lang="en-US" sz="2400" dirty="0"/>
              <a:t> </a:t>
            </a:r>
            <a:r>
              <a:rPr lang="en-US" sz="2400" dirty="0" err="1"/>
              <a:t>si</a:t>
            </a:r>
            <a:r>
              <a:rPr lang="en-US" sz="2400" dirty="0"/>
              <a:t> </a:t>
            </a:r>
            <a:r>
              <a:rPr lang="en-US" sz="2400" dirty="0" err="1"/>
              <a:t>confidentiale</a:t>
            </a:r>
            <a:r>
              <a:rPr lang="en-US" sz="2400" dirty="0"/>
              <a:t>.</a:t>
            </a:r>
          </a:p>
        </p:txBody>
      </p:sp>
      <p:pic>
        <p:nvPicPr>
          <p:cNvPr id="1026" name="Picture 2" descr="http://www.hellosm.ro/wp-content/uploads/internet.jpg"/>
          <p:cNvPicPr>
            <a:picLocks noChangeAspect="1" noChangeArrowheads="1"/>
          </p:cNvPicPr>
          <p:nvPr/>
        </p:nvPicPr>
        <p:blipFill>
          <a:blip r:embed="rId2"/>
          <a:srcRect/>
          <a:stretch>
            <a:fillRect/>
          </a:stretch>
        </p:blipFill>
        <p:spPr bwMode="auto">
          <a:xfrm>
            <a:off x="5334000" y="990600"/>
            <a:ext cx="3124200" cy="2407055"/>
          </a:xfrm>
          <a:prstGeom prst="rect">
            <a:avLst/>
          </a:prstGeom>
          <a:noFill/>
        </p:spPr>
      </p:pic>
      <p:pic>
        <p:nvPicPr>
          <p:cNvPr id="1028" name="Picture 4" descr="http://www.radio-resita.ro/wp-content/uploads/2011/02/1.jpg"/>
          <p:cNvPicPr>
            <a:picLocks noChangeAspect="1" noChangeArrowheads="1"/>
          </p:cNvPicPr>
          <p:nvPr/>
        </p:nvPicPr>
        <p:blipFill>
          <a:blip r:embed="rId3"/>
          <a:srcRect/>
          <a:stretch>
            <a:fillRect/>
          </a:stretch>
        </p:blipFill>
        <p:spPr bwMode="auto">
          <a:xfrm>
            <a:off x="5486400" y="4191000"/>
            <a:ext cx="2843605" cy="23241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p:cNvSpPr>
            <a:spLocks noGrp="1"/>
          </p:cNvSpPr>
          <p:nvPr>
            <p:ph idx="1"/>
          </p:nvPr>
        </p:nvSpPr>
        <p:spPr>
          <a:xfrm>
            <a:off x="762000" y="914400"/>
            <a:ext cx="7162800" cy="5715000"/>
          </a:xfrm>
        </p:spPr>
        <p:txBody>
          <a:bodyPr numCol="2">
            <a:normAutofit/>
          </a:bodyPr>
          <a:lstStyle/>
          <a:p>
            <a:r>
              <a:rPr lang="ro-RO" sz="2400" dirty="0"/>
              <a:t>Internetul este o sursa </a:t>
            </a:r>
            <a:r>
              <a:rPr lang="ro-RO" sz="2400" dirty="0" err="1"/>
              <a:t>uriasa</a:t>
            </a:r>
            <a:r>
              <a:rPr lang="ro-RO" sz="2400" dirty="0"/>
              <a:t> de </a:t>
            </a:r>
            <a:r>
              <a:rPr lang="ro-RO" sz="2400" dirty="0" err="1"/>
              <a:t>informatii</a:t>
            </a:r>
            <a:r>
              <a:rPr lang="ro-RO" sz="2400" dirty="0"/>
              <a:t>, si probabil asta e motivul pentru care </a:t>
            </a:r>
            <a:r>
              <a:rPr lang="ro-RO" sz="2400" dirty="0" err="1"/>
              <a:t>il</a:t>
            </a:r>
            <a:r>
              <a:rPr lang="ro-RO" sz="2400" dirty="0"/>
              <a:t> face </a:t>
            </a:r>
            <a:r>
              <a:rPr lang="ro-RO" sz="2400" dirty="0" err="1"/>
              <a:t>atat</a:t>
            </a:r>
            <a:r>
              <a:rPr lang="ro-RO" sz="2400" dirty="0"/>
              <a:t> de popular. E o metoda rapida pentru a transmite si a </a:t>
            </a:r>
            <a:r>
              <a:rPr lang="ro-RO" sz="2400" dirty="0" err="1"/>
              <a:t>gasi</a:t>
            </a:r>
            <a:r>
              <a:rPr lang="ro-RO" sz="2400" dirty="0"/>
              <a:t> </a:t>
            </a:r>
            <a:r>
              <a:rPr lang="ro-RO" sz="2400" dirty="0" err="1"/>
              <a:t>informatia</a:t>
            </a:r>
            <a:r>
              <a:rPr lang="ro-RO" sz="2400" dirty="0"/>
              <a:t> dorita. Datorita internetului aproape ca nu mai exista </a:t>
            </a:r>
            <a:r>
              <a:rPr lang="ro-RO" sz="2400" dirty="0" err="1"/>
              <a:t>granite</a:t>
            </a:r>
            <a:r>
              <a:rPr lang="ro-RO" sz="2400" dirty="0"/>
              <a:t>.</a:t>
            </a:r>
          </a:p>
        </p:txBody>
      </p:sp>
      <p:pic>
        <p:nvPicPr>
          <p:cNvPr id="19458" name="Picture 2" descr="http://gabrielwebdes.files.wordpress.com/2009/11/internet-identity-theft.jpg?w=300&amp;h=199"/>
          <p:cNvPicPr>
            <a:picLocks noChangeAspect="1" noChangeArrowheads="1"/>
          </p:cNvPicPr>
          <p:nvPr/>
        </p:nvPicPr>
        <p:blipFill>
          <a:blip r:embed="rId2"/>
          <a:srcRect/>
          <a:stretch>
            <a:fillRect/>
          </a:stretch>
        </p:blipFill>
        <p:spPr bwMode="auto">
          <a:xfrm>
            <a:off x="4572000" y="2286000"/>
            <a:ext cx="3733800" cy="2819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381000" y="381000"/>
            <a:ext cx="8382000" cy="1981200"/>
          </a:xfrm>
        </p:spPr>
        <p:txBody>
          <a:bodyPr>
            <a:normAutofit fontScale="90000"/>
          </a:bodyPr>
          <a:lstStyle/>
          <a:p>
            <a:pPr>
              <a:buFont typeface="Wingdings" pitchFamily="2" charset="2"/>
              <a:buChar char="q"/>
            </a:pPr>
            <a:r>
              <a:rPr lang="vi-VN" sz="4000" b="1" dirty="0"/>
              <a:t>Cât de protejaţi suntem pe internet?</a:t>
            </a:r>
            <a:br>
              <a:rPr lang="vi-VN" dirty="0"/>
            </a:br>
            <a:endParaRPr lang="ro-RO" dirty="0"/>
          </a:p>
        </p:txBody>
      </p:sp>
      <p:sp>
        <p:nvSpPr>
          <p:cNvPr id="3" name="Substituent conținut 2"/>
          <p:cNvSpPr>
            <a:spLocks noGrp="1"/>
          </p:cNvSpPr>
          <p:nvPr>
            <p:ph idx="1"/>
          </p:nvPr>
        </p:nvSpPr>
        <p:spPr>
          <a:xfrm>
            <a:off x="228600" y="1935480"/>
            <a:ext cx="8763000" cy="4389120"/>
          </a:xfrm>
        </p:spPr>
        <p:txBody>
          <a:bodyPr>
            <a:normAutofit fontScale="92500" lnSpcReduction="10000"/>
          </a:bodyPr>
          <a:lstStyle/>
          <a:p>
            <a:pPr fontAlgn="base">
              <a:buNone/>
            </a:pPr>
            <a:endParaRPr lang="vi-VN" dirty="0"/>
          </a:p>
          <a:p>
            <a:pPr fontAlgn="base">
              <a:buNone/>
            </a:pPr>
            <a:r>
              <a:rPr lang="vi-VN" dirty="0"/>
              <a:t>Marketingul comportamental are diverse consecinţe asupra</a:t>
            </a:r>
            <a:r>
              <a:rPr lang="en-US" dirty="0"/>
              <a:t> </a:t>
            </a:r>
            <a:r>
              <a:rPr lang="vi-VN" dirty="0"/>
              <a:t>utilizatorilor:</a:t>
            </a:r>
          </a:p>
          <a:p>
            <a:pPr fontAlgn="base"/>
            <a:r>
              <a:rPr lang="vi-VN" dirty="0"/>
              <a:t>Nivelul de înţelegere al consumatorilor. Doamna Cornelia Kutterer consideră că „De cele mai multe ori, utilizatorii au impresia că internetul oferă mai multă confidenţialitate decât în realitate”, fără a fi informaţi de faptul că datele lor sunt colectate şi folosite.</a:t>
            </a:r>
          </a:p>
          <a:p>
            <a:pPr fontAlgn="base"/>
            <a:r>
              <a:rPr lang="vi-VN" dirty="0"/>
              <a:t>Controlul asupra informaţiilor personale - companiile păstrează datele personale pentru o perioadă de timp îndelungată.</a:t>
            </a:r>
          </a:p>
          <a:p>
            <a:pPr fontAlgn="base"/>
            <a:r>
              <a:rPr lang="vi-VN" dirty="0"/>
              <a:t>Securitatea şi confidenţialitatea cantităţii masive de date personale delicate este grav afectată, putând duce la furtul identităţii utilizatorilor sau furtul din conturile bancare ale acestora.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533400" y="914400"/>
            <a:ext cx="8229600" cy="1124712"/>
          </a:xfrm>
        </p:spPr>
        <p:txBody>
          <a:bodyPr>
            <a:noAutofit/>
          </a:bodyPr>
          <a:lstStyle/>
          <a:p>
            <a:pPr>
              <a:buFont typeface="Wingdings" pitchFamily="2" charset="2"/>
              <a:buChar char="q"/>
            </a:pPr>
            <a:r>
              <a:rPr lang="vi-VN" sz="4000" b="1" dirty="0"/>
              <a:t>În ce măsură sunt protejat?</a:t>
            </a:r>
            <a:br>
              <a:rPr lang="vi-VN" sz="4000" dirty="0"/>
            </a:br>
            <a:endParaRPr lang="ro-RO" sz="4000" dirty="0"/>
          </a:p>
        </p:txBody>
      </p:sp>
      <p:sp>
        <p:nvSpPr>
          <p:cNvPr id="3" name="Substituent conținut 2"/>
          <p:cNvSpPr>
            <a:spLocks noGrp="1"/>
          </p:cNvSpPr>
          <p:nvPr>
            <p:ph idx="1"/>
          </p:nvPr>
        </p:nvSpPr>
        <p:spPr>
          <a:xfrm>
            <a:off x="381000" y="1676400"/>
            <a:ext cx="8229600" cy="4389120"/>
          </a:xfrm>
        </p:spPr>
        <p:txBody>
          <a:bodyPr>
            <a:normAutofit fontScale="92500"/>
          </a:bodyPr>
          <a:lstStyle/>
          <a:p>
            <a:pPr fontAlgn="base">
              <a:buNone/>
            </a:pPr>
            <a:endParaRPr lang="vi-VN" dirty="0"/>
          </a:p>
          <a:p>
            <a:pPr fontAlgn="base"/>
            <a:r>
              <a:rPr lang="vi-VN" dirty="0"/>
              <a:t>În prezent, există legi sociale ale Uniunii Europene, care restricţionează procesul colectării de date:</a:t>
            </a:r>
          </a:p>
          <a:p>
            <a:pPr fontAlgn="base"/>
            <a:r>
              <a:rPr lang="vi-VN" dirty="0"/>
              <a:t>Prelucrarea datelor personale în interiorul UE se află sub incidenţa legislaţiei naţionale privind protecţia datelor şi trebuie armonizate cu Directiva pentru protecţia datelor, conform căreia „datele trebuie colectate pentru scopuri precise, explicite si legitime”, iar utilizatorul are dreptul la accesarea datelor, la informarea şi la refuzul colectării acestora.</a:t>
            </a:r>
          </a:p>
          <a:p>
            <a:pPr fontAlgn="base"/>
            <a:r>
              <a:rPr lang="vi-VN" dirty="0"/>
              <a:t>În situaţii de încălcare a legii, un cetăţean se poate adresa Curţii de Justiţie din ţara sa.</a:t>
            </a:r>
          </a:p>
          <a:p>
            <a:endParaRPr lang="ro-RO"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t1.gstatic.com/images?q=tbn:ANd9GcRLv5hE2b1UZl-5hI7Z0N8koZi9_yXBbFdZxUxTgxnmpnVjGAF9Gqb3u2fv"/>
          <p:cNvPicPr>
            <a:picLocks noChangeAspect="1" noChangeArrowheads="1"/>
          </p:cNvPicPr>
          <p:nvPr/>
        </p:nvPicPr>
        <p:blipFill>
          <a:blip r:embed="rId2"/>
          <a:srcRect/>
          <a:stretch>
            <a:fillRect/>
          </a:stretch>
        </p:blipFill>
        <p:spPr bwMode="auto">
          <a:xfrm>
            <a:off x="533400" y="152400"/>
            <a:ext cx="2819400" cy="2133600"/>
          </a:xfrm>
          <a:prstGeom prst="rect">
            <a:avLst/>
          </a:prstGeom>
          <a:noFill/>
        </p:spPr>
      </p:pic>
      <p:pic>
        <p:nvPicPr>
          <p:cNvPr id="2052" name="Picture 4" descr="http://t3.gstatic.com/images?q=tbn:ANd9GcSnd_XgaOKyVjmRPALOG1jVSu3JWMl2F4Rk94kQxiReg7clBuKnRDKYRvr3sg"/>
          <p:cNvPicPr>
            <a:picLocks noChangeAspect="1" noChangeArrowheads="1"/>
          </p:cNvPicPr>
          <p:nvPr/>
        </p:nvPicPr>
        <p:blipFill>
          <a:blip r:embed="rId3"/>
          <a:srcRect/>
          <a:stretch>
            <a:fillRect/>
          </a:stretch>
        </p:blipFill>
        <p:spPr bwMode="auto">
          <a:xfrm>
            <a:off x="6324600" y="152400"/>
            <a:ext cx="2219325" cy="2133599"/>
          </a:xfrm>
          <a:prstGeom prst="rect">
            <a:avLst/>
          </a:prstGeom>
          <a:noFill/>
        </p:spPr>
      </p:pic>
      <p:pic>
        <p:nvPicPr>
          <p:cNvPr id="2054" name="Picture 6" descr="http://ocnitadb.files.wordpress.com/2010/11/internetgeneric.jpg"/>
          <p:cNvPicPr>
            <a:picLocks noChangeAspect="1" noChangeArrowheads="1"/>
          </p:cNvPicPr>
          <p:nvPr/>
        </p:nvPicPr>
        <p:blipFill>
          <a:blip r:embed="rId4"/>
          <a:srcRect/>
          <a:stretch>
            <a:fillRect/>
          </a:stretch>
        </p:blipFill>
        <p:spPr bwMode="auto">
          <a:xfrm>
            <a:off x="533400" y="2362200"/>
            <a:ext cx="2819400" cy="2114550"/>
          </a:xfrm>
          <a:prstGeom prst="rect">
            <a:avLst/>
          </a:prstGeom>
          <a:noFill/>
        </p:spPr>
      </p:pic>
      <p:pic>
        <p:nvPicPr>
          <p:cNvPr id="2056" name="Picture 8" descr="http://lh4.ggpht.com/_VUt0Z2xzIjU/Ta9ByxyFnbI/AAAAAAAAB-o/EDPZr6x1Cv4/internet2%5B128%5D.jpg"/>
          <p:cNvPicPr>
            <a:picLocks noChangeAspect="1" noChangeArrowheads="1"/>
          </p:cNvPicPr>
          <p:nvPr/>
        </p:nvPicPr>
        <p:blipFill>
          <a:blip r:embed="rId5"/>
          <a:srcRect/>
          <a:stretch>
            <a:fillRect/>
          </a:stretch>
        </p:blipFill>
        <p:spPr bwMode="auto">
          <a:xfrm>
            <a:off x="3429000" y="152400"/>
            <a:ext cx="2819400" cy="2133600"/>
          </a:xfrm>
          <a:prstGeom prst="rect">
            <a:avLst/>
          </a:prstGeom>
          <a:noFill/>
        </p:spPr>
      </p:pic>
      <p:pic>
        <p:nvPicPr>
          <p:cNvPr id="2058" name="Picture 10" descr="http://1.bp.blogspot.com/_yzYwNAyqxUY/TPD5AUSneOI/AAAAAAAAAKc/u3h8th-Pl9U/s1600/Facebook-e-lapp-albero-di-natale-456x308.png"/>
          <p:cNvPicPr>
            <a:picLocks noChangeAspect="1" noChangeArrowheads="1"/>
          </p:cNvPicPr>
          <p:nvPr/>
        </p:nvPicPr>
        <p:blipFill>
          <a:blip r:embed="rId6"/>
          <a:srcRect/>
          <a:stretch>
            <a:fillRect/>
          </a:stretch>
        </p:blipFill>
        <p:spPr bwMode="auto">
          <a:xfrm>
            <a:off x="3429000" y="2362200"/>
            <a:ext cx="2819400" cy="2133599"/>
          </a:xfrm>
          <a:prstGeom prst="rect">
            <a:avLst/>
          </a:prstGeom>
          <a:noFill/>
        </p:spPr>
      </p:pic>
      <p:pic>
        <p:nvPicPr>
          <p:cNvPr id="2060" name="Picture 12" descr="http://static.ziarelive.ro/images/stories/epoca-online.-internetul-principalul-instrument-de-marketing-si-comunicare-al-secolului.jpg"/>
          <p:cNvPicPr>
            <a:picLocks noChangeAspect="1" noChangeArrowheads="1"/>
          </p:cNvPicPr>
          <p:nvPr/>
        </p:nvPicPr>
        <p:blipFill>
          <a:blip r:embed="rId7"/>
          <a:srcRect/>
          <a:stretch>
            <a:fillRect/>
          </a:stretch>
        </p:blipFill>
        <p:spPr bwMode="auto">
          <a:xfrm>
            <a:off x="6324600" y="2362200"/>
            <a:ext cx="2209800" cy="2133600"/>
          </a:xfrm>
          <a:prstGeom prst="rect">
            <a:avLst/>
          </a:prstGeom>
          <a:noFill/>
        </p:spPr>
      </p:pic>
      <p:pic>
        <p:nvPicPr>
          <p:cNvPr id="2062" name="Picture 14" descr="http://campot.net/wp-content/uploads/2010/05/212.jpg"/>
          <p:cNvPicPr>
            <a:picLocks noChangeAspect="1" noChangeArrowheads="1"/>
          </p:cNvPicPr>
          <p:nvPr/>
        </p:nvPicPr>
        <p:blipFill>
          <a:blip r:embed="rId8"/>
          <a:srcRect/>
          <a:stretch>
            <a:fillRect/>
          </a:stretch>
        </p:blipFill>
        <p:spPr bwMode="auto">
          <a:xfrm>
            <a:off x="457201" y="4572000"/>
            <a:ext cx="2895600" cy="2168620"/>
          </a:xfrm>
          <a:prstGeom prst="rect">
            <a:avLst/>
          </a:prstGeom>
          <a:noFill/>
        </p:spPr>
      </p:pic>
      <p:pic>
        <p:nvPicPr>
          <p:cNvPr id="2064" name="Picture 16" descr="http://www.mytex.ro/uploads/articles/276929/big/article_276929_1.jpg"/>
          <p:cNvPicPr>
            <a:picLocks noChangeAspect="1" noChangeArrowheads="1"/>
          </p:cNvPicPr>
          <p:nvPr/>
        </p:nvPicPr>
        <p:blipFill>
          <a:blip r:embed="rId9"/>
          <a:srcRect/>
          <a:stretch>
            <a:fillRect/>
          </a:stretch>
        </p:blipFill>
        <p:spPr bwMode="auto">
          <a:xfrm>
            <a:off x="3429000" y="4572000"/>
            <a:ext cx="2819400" cy="2209800"/>
          </a:xfrm>
          <a:prstGeom prst="rect">
            <a:avLst/>
          </a:prstGeom>
          <a:noFill/>
        </p:spPr>
      </p:pic>
      <p:pic>
        <p:nvPicPr>
          <p:cNvPr id="2066" name="Picture 18" descr="http://zupernews.files.wordpress.com/2011/02/browser-icons.jpg"/>
          <p:cNvPicPr>
            <a:picLocks noChangeAspect="1" noChangeArrowheads="1"/>
          </p:cNvPicPr>
          <p:nvPr/>
        </p:nvPicPr>
        <p:blipFill>
          <a:blip r:embed="rId10"/>
          <a:srcRect/>
          <a:stretch>
            <a:fillRect/>
          </a:stretch>
        </p:blipFill>
        <p:spPr bwMode="auto">
          <a:xfrm>
            <a:off x="6324600" y="4572000"/>
            <a:ext cx="2209800" cy="22098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
  <a:themeElements>
    <a:clrScheme name="Flux">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TotalTime>
  <Words>309</Words>
  <Application>Microsoft Office PowerPoint</Application>
  <PresentationFormat>On-screen Show (4:3)</PresentationFormat>
  <Paragraphs>16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Constantia</vt:lpstr>
      <vt:lpstr>Times New Roman</vt:lpstr>
      <vt:lpstr>Wingdings</vt:lpstr>
      <vt:lpstr>Wingdings 2</vt:lpstr>
      <vt:lpstr>Flux</vt:lpstr>
      <vt:lpstr>Siguranta navigarii pe Internet</vt:lpstr>
      <vt:lpstr>PowerPoint Presentation</vt:lpstr>
      <vt:lpstr>PowerPoint Presentation</vt:lpstr>
      <vt:lpstr>Cât de protejaţi suntem pe internet? </vt:lpstr>
      <vt:lpstr>În ce măsură sunt protejat? </vt:lpstr>
      <vt:lpstr>PowerPoint Presentation</vt:lpstr>
    </vt:vector>
  </TitlesOfParts>
  <Company>Unitate Scolara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Siguranta navigarii pe Internet</dc:title>
  <dc:creator>user</dc:creator>
  <cp:lastModifiedBy>Eugen Toma</cp:lastModifiedBy>
  <cp:revision>9</cp:revision>
  <dcterms:created xsi:type="dcterms:W3CDTF">2011-11-28T11:23:01Z</dcterms:created>
  <dcterms:modified xsi:type="dcterms:W3CDTF">2017-05-29T18:47:19Z</dcterms:modified>
</cp:coreProperties>
</file>