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6" r:id="rId5"/>
    <p:sldId id="257" r:id="rId6"/>
    <p:sldId id="267" r:id="rId7"/>
    <p:sldId id="268" r:id="rId8"/>
    <p:sldId id="271" r:id="rId9"/>
    <p:sldId id="272" r:id="rId10"/>
    <p:sldId id="260" r:id="rId11"/>
    <p:sldId id="261" r:id="rId12"/>
    <p:sldId id="262" r:id="rId13"/>
    <p:sldId id="263" r:id="rId14"/>
    <p:sldId id="26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99" d="100"/>
          <a:sy n="99" d="100"/>
        </p:scale>
        <p:origin x="84" y="666"/>
      </p:cViewPr>
      <p:guideLst>
        <p:guide pos="3839"/>
        <p:guide orient="horz" pos="2160"/>
      </p:guideLst>
    </p:cSldViewPr>
  </p:slideViewPr>
  <p:notesTextViewPr>
    <p:cViewPr>
      <p:scale>
        <a:sx n="1" d="1"/>
        <a:sy n="1" d="1"/>
      </p:scale>
      <p:origin x="0" y="0"/>
    </p:cViewPr>
  </p:notesTextViewPr>
  <p:notesViewPr>
    <p:cSldViewPr showGuides="1">
      <p:cViewPr varScale="1">
        <p:scale>
          <a:sx n="101" d="100"/>
          <a:sy n="101" d="100"/>
        </p:scale>
        <p:origin x="184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ro-RO" sz="1200"/>
            </a:lvl1pPr>
          </a:lstStyle>
          <a:p>
            <a:endParaRPr lang="ro-RO" dirty="0"/>
          </a:p>
        </p:txBody>
      </p:sp>
      <p:sp>
        <p:nvSpPr>
          <p:cNvPr id="3" name="Substituent dată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ro-RO" sz="1200"/>
            </a:lvl1pPr>
          </a:lstStyle>
          <a:p>
            <a:fld id="{71943CAB-2911-413F-8FDC-E26BA4B0CFBE}" type="datetime1">
              <a:rPr lang="ro-RO" smtClean="0"/>
              <a:t>29.05.2017</a:t>
            </a:fld>
            <a:endParaRPr lang="ro-RO" dirty="0"/>
          </a:p>
        </p:txBody>
      </p:sp>
      <p:sp>
        <p:nvSpPr>
          <p:cNvPr id="4" name="Substituent subsol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ro-RO" sz="1200"/>
            </a:lvl1pPr>
          </a:lstStyle>
          <a:p>
            <a:endParaRPr lang="ro-RO" dirty="0"/>
          </a:p>
        </p:txBody>
      </p:sp>
      <p:sp>
        <p:nvSpPr>
          <p:cNvPr id="5" name="Substituent număr diapozitiv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ro-RO" sz="1200"/>
            </a:lvl1pPr>
          </a:lstStyle>
          <a:p>
            <a:fld id="{A850423A-8BCE-448E-A97B-03A88B2B12C1}" type="slidenum">
              <a:rPr lang="ro-RO"/>
              <a:t>0</a:t>
            </a:fld>
            <a:endParaRPr lang="ro-RO"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ro-RO" sz="1200"/>
            </a:lvl1pPr>
          </a:lstStyle>
          <a:p>
            <a:endParaRPr lang="ro-RO" noProof="0" dirty="0"/>
          </a:p>
        </p:txBody>
      </p:sp>
      <p:sp>
        <p:nvSpPr>
          <p:cNvPr id="3" name="Substituent dată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ro-RO" sz="1200"/>
            </a:lvl1pPr>
          </a:lstStyle>
          <a:p>
            <a:fld id="{15259948-D7BA-42CF-8019-972C10753FB1}" type="datetime1">
              <a:rPr lang="ro-RO" noProof="0" smtClean="0"/>
              <a:pPr/>
              <a:t>29.05.2017</a:t>
            </a:fld>
            <a:endParaRPr lang="ro-RO" noProof="0" dirty="0"/>
          </a:p>
        </p:txBody>
      </p:sp>
      <p:sp>
        <p:nvSpPr>
          <p:cNvPr id="4" name="Substituent imagine diapozitiv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ro-RO" noProof="0" dirty="0"/>
          </a:p>
        </p:txBody>
      </p:sp>
      <p:sp>
        <p:nvSpPr>
          <p:cNvPr id="5" name="Substituent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o-RO" noProof="0" dirty="0"/>
              <a:t>Faceți clic pentru a edita stilurile de text coordonatoare</a:t>
            </a:r>
          </a:p>
          <a:p>
            <a:pPr lvl="1"/>
            <a:r>
              <a:rPr lang="ro-RO" noProof="0" dirty="0"/>
              <a:t>Al doilea nivel</a:t>
            </a:r>
          </a:p>
          <a:p>
            <a:pPr lvl="2"/>
            <a:r>
              <a:rPr lang="ro-RO" noProof="0" dirty="0"/>
              <a:t>Al treilea nivel</a:t>
            </a:r>
          </a:p>
          <a:p>
            <a:pPr lvl="3"/>
            <a:r>
              <a:rPr lang="ro-RO" noProof="0" dirty="0"/>
              <a:t>Al patrulea nivel</a:t>
            </a:r>
          </a:p>
          <a:p>
            <a:pPr lvl="4"/>
            <a:r>
              <a:rPr lang="ro-RO" noProof="0" dirty="0"/>
              <a:t>Al cincilea nivel</a:t>
            </a:r>
          </a:p>
        </p:txBody>
      </p:sp>
      <p:sp>
        <p:nvSpPr>
          <p:cNvPr id="6" name="Substituent subsol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ro-RO" sz="1200"/>
            </a:lvl1pPr>
          </a:lstStyle>
          <a:p>
            <a:endParaRPr lang="ro-RO" noProof="0" dirty="0"/>
          </a:p>
        </p:txBody>
      </p:sp>
      <p:sp>
        <p:nvSpPr>
          <p:cNvPr id="7" name="Substituent număr diapozitiv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ro-RO" sz="1200"/>
            </a:lvl1pPr>
          </a:lstStyle>
          <a:p>
            <a:fld id="{01F2A70B-78F2-4DCF-B53B-C990D2FAFB8A}" type="slidenum">
              <a:rPr lang="ro-RO" noProof="0" smtClean="0"/>
              <a:t>‹#›</a:t>
            </a:fld>
            <a:endParaRPr lang="ro-RO" noProof="0"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lang="ro-RO" sz="1200" kern="1200">
        <a:solidFill>
          <a:schemeClr val="tx1"/>
        </a:solidFill>
        <a:latin typeface="+mn-lt"/>
        <a:ea typeface="+mn-ea"/>
        <a:cs typeface="+mn-cs"/>
      </a:defRPr>
    </a:lvl1pPr>
    <a:lvl2pPr marL="457200" algn="l" defTabSz="914400" rtl="0" eaLnBrk="1" latinLnBrk="0" hangingPunct="1">
      <a:defRPr lang="ro-RO" sz="1200" kern="1200">
        <a:solidFill>
          <a:schemeClr val="tx1"/>
        </a:solidFill>
        <a:latin typeface="+mn-lt"/>
        <a:ea typeface="+mn-ea"/>
        <a:cs typeface="+mn-cs"/>
      </a:defRPr>
    </a:lvl2pPr>
    <a:lvl3pPr marL="914400" algn="l" defTabSz="914400" rtl="0" eaLnBrk="1" latinLnBrk="0" hangingPunct="1">
      <a:defRPr lang="ro-RO" sz="1200" kern="1200">
        <a:solidFill>
          <a:schemeClr val="tx1"/>
        </a:solidFill>
        <a:latin typeface="+mn-lt"/>
        <a:ea typeface="+mn-ea"/>
        <a:cs typeface="+mn-cs"/>
      </a:defRPr>
    </a:lvl3pPr>
    <a:lvl4pPr marL="1371600" algn="l" defTabSz="914400" rtl="0" eaLnBrk="1" latinLnBrk="0" hangingPunct="1">
      <a:defRPr lang="ro-RO" sz="1200" kern="1200">
        <a:solidFill>
          <a:schemeClr val="tx1"/>
        </a:solidFill>
        <a:latin typeface="+mn-lt"/>
        <a:ea typeface="+mn-ea"/>
        <a:cs typeface="+mn-cs"/>
      </a:defRPr>
    </a:lvl4pPr>
    <a:lvl5pPr marL="1828800" algn="l" defTabSz="914400" rtl="0" eaLnBrk="1" latinLnBrk="0" hangingPunct="1">
      <a:defRPr lang="ro-RO" sz="1200" kern="1200">
        <a:solidFill>
          <a:schemeClr val="tx1"/>
        </a:solidFill>
        <a:latin typeface="+mn-lt"/>
        <a:ea typeface="+mn-ea"/>
        <a:cs typeface="+mn-cs"/>
      </a:defRPr>
    </a:lvl5pPr>
    <a:lvl6pPr marL="2286000" algn="l" defTabSz="914400" rtl="0" eaLnBrk="1" latinLnBrk="0" hangingPunct="1">
      <a:defRPr lang="ro-RO" sz="1200" kern="1200">
        <a:solidFill>
          <a:schemeClr val="tx1"/>
        </a:solidFill>
        <a:latin typeface="+mn-lt"/>
        <a:ea typeface="+mn-ea"/>
        <a:cs typeface="+mn-cs"/>
      </a:defRPr>
    </a:lvl6pPr>
    <a:lvl7pPr marL="2743200" algn="l" defTabSz="914400" rtl="0" eaLnBrk="1" latinLnBrk="0" hangingPunct="1">
      <a:defRPr lang="ro-RO" sz="1200" kern="1200">
        <a:solidFill>
          <a:schemeClr val="tx1"/>
        </a:solidFill>
        <a:latin typeface="+mn-lt"/>
        <a:ea typeface="+mn-ea"/>
        <a:cs typeface="+mn-cs"/>
      </a:defRPr>
    </a:lvl7pPr>
    <a:lvl8pPr marL="3200400" algn="l" defTabSz="914400" rtl="0" eaLnBrk="1" latinLnBrk="0" hangingPunct="1">
      <a:defRPr lang="ro-RO" sz="1200" kern="1200">
        <a:solidFill>
          <a:schemeClr val="tx1"/>
        </a:solidFill>
        <a:latin typeface="+mn-lt"/>
        <a:ea typeface="+mn-ea"/>
        <a:cs typeface="+mn-cs"/>
      </a:defRPr>
    </a:lvl8pPr>
    <a:lvl9pPr marL="3657600" algn="l" defTabSz="914400" rtl="0" eaLnBrk="1" latinLnBrk="0" hangingPunct="1">
      <a:defRPr lang="ro-RO"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ro-RO" noProof="0" smtClean="0"/>
              <a:t>1</a:t>
            </a:fld>
            <a:endParaRPr lang="ro-RO" noProof="0" dirty="0"/>
          </a:p>
        </p:txBody>
      </p:sp>
    </p:spTree>
    <p:extLst>
      <p:ext uri="{BB962C8B-B14F-4D97-AF65-F5344CB8AC3E}">
        <p14:creationId xmlns:p14="http://schemas.microsoft.com/office/powerpoint/2010/main" val="3746483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ro-RO" noProof="0" smtClean="0"/>
              <a:t>3</a:t>
            </a:fld>
            <a:endParaRPr lang="ro-RO" noProof="0" dirty="0"/>
          </a:p>
        </p:txBody>
      </p:sp>
    </p:spTree>
    <p:extLst>
      <p:ext uri="{BB962C8B-B14F-4D97-AF65-F5344CB8AC3E}">
        <p14:creationId xmlns:p14="http://schemas.microsoft.com/office/powerpoint/2010/main" val="219406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ro-RO" noProof="0" smtClean="0"/>
              <a:t>4</a:t>
            </a:fld>
            <a:endParaRPr lang="ro-RO" noProof="0" dirty="0"/>
          </a:p>
        </p:txBody>
      </p:sp>
    </p:spTree>
    <p:extLst>
      <p:ext uri="{BB962C8B-B14F-4D97-AF65-F5344CB8AC3E}">
        <p14:creationId xmlns:p14="http://schemas.microsoft.com/office/powerpoint/2010/main" val="394308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ro-RO" noProof="0" smtClean="0"/>
              <a:t>6</a:t>
            </a:fld>
            <a:endParaRPr lang="ro-RO" noProof="0" dirty="0"/>
          </a:p>
        </p:txBody>
      </p:sp>
    </p:spTree>
    <p:extLst>
      <p:ext uri="{BB962C8B-B14F-4D97-AF65-F5344CB8AC3E}">
        <p14:creationId xmlns:p14="http://schemas.microsoft.com/office/powerpoint/2010/main" val="1188642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ro-RO" noProof="0" smtClean="0"/>
              <a:t>‹#›</a:t>
            </a:fld>
            <a:endParaRPr lang="ro-RO" noProof="0" dirty="0"/>
          </a:p>
        </p:txBody>
      </p:sp>
    </p:spTree>
    <p:extLst>
      <p:ext uri="{BB962C8B-B14F-4D97-AF65-F5344CB8AC3E}">
        <p14:creationId xmlns:p14="http://schemas.microsoft.com/office/powerpoint/2010/main" val="2336137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ro-RO" noProof="0" smtClean="0"/>
              <a:t>‹#›</a:t>
            </a:fld>
            <a:endParaRPr lang="ro-RO" noProof="0" dirty="0"/>
          </a:p>
        </p:txBody>
      </p:sp>
    </p:spTree>
    <p:extLst>
      <p:ext uri="{BB962C8B-B14F-4D97-AF65-F5344CB8AC3E}">
        <p14:creationId xmlns:p14="http://schemas.microsoft.com/office/powerpoint/2010/main" val="524458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2" name="Titlu 1"/>
          <p:cNvSpPr>
            <a:spLocks noGrp="1"/>
          </p:cNvSpPr>
          <p:nvPr>
            <p:ph type="ctrTitle"/>
          </p:nvPr>
        </p:nvSpPr>
        <p:spPr>
          <a:xfrm>
            <a:off x="1522413" y="1905000"/>
            <a:ext cx="9144000" cy="2667000"/>
          </a:xfrm>
        </p:spPr>
        <p:txBody>
          <a:bodyPr>
            <a:noAutofit/>
          </a:bodyPr>
          <a:lstStyle>
            <a:lvl1pPr latinLnBrk="0">
              <a:defRPr lang="ro-RO" sz="5400"/>
            </a:lvl1pPr>
          </a:lstStyle>
          <a:p>
            <a:r>
              <a:rPr lang="it-IT" noProof="0" dirty="0"/>
              <a:t>Clic pentru editare stil titlu</a:t>
            </a:r>
            <a:endParaRPr lang="ro-RO" noProof="0" dirty="0"/>
          </a:p>
        </p:txBody>
      </p:sp>
      <p:sp>
        <p:nvSpPr>
          <p:cNvPr id="3" name="Subtitlu 2"/>
          <p:cNvSpPr>
            <a:spLocks noGrp="1"/>
          </p:cNvSpPr>
          <p:nvPr>
            <p:ph type="subTitle" idx="1"/>
          </p:nvPr>
        </p:nvSpPr>
        <p:spPr>
          <a:xfrm>
            <a:off x="1522413" y="5105400"/>
            <a:ext cx="9143999" cy="1066800"/>
          </a:xfrm>
        </p:spPr>
        <p:txBody>
          <a:bodyPr/>
          <a:lstStyle>
            <a:lvl1pPr marL="0" indent="0" algn="l" latinLnBrk="0">
              <a:spcBef>
                <a:spcPts val="0"/>
              </a:spcBef>
              <a:buNone/>
              <a:defRPr lang="ro-RO">
                <a:solidFill>
                  <a:schemeClr val="tx1">
                    <a:tint val="75000"/>
                  </a:schemeClr>
                </a:solidFill>
              </a:defRPr>
            </a:lvl1pPr>
            <a:lvl2pPr marL="457200" indent="0" algn="ctr" latinLnBrk="0">
              <a:buNone/>
              <a:defRPr lang="ro-RO">
                <a:solidFill>
                  <a:schemeClr val="tx1">
                    <a:tint val="75000"/>
                  </a:schemeClr>
                </a:solidFill>
              </a:defRPr>
            </a:lvl2pPr>
            <a:lvl3pPr marL="914400" indent="0" algn="ctr" latinLnBrk="0">
              <a:buNone/>
              <a:defRPr lang="ro-RO">
                <a:solidFill>
                  <a:schemeClr val="tx1">
                    <a:tint val="75000"/>
                  </a:schemeClr>
                </a:solidFill>
              </a:defRPr>
            </a:lvl3pPr>
            <a:lvl4pPr marL="1371600" indent="0" algn="ctr" latinLnBrk="0">
              <a:buNone/>
              <a:defRPr lang="ro-RO">
                <a:solidFill>
                  <a:schemeClr val="tx1">
                    <a:tint val="75000"/>
                  </a:schemeClr>
                </a:solidFill>
              </a:defRPr>
            </a:lvl4pPr>
            <a:lvl5pPr marL="1828800" indent="0" algn="ctr" latinLnBrk="0">
              <a:buNone/>
              <a:defRPr lang="ro-RO">
                <a:solidFill>
                  <a:schemeClr val="tx1">
                    <a:tint val="75000"/>
                  </a:schemeClr>
                </a:solidFill>
              </a:defRPr>
            </a:lvl5pPr>
            <a:lvl6pPr marL="2286000" indent="0" algn="ctr" latinLnBrk="0">
              <a:buNone/>
              <a:defRPr lang="ro-RO">
                <a:solidFill>
                  <a:schemeClr val="tx1">
                    <a:tint val="75000"/>
                  </a:schemeClr>
                </a:solidFill>
              </a:defRPr>
            </a:lvl6pPr>
            <a:lvl7pPr marL="2743200" indent="0" algn="ctr" latinLnBrk="0">
              <a:buNone/>
              <a:defRPr lang="ro-RO">
                <a:solidFill>
                  <a:schemeClr val="tx1">
                    <a:tint val="75000"/>
                  </a:schemeClr>
                </a:solidFill>
              </a:defRPr>
            </a:lvl7pPr>
            <a:lvl8pPr marL="3200400" indent="0" algn="ctr" latinLnBrk="0">
              <a:buNone/>
              <a:defRPr lang="ro-RO">
                <a:solidFill>
                  <a:schemeClr val="tx1">
                    <a:tint val="75000"/>
                  </a:schemeClr>
                </a:solidFill>
              </a:defRPr>
            </a:lvl8pPr>
            <a:lvl9pPr marL="3657600" indent="0" algn="ctr" latinLnBrk="0">
              <a:buNone/>
              <a:defRPr lang="ro-RO">
                <a:solidFill>
                  <a:schemeClr val="tx1">
                    <a:tint val="75000"/>
                  </a:schemeClr>
                </a:solidFill>
              </a:defRPr>
            </a:lvl9pPr>
          </a:lstStyle>
          <a:p>
            <a:r>
              <a:rPr lang="pt-BR" noProof="0" dirty="0"/>
              <a:t>Clic pentru a edita stilul de subtitlu</a:t>
            </a:r>
            <a:endParaRPr lang="ro-RO" noProof="0" dirty="0"/>
          </a:p>
        </p:txBody>
      </p:sp>
      <p:grpSp>
        <p:nvGrpSpPr>
          <p:cNvPr id="256" name="linie"/>
          <p:cNvGrpSpPr/>
          <p:nvPr/>
        </p:nvGrpSpPr>
        <p:grpSpPr bwMode="invGray">
          <a:xfrm>
            <a:off x="1584896" y="4724400"/>
            <a:ext cx="8631936" cy="64008"/>
            <a:chOff x="-4110038" y="2703513"/>
            <a:chExt cx="17394239" cy="160336"/>
          </a:xfrm>
          <a:solidFill>
            <a:schemeClr val="accent1"/>
          </a:solidFill>
        </p:grpSpPr>
        <p:sp>
          <p:nvSpPr>
            <p:cNvPr id="257" name="Formă liberă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58" name="Formă liberă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59" name="Formă liberă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0" name="Formă liberă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1" name="Formă liberă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2" name="Formă liberă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3" name="Formă liberă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4" name="Formă liberă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5" name="Formă liberă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6" name="Formă liberă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7" name="Formă liberă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8" name="Formă liberă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9" name="Formă liberă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0" name="Formă liberă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1" name="Formă liberă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2" name="Formă liberă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3" name="Formă liberă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4" name="Formă liberă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5" name="Formă liberă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6" name="Formă liberă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7" name="Formă liberă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8" name="Formă liberă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9" name="Formă liberă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0" name="Formă liberă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1" name="Formă liberă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2" name="Formă liberă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3" name="Formă liberă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4" name="Formă liberă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5" name="Formă liberă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6" name="Formă liberă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7" name="Formă liberă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8" name="Formă liberă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9" name="Formă liberă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0" name="Formă liberă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1" name="Formă liberă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2" name="Formă liberă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3" name="Formă liberă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4" name="Formă liberă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5" name="Formă liberă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6" name="Formă liberă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7" name="Formă liberă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8" name="Formă liberă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9" name="Formă liberă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0" name="Formă liberă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1" name="Formă liberă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2" name="Formă liberă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3" name="Formă liberă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4" name="Formă liberă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5" name="Formă liberă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6" name="Formă liberă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7" name="Formă liberă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8" name="Formă liberă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9" name="Formă liberă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0" name="Formă liberă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1" name="Formă liberă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2" name="Formă liberă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3" name="Formă liberă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4" name="Formă liberă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5" name="Formă liberă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6" name="Formă liberă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7" name="Formă liberă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8" name="Formă liberă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9" name="Formă liberă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0" name="Formă liberă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1" name="Formă liberă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2" name="Formă liberă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3" name="Formă liberă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4" name="Formă liberă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5" name="Formă liberă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6" name="Formă liberă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7" name="Formă liberă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8" name="Formă liberă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9" name="Formă liberă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0" name="Formă liberă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1" name="Formă liberă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2" name="Formă liberă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3" name="Formă liberă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4" name="Formă liberă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5" name="Formă liberă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6" name="Formă liberă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7" name="Formă liberă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8" name="Formă liberă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9" name="Formă liberă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0" name="Formă liberă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1" name="Formă liberă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2" name="Formă liberă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3" name="Formă liberă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4" name="Formă liberă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5" name="Formă liberă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6" name="Formă liberă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7" name="Formă liberă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8" name="Formă liberă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9" name="Formă liberă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0" name="Formă liberă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1" name="Formă liberă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2" name="Formă liberă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3" name="Formă liberă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4" name="Formă liberă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5" name="Formă liberă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6" name="Formă liberă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7" name="Formă liberă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8" name="Formă liberă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9" name="Formă liberă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0" name="Formă liberă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1" name="Formă liberă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2" name="Formă liberă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3" name="Formă liberă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4" name="Formă liberă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5" name="Formă liberă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6" name="Formă liberă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7" name="Formă liberă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8" name="Formă liberă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9" name="Formă liberă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0" name="Formă liberă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1" name="Formă liberă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2" name="Formă liberă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3" name="Formă liberă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4" name="Formă liberă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5" name="Formă liberă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6" name="Formă liberă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7" name="Formă liberă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8" name="Formă liberă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9" name="Formă liberă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grpSp>
        <p:nvGrpSpPr>
          <p:cNvPr id="7" name="linie"/>
          <p:cNvGrpSpPr/>
          <p:nvPr/>
        </p:nvGrpSpPr>
        <p:grpSpPr bwMode="invGray">
          <a:xfrm>
            <a:off x="1522413" y="1514475"/>
            <a:ext cx="10569575" cy="64008"/>
            <a:chOff x="1522413" y="1514475"/>
            <a:chExt cx="10569575" cy="64008"/>
          </a:xfrm>
        </p:grpSpPr>
        <p:sp>
          <p:nvSpPr>
            <p:cNvPr id="8" name="Formă liberă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 name="Formă liberă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0" name="Formă liberă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1"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2"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3"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4"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5"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4"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5"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6"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7"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8"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9"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0"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1"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2"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3"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4"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5"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6"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7"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8"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9"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0"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1"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2"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3"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4"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5"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6"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7"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8"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9"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0"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1"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2"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3"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4"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5"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6"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7"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8"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9"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0"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1"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sp>
        <p:nvSpPr>
          <p:cNvPr id="2" name="Titlu 1"/>
          <p:cNvSpPr>
            <a:spLocks noGrp="1"/>
          </p:cNvSpPr>
          <p:nvPr>
            <p:ph type="title"/>
          </p:nvPr>
        </p:nvSpPr>
        <p:spPr/>
        <p:txBody>
          <a:bodyPr/>
          <a:lstStyle/>
          <a:p>
            <a:r>
              <a:rPr lang="it-IT" noProof="0" dirty="0"/>
              <a:t>Clic pentru editare stil titlu</a:t>
            </a:r>
            <a:endParaRPr lang="ro-RO" noProof="0" dirty="0"/>
          </a:p>
        </p:txBody>
      </p:sp>
      <p:sp>
        <p:nvSpPr>
          <p:cNvPr id="3" name="Substituent text vertical 2"/>
          <p:cNvSpPr>
            <a:spLocks noGrp="1"/>
          </p:cNvSpPr>
          <p:nvPr>
            <p:ph type="body" orient="vert" idx="1"/>
          </p:nvPr>
        </p:nvSpPr>
        <p:spPr/>
        <p:txBody>
          <a:bodyPr vert="eaVert"/>
          <a:lstStyle>
            <a:lvl5pPr latinLnBrk="0">
              <a:defRPr lang="ro-RO"/>
            </a:lvl5pPr>
            <a:lvl6pPr marL="1956816" latinLnBrk="0">
              <a:defRPr lang="ro-RO"/>
            </a:lvl6pPr>
            <a:lvl7pPr marL="1956816" latinLnBrk="0">
              <a:defRPr lang="ro-RO"/>
            </a:lvl7pPr>
            <a:lvl8pPr marL="1956816" latinLnBrk="0">
              <a:defRPr lang="ro-RO"/>
            </a:lvl8pPr>
            <a:lvl9pPr marL="1956816" latinLnBrk="0">
              <a:defRPr lang="ro-RO"/>
            </a:lvl9pPr>
          </a:lstStyle>
          <a:p>
            <a:pPr lvl="0"/>
            <a:r>
              <a:rPr lang="it-IT" noProof="0" dirty="0"/>
              <a:t>Clic pentru editare stiluri text Coordonator</a:t>
            </a:r>
            <a:endParaRPr lang="ro-RO" noProof="0" dirty="0"/>
          </a:p>
          <a:p>
            <a:pPr lvl="1"/>
            <a:r>
              <a:rPr lang="ro-RO" noProof="0" dirty="0"/>
              <a:t>Al doilea nivel</a:t>
            </a:r>
          </a:p>
          <a:p>
            <a:pPr lvl="2"/>
            <a:r>
              <a:rPr lang="ro-RO" noProof="0" dirty="0"/>
              <a:t>Al treilea nivel</a:t>
            </a:r>
          </a:p>
          <a:p>
            <a:pPr lvl="3"/>
            <a:r>
              <a:rPr lang="ro-RO" noProof="0" dirty="0"/>
              <a:t>Al patrulea nivel</a:t>
            </a:r>
          </a:p>
          <a:p>
            <a:pPr lvl="4"/>
            <a:r>
              <a:rPr lang="ro-RO" noProof="0" dirty="0"/>
              <a:t>Al cincilea nivel</a:t>
            </a:r>
          </a:p>
        </p:txBody>
      </p:sp>
      <p:sp>
        <p:nvSpPr>
          <p:cNvPr id="4" name="Substituent dată 3"/>
          <p:cNvSpPr>
            <a:spLocks noGrp="1"/>
          </p:cNvSpPr>
          <p:nvPr>
            <p:ph type="dt" sz="half" idx="10"/>
          </p:nvPr>
        </p:nvSpPr>
        <p:spPr/>
        <p:txBody>
          <a:bodyPr/>
          <a:lstStyle>
            <a:lvl1pPr>
              <a:defRPr/>
            </a:lvl1pPr>
          </a:lstStyle>
          <a:p>
            <a:fld id="{3F0A2CF6-2CE6-40CE-92C5-684A30A583C2}" type="datetime1">
              <a:rPr lang="ro-RO" smtClean="0"/>
              <a:pPr/>
              <a:t>29.05.2017</a:t>
            </a:fld>
            <a:endParaRPr lang="ro-RO" dirty="0"/>
          </a:p>
        </p:txBody>
      </p:sp>
      <p:sp>
        <p:nvSpPr>
          <p:cNvPr id="5" name="Substituent subsol 4"/>
          <p:cNvSpPr>
            <a:spLocks noGrp="1"/>
          </p:cNvSpPr>
          <p:nvPr>
            <p:ph type="ftr" sz="quarter" idx="11"/>
          </p:nvPr>
        </p:nvSpPr>
        <p:spPr/>
        <p:txBody>
          <a:bodyPr/>
          <a:lstStyle/>
          <a:p>
            <a:endParaRPr lang="ro-RO" noProof="0" dirty="0"/>
          </a:p>
        </p:txBody>
      </p:sp>
      <p:sp>
        <p:nvSpPr>
          <p:cNvPr id="6" name="Substituent număr diapozitiv 5"/>
          <p:cNvSpPr>
            <a:spLocks noGrp="1"/>
          </p:cNvSpPr>
          <p:nvPr>
            <p:ph type="sldNum" sz="quarter" idx="12"/>
          </p:nvPr>
        </p:nvSpPr>
        <p:spPr/>
        <p:txBody>
          <a:bodyPr/>
          <a:lstStyle/>
          <a:p>
            <a:fld id="{25BA54BD-C84D-46CE-8B72-31BFB26ABA43}" type="slidenum">
              <a:rPr lang="ro-RO" noProof="0" smtClean="0"/>
              <a:t>‹#›</a:t>
            </a:fld>
            <a:endParaRPr lang="ro-RO" noProof="0"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grpSp>
        <p:nvGrpSpPr>
          <p:cNvPr id="7" name="linie"/>
          <p:cNvGrpSpPr/>
          <p:nvPr/>
        </p:nvGrpSpPr>
        <p:grpSpPr bwMode="invGray">
          <a:xfrm rot="5400000">
            <a:off x="6864412" y="3472598"/>
            <a:ext cx="6492240" cy="64008"/>
            <a:chOff x="1522413" y="1514475"/>
            <a:chExt cx="10569575" cy="64008"/>
          </a:xfrm>
        </p:grpSpPr>
        <p:sp>
          <p:nvSpPr>
            <p:cNvPr id="8" name="Formă liberă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 name="Formă liberă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0" name="Formă liberă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1"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2"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3"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4"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5"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4"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5"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6"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7"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8"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9"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0"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1"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2"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3"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4"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5"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6"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7"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8"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39"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0"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1"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2"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3"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4"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5"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6"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7"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8"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49"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0"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1"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2"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3"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4"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5"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6"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7"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8"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59"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0"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1"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sp>
        <p:nvSpPr>
          <p:cNvPr id="2" name="Titlu vertical 1"/>
          <p:cNvSpPr>
            <a:spLocks noGrp="1"/>
          </p:cNvSpPr>
          <p:nvPr>
            <p:ph type="title" orient="vert"/>
          </p:nvPr>
        </p:nvSpPr>
        <p:spPr>
          <a:xfrm>
            <a:off x="10361612" y="274639"/>
            <a:ext cx="1371600" cy="5901747"/>
          </a:xfrm>
        </p:spPr>
        <p:txBody>
          <a:bodyPr vert="eaVert"/>
          <a:lstStyle/>
          <a:p>
            <a:r>
              <a:rPr lang="it-IT" noProof="0" dirty="0"/>
              <a:t>Clic pentru editare stil titlu</a:t>
            </a:r>
            <a:endParaRPr lang="ro-RO" noProof="0" dirty="0"/>
          </a:p>
        </p:txBody>
      </p:sp>
      <p:sp>
        <p:nvSpPr>
          <p:cNvPr id="3" name="Substituent text vertical 2"/>
          <p:cNvSpPr>
            <a:spLocks noGrp="1"/>
          </p:cNvSpPr>
          <p:nvPr>
            <p:ph type="body" orient="vert" idx="1"/>
          </p:nvPr>
        </p:nvSpPr>
        <p:spPr>
          <a:xfrm>
            <a:off x="608012" y="277813"/>
            <a:ext cx="9144001" cy="5898573"/>
          </a:xfrm>
        </p:spPr>
        <p:txBody>
          <a:bodyPr vert="eaVert"/>
          <a:lstStyle>
            <a:lvl5pPr latinLnBrk="0">
              <a:defRPr lang="ro-RO"/>
            </a:lvl5pPr>
            <a:lvl6pPr latinLnBrk="0">
              <a:defRPr lang="ro-RO"/>
            </a:lvl6pPr>
            <a:lvl7pPr latinLnBrk="0">
              <a:defRPr lang="ro-RO"/>
            </a:lvl7pPr>
            <a:lvl8pPr latinLnBrk="0">
              <a:defRPr lang="ro-RO" baseline="0"/>
            </a:lvl8pPr>
            <a:lvl9pPr latinLnBrk="0">
              <a:defRPr lang="ro-RO" baseline="0"/>
            </a:lvl9pPr>
          </a:lstStyle>
          <a:p>
            <a:pPr lvl="0"/>
            <a:r>
              <a:rPr lang="it-IT" noProof="0" dirty="0"/>
              <a:t>Clic pentru editare stiluri text Coordonator</a:t>
            </a:r>
            <a:endParaRPr lang="ro-RO" noProof="0" dirty="0"/>
          </a:p>
          <a:p>
            <a:pPr lvl="1"/>
            <a:r>
              <a:rPr lang="ro-RO" noProof="0" dirty="0"/>
              <a:t>Al doilea nivel</a:t>
            </a:r>
          </a:p>
          <a:p>
            <a:pPr lvl="2"/>
            <a:r>
              <a:rPr lang="ro-RO" noProof="0" dirty="0"/>
              <a:t>Al treilea nivel</a:t>
            </a:r>
          </a:p>
          <a:p>
            <a:pPr lvl="3"/>
            <a:r>
              <a:rPr lang="ro-RO" noProof="0" dirty="0"/>
              <a:t>Al patrulea nivel</a:t>
            </a:r>
          </a:p>
          <a:p>
            <a:pPr lvl="4"/>
            <a:r>
              <a:rPr lang="ro-RO" noProof="0" dirty="0"/>
              <a:t>Al cincilea nivel</a:t>
            </a:r>
          </a:p>
        </p:txBody>
      </p:sp>
      <p:sp>
        <p:nvSpPr>
          <p:cNvPr id="4" name="Substituent dată 3"/>
          <p:cNvSpPr>
            <a:spLocks noGrp="1"/>
          </p:cNvSpPr>
          <p:nvPr>
            <p:ph type="dt" sz="half" idx="10"/>
          </p:nvPr>
        </p:nvSpPr>
        <p:spPr/>
        <p:txBody>
          <a:bodyPr/>
          <a:lstStyle>
            <a:lvl1pPr>
              <a:defRPr/>
            </a:lvl1pPr>
          </a:lstStyle>
          <a:p>
            <a:fld id="{9A8C9EB9-42CB-4C39-8F6C-3F8512ABC785}" type="datetime1">
              <a:rPr lang="ro-RO" noProof="0" smtClean="0"/>
              <a:pPr/>
              <a:t>29.05.2017</a:t>
            </a:fld>
            <a:endParaRPr lang="ro-RO" noProof="0" dirty="0"/>
          </a:p>
        </p:txBody>
      </p:sp>
      <p:sp>
        <p:nvSpPr>
          <p:cNvPr id="5" name="Substituent subsol 4"/>
          <p:cNvSpPr>
            <a:spLocks noGrp="1"/>
          </p:cNvSpPr>
          <p:nvPr>
            <p:ph type="ftr" sz="quarter" idx="11"/>
          </p:nvPr>
        </p:nvSpPr>
        <p:spPr/>
        <p:txBody>
          <a:bodyPr/>
          <a:lstStyle/>
          <a:p>
            <a:endParaRPr lang="ro-RO" noProof="0" dirty="0"/>
          </a:p>
        </p:txBody>
      </p:sp>
      <p:sp>
        <p:nvSpPr>
          <p:cNvPr id="6" name="Substituent număr diapozitiv 5"/>
          <p:cNvSpPr>
            <a:spLocks noGrp="1"/>
          </p:cNvSpPr>
          <p:nvPr>
            <p:ph type="sldNum" sz="quarter" idx="12"/>
          </p:nvPr>
        </p:nvSpPr>
        <p:spPr/>
        <p:txBody>
          <a:bodyPr/>
          <a:lstStyle/>
          <a:p>
            <a:fld id="{25BA54BD-C84D-46CE-8B72-31BFB26ABA43}" type="slidenum">
              <a:rPr lang="ro-RO" noProof="0" smtClean="0"/>
              <a:t>‹#›</a:t>
            </a:fld>
            <a:endParaRPr lang="ro-RO"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grpSp>
        <p:nvGrpSpPr>
          <p:cNvPr id="167" name="linie"/>
          <p:cNvGrpSpPr/>
          <p:nvPr/>
        </p:nvGrpSpPr>
        <p:grpSpPr bwMode="invGray">
          <a:xfrm>
            <a:off x="1522413" y="1514475"/>
            <a:ext cx="10569575" cy="64008"/>
            <a:chOff x="1522413" y="1514475"/>
            <a:chExt cx="10569575" cy="64008"/>
          </a:xfrm>
        </p:grpSpPr>
        <p:sp>
          <p:nvSpPr>
            <p:cNvPr id="168" name="Formă liberă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9" name="Formă liberă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0" name="Formă liberă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1"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2"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3"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4"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5"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6"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7"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8"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9"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0"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1"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2"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3"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4"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5"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6"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7"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8"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9"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0"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1"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2"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3"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4"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5"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6"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7"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8"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9"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0"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1"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2"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3"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4"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5"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6"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7"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8"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9"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0"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1"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2"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3"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4"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5"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6"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7"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8"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9"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0"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1"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2"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3"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4"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5"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6"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7"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8"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9"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0"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1"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2"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3"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4"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5"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6"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7"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8"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9"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40"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41"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sp>
        <p:nvSpPr>
          <p:cNvPr id="2" name="Titlu 1"/>
          <p:cNvSpPr>
            <a:spLocks noGrp="1"/>
          </p:cNvSpPr>
          <p:nvPr>
            <p:ph type="title"/>
          </p:nvPr>
        </p:nvSpPr>
        <p:spPr>
          <a:xfrm>
            <a:off x="1522414" y="274638"/>
            <a:ext cx="9143998" cy="1020762"/>
          </a:xfrm>
        </p:spPr>
        <p:txBody>
          <a:bodyPr/>
          <a:lstStyle/>
          <a:p>
            <a:r>
              <a:rPr lang="it-IT" noProof="0" dirty="0"/>
              <a:t>Clic pentru editare stil titlu</a:t>
            </a:r>
            <a:endParaRPr lang="ro-RO" noProof="0" dirty="0"/>
          </a:p>
        </p:txBody>
      </p:sp>
      <p:sp>
        <p:nvSpPr>
          <p:cNvPr id="3" name="Substituent conținut 2"/>
          <p:cNvSpPr>
            <a:spLocks noGrp="1"/>
          </p:cNvSpPr>
          <p:nvPr>
            <p:ph idx="1"/>
          </p:nvPr>
        </p:nvSpPr>
        <p:spPr/>
        <p:txBody>
          <a:bodyPr/>
          <a:lstStyle>
            <a:lvl2pPr marL="548640" latinLnBrk="0">
              <a:defRPr lang="ro-RO"/>
            </a:lvl2pPr>
            <a:lvl3pPr marL="777240" latinLnBrk="0">
              <a:defRPr lang="ro-RO"/>
            </a:lvl3pPr>
            <a:lvl4pPr marL="1005840" latinLnBrk="0">
              <a:defRPr lang="ro-RO"/>
            </a:lvl4pPr>
            <a:lvl5pPr marL="1234440" latinLnBrk="0">
              <a:defRPr lang="ro-RO"/>
            </a:lvl5pPr>
            <a:lvl6pPr marL="1463040" latinLnBrk="0">
              <a:defRPr lang="ro-RO" baseline="0"/>
            </a:lvl6pPr>
            <a:lvl7pPr marL="1691640" latinLnBrk="0">
              <a:defRPr lang="ro-RO" baseline="0"/>
            </a:lvl7pPr>
            <a:lvl8pPr marL="1920240" latinLnBrk="0">
              <a:defRPr lang="ro-RO" baseline="0"/>
            </a:lvl8pPr>
            <a:lvl9pPr marL="2148840" latinLnBrk="0">
              <a:defRPr lang="ro-RO" baseline="0"/>
            </a:lvl9pPr>
          </a:lstStyle>
          <a:p>
            <a:pPr lvl="0"/>
            <a:r>
              <a:rPr lang="it-IT" noProof="0" dirty="0"/>
              <a:t>Clic pentru editare stiluri text Coordonator</a:t>
            </a:r>
            <a:endParaRPr lang="ro-RO" noProof="0" dirty="0"/>
          </a:p>
          <a:p>
            <a:pPr lvl="1"/>
            <a:r>
              <a:rPr lang="ro-RO" noProof="0" dirty="0"/>
              <a:t>Al doilea nivel</a:t>
            </a:r>
          </a:p>
          <a:p>
            <a:pPr lvl="2"/>
            <a:r>
              <a:rPr lang="ro-RO" noProof="0" dirty="0"/>
              <a:t>Al treilea nivel</a:t>
            </a:r>
          </a:p>
          <a:p>
            <a:pPr lvl="3"/>
            <a:r>
              <a:rPr lang="ro-RO" noProof="0" dirty="0"/>
              <a:t>Al patrulea nivel</a:t>
            </a:r>
          </a:p>
          <a:p>
            <a:pPr lvl="4"/>
            <a:r>
              <a:rPr lang="ro-RO" noProof="0" dirty="0"/>
              <a:t>Al cincilea nivel</a:t>
            </a:r>
          </a:p>
        </p:txBody>
      </p:sp>
      <p:sp>
        <p:nvSpPr>
          <p:cNvPr id="4" name="Substituent dată 3"/>
          <p:cNvSpPr>
            <a:spLocks noGrp="1"/>
          </p:cNvSpPr>
          <p:nvPr>
            <p:ph type="dt" sz="half" idx="10"/>
          </p:nvPr>
        </p:nvSpPr>
        <p:spPr/>
        <p:txBody>
          <a:bodyPr/>
          <a:lstStyle>
            <a:lvl1pPr>
              <a:defRPr/>
            </a:lvl1pPr>
          </a:lstStyle>
          <a:p>
            <a:fld id="{4024A46E-3E96-4D40-9021-A32927D8B611}" type="datetime1">
              <a:rPr lang="ro-RO" smtClean="0"/>
              <a:pPr/>
              <a:t>29.05.2017</a:t>
            </a:fld>
            <a:endParaRPr lang="ro-RO" dirty="0"/>
          </a:p>
        </p:txBody>
      </p:sp>
      <p:sp>
        <p:nvSpPr>
          <p:cNvPr id="5" name="Substituent subsol 4"/>
          <p:cNvSpPr>
            <a:spLocks noGrp="1"/>
          </p:cNvSpPr>
          <p:nvPr>
            <p:ph type="ftr" sz="quarter" idx="11"/>
          </p:nvPr>
        </p:nvSpPr>
        <p:spPr/>
        <p:txBody>
          <a:bodyPr/>
          <a:lstStyle/>
          <a:p>
            <a:endParaRPr lang="ro-RO" noProof="0" dirty="0"/>
          </a:p>
        </p:txBody>
      </p:sp>
      <p:sp>
        <p:nvSpPr>
          <p:cNvPr id="6" name="Substituent număr diapozitiv 5"/>
          <p:cNvSpPr>
            <a:spLocks noGrp="1"/>
          </p:cNvSpPr>
          <p:nvPr>
            <p:ph type="sldNum" sz="quarter" idx="12"/>
          </p:nvPr>
        </p:nvSpPr>
        <p:spPr/>
        <p:txBody>
          <a:bodyPr/>
          <a:lstStyle/>
          <a:p>
            <a:fld id="{25BA54BD-C84D-46CE-8B72-31BFB26ABA43}" type="slidenum">
              <a:rPr lang="ro-RO" noProof="0" smtClean="0"/>
              <a:t>‹#›</a:t>
            </a:fld>
            <a:endParaRPr lang="ro-RO"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grpSp>
        <p:nvGrpSpPr>
          <p:cNvPr id="255" name="linie"/>
          <p:cNvGrpSpPr/>
          <p:nvPr/>
        </p:nvGrpSpPr>
        <p:grpSpPr bwMode="invGray">
          <a:xfrm>
            <a:off x="1584896" y="4724400"/>
            <a:ext cx="8631936" cy="64008"/>
            <a:chOff x="-4110038" y="2703513"/>
            <a:chExt cx="17394239" cy="160336"/>
          </a:xfrm>
          <a:solidFill>
            <a:schemeClr val="accent1"/>
          </a:solidFill>
        </p:grpSpPr>
        <p:sp>
          <p:nvSpPr>
            <p:cNvPr id="256" name="Formă liberă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57" name="Formă liberă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58" name="Formă liberă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59" name="Formă liberă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0" name="Formă liberă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1" name="Formă liberă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2" name="Formă liberă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3" name="Formă liberă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4" name="Formă liberă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5" name="Formă liberă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6" name="Formă liberă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7" name="Formă liberă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8" name="Formă liberă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69" name="Formă liberă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0" name="Formă liberă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1" name="Formă liberă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2" name="Formă liberă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3" name="Formă liberă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4" name="Formă liberă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5" name="Formă liberă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6" name="Formă liberă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7" name="Formă liberă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8" name="Formă liberă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79" name="Formă liberă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0" name="Formă liberă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1" name="Formă liberă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2" name="Formă liberă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3" name="Formă liberă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4" name="Formă liberă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5" name="Formă liberă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6" name="Formă liberă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7" name="Formă liberă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8" name="Formă liberă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89" name="Formă liberă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0" name="Formă liberă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1" name="Formă liberă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2" name="Formă liberă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3" name="Formă liberă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4" name="Formă liberă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5" name="Formă liberă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6" name="Formă liberă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7" name="Formă liberă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8" name="Formă liberă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299" name="Formă liberă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0" name="Formă liberă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1" name="Formă liberă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2" name="Formă liberă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3" name="Formă liberă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4" name="Formă liberă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5" name="Formă liberă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6" name="Formă liberă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7" name="Formă liberă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8" name="Formă liberă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09" name="Formă liberă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0" name="Formă liberă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1" name="Formă liberă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2" name="Formă liberă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3" name="Formă liberă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4" name="Formă liberă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5" name="Formă liberă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6" name="Formă liberă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7" name="Formă liberă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8" name="Formă liberă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19" name="Formă liberă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0" name="Formă liberă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1" name="Formă liberă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2" name="Formă liberă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3" name="Formă liberă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4" name="Formă liberă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5" name="Formă liberă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6" name="Formă liberă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7" name="Formă liberă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8" name="Formă liberă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29" name="Formă liberă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0" name="Formă liberă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1" name="Formă liberă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2" name="Formă liberă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3" name="Formă liberă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4" name="Formă liberă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5" name="Formă liberă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6" name="Formă liberă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7" name="Formă liberă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8" name="Formă liberă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39" name="Formă liberă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0" name="Formă liberă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1" name="Formă liberă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2" name="Formă liberă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3" name="Formă liberă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4" name="Formă liberă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5" name="Formă liberă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6" name="Formă liberă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7" name="Formă liberă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8" name="Formă liberă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49" name="Formă liberă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0" name="Formă liberă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1" name="Formă liberă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2" name="Formă liberă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3" name="Formă liberă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4" name="Formă liberă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5" name="Formă liberă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6" name="Formă liberă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7" name="Formă liberă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8" name="Formă liberă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59" name="Formă liberă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0" name="Formă liberă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1" name="Formă liberă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2" name="Formă liberă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3" name="Formă liberă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4" name="Formă liberă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5" name="Formă liberă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6" name="Formă liberă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7" name="Formă liberă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8" name="Formă liberă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69" name="Formă liberă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0" name="Formă liberă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1" name="Formă liberă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2" name="Formă liberă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3" name="Formă liberă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4" name="Formă liberă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5" name="Formă liberă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6" name="Formă liberă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7" name="Formă liberă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sp>
          <p:nvSpPr>
            <p:cNvPr id="378" name="Formă liberă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p>
          </p:txBody>
        </p:sp>
      </p:grpSp>
      <p:sp>
        <p:nvSpPr>
          <p:cNvPr id="2" name="Titlu 1"/>
          <p:cNvSpPr>
            <a:spLocks noGrp="1"/>
          </p:cNvSpPr>
          <p:nvPr>
            <p:ph type="title"/>
          </p:nvPr>
        </p:nvSpPr>
        <p:spPr>
          <a:xfrm>
            <a:off x="1522413" y="1905000"/>
            <a:ext cx="9144000" cy="2667000"/>
          </a:xfrm>
        </p:spPr>
        <p:txBody>
          <a:bodyPr anchor="b">
            <a:noAutofit/>
          </a:bodyPr>
          <a:lstStyle>
            <a:lvl1pPr algn="l" latinLnBrk="0">
              <a:defRPr lang="ro-RO" sz="4400" b="0" cap="none" baseline="0"/>
            </a:lvl1pPr>
          </a:lstStyle>
          <a:p>
            <a:r>
              <a:rPr lang="it-IT" noProof="0" dirty="0"/>
              <a:t>Clic pentru editare stil titlu</a:t>
            </a:r>
            <a:endParaRPr lang="ro-RO" noProof="0" dirty="0"/>
          </a:p>
        </p:txBody>
      </p:sp>
      <p:sp>
        <p:nvSpPr>
          <p:cNvPr id="3" name="Substituent text 2"/>
          <p:cNvSpPr>
            <a:spLocks noGrp="1"/>
          </p:cNvSpPr>
          <p:nvPr>
            <p:ph type="body" idx="1"/>
          </p:nvPr>
        </p:nvSpPr>
        <p:spPr>
          <a:xfrm>
            <a:off x="1522413" y="5102525"/>
            <a:ext cx="9143999" cy="1069675"/>
          </a:xfrm>
        </p:spPr>
        <p:txBody>
          <a:bodyPr anchor="t">
            <a:normAutofit/>
          </a:bodyPr>
          <a:lstStyle>
            <a:lvl1pPr marL="0" indent="0" latinLnBrk="0">
              <a:spcBef>
                <a:spcPts val="0"/>
              </a:spcBef>
              <a:buNone/>
              <a:defRPr lang="ro-RO" sz="2400">
                <a:solidFill>
                  <a:schemeClr val="tx1">
                    <a:tint val="75000"/>
                  </a:schemeClr>
                </a:solidFill>
              </a:defRPr>
            </a:lvl1pPr>
            <a:lvl2pPr marL="457200" indent="0" latinLnBrk="0">
              <a:buNone/>
              <a:defRPr lang="ro-RO" sz="1800">
                <a:solidFill>
                  <a:schemeClr val="tx1">
                    <a:tint val="75000"/>
                  </a:schemeClr>
                </a:solidFill>
              </a:defRPr>
            </a:lvl2pPr>
            <a:lvl3pPr marL="914400" indent="0" latinLnBrk="0">
              <a:buNone/>
              <a:defRPr lang="ro-RO" sz="1600">
                <a:solidFill>
                  <a:schemeClr val="tx1">
                    <a:tint val="75000"/>
                  </a:schemeClr>
                </a:solidFill>
              </a:defRPr>
            </a:lvl3pPr>
            <a:lvl4pPr marL="1371600" indent="0" latinLnBrk="0">
              <a:buNone/>
              <a:defRPr lang="ro-RO" sz="1400">
                <a:solidFill>
                  <a:schemeClr val="tx1">
                    <a:tint val="75000"/>
                  </a:schemeClr>
                </a:solidFill>
              </a:defRPr>
            </a:lvl4pPr>
            <a:lvl5pPr marL="1828800" indent="0" latinLnBrk="0">
              <a:buNone/>
              <a:defRPr lang="ro-RO" sz="1400">
                <a:solidFill>
                  <a:schemeClr val="tx1">
                    <a:tint val="75000"/>
                  </a:schemeClr>
                </a:solidFill>
              </a:defRPr>
            </a:lvl5pPr>
            <a:lvl6pPr marL="2286000" indent="0" latinLnBrk="0">
              <a:buNone/>
              <a:defRPr lang="ro-RO" sz="1400">
                <a:solidFill>
                  <a:schemeClr val="tx1">
                    <a:tint val="75000"/>
                  </a:schemeClr>
                </a:solidFill>
              </a:defRPr>
            </a:lvl6pPr>
            <a:lvl7pPr marL="2743200" indent="0" latinLnBrk="0">
              <a:buNone/>
              <a:defRPr lang="ro-RO" sz="1400">
                <a:solidFill>
                  <a:schemeClr val="tx1">
                    <a:tint val="75000"/>
                  </a:schemeClr>
                </a:solidFill>
              </a:defRPr>
            </a:lvl7pPr>
            <a:lvl8pPr marL="3200400" indent="0" latinLnBrk="0">
              <a:buNone/>
              <a:defRPr lang="ro-RO" sz="1400">
                <a:solidFill>
                  <a:schemeClr val="tx1">
                    <a:tint val="75000"/>
                  </a:schemeClr>
                </a:solidFill>
              </a:defRPr>
            </a:lvl8pPr>
            <a:lvl9pPr marL="3657600" indent="0" latinLnBrk="0">
              <a:buNone/>
              <a:defRPr lang="ro-RO" sz="1400">
                <a:solidFill>
                  <a:schemeClr val="tx1">
                    <a:tint val="75000"/>
                  </a:schemeClr>
                </a:solidFill>
              </a:defRPr>
            </a:lvl9pPr>
          </a:lstStyle>
          <a:p>
            <a:pPr lvl="0"/>
            <a:r>
              <a:rPr lang="it-IT" noProof="0" dirty="0"/>
              <a:t>Clic pentru editare stiluri text Coordonator</a:t>
            </a:r>
            <a:endParaRPr lang="ro-RO" noProof="0" dirty="0"/>
          </a:p>
        </p:txBody>
      </p:sp>
      <p:sp>
        <p:nvSpPr>
          <p:cNvPr id="4" name="Substituent dată 3"/>
          <p:cNvSpPr>
            <a:spLocks noGrp="1"/>
          </p:cNvSpPr>
          <p:nvPr>
            <p:ph type="dt" sz="half" idx="10"/>
          </p:nvPr>
        </p:nvSpPr>
        <p:spPr/>
        <p:txBody>
          <a:bodyPr/>
          <a:lstStyle>
            <a:lvl1pPr>
              <a:defRPr/>
            </a:lvl1pPr>
          </a:lstStyle>
          <a:p>
            <a:fld id="{C6B3AF48-7651-4E6A-A44A-BEBA0C21D0B1}" type="datetime1">
              <a:rPr lang="ro-RO" noProof="0" smtClean="0"/>
              <a:pPr/>
              <a:t>29.05.2017</a:t>
            </a:fld>
            <a:endParaRPr lang="ro-RO" noProof="0" dirty="0"/>
          </a:p>
        </p:txBody>
      </p:sp>
      <p:sp>
        <p:nvSpPr>
          <p:cNvPr id="5" name="Substituent subsol 4"/>
          <p:cNvSpPr>
            <a:spLocks noGrp="1"/>
          </p:cNvSpPr>
          <p:nvPr>
            <p:ph type="ftr" sz="quarter" idx="11"/>
          </p:nvPr>
        </p:nvSpPr>
        <p:spPr/>
        <p:txBody>
          <a:bodyPr/>
          <a:lstStyle/>
          <a:p>
            <a:endParaRPr lang="ro-RO" noProof="0" dirty="0"/>
          </a:p>
        </p:txBody>
      </p:sp>
      <p:sp>
        <p:nvSpPr>
          <p:cNvPr id="6" name="Substituent număr diapozitiv 5"/>
          <p:cNvSpPr>
            <a:spLocks noGrp="1"/>
          </p:cNvSpPr>
          <p:nvPr>
            <p:ph type="sldNum" sz="quarter" idx="12"/>
          </p:nvPr>
        </p:nvSpPr>
        <p:spPr/>
        <p:txBody>
          <a:bodyPr/>
          <a:lstStyle/>
          <a:p>
            <a:fld id="{25BA54BD-C84D-46CE-8B72-31BFB26ABA43}" type="slidenum">
              <a:rPr lang="ro-RO" noProof="0" smtClean="0"/>
              <a:t>‹#›</a:t>
            </a:fld>
            <a:endParaRPr lang="ro-RO"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grpSp>
        <p:nvGrpSpPr>
          <p:cNvPr id="158" name="linie"/>
          <p:cNvGrpSpPr/>
          <p:nvPr/>
        </p:nvGrpSpPr>
        <p:grpSpPr bwMode="invGray">
          <a:xfrm>
            <a:off x="1522413" y="1514475"/>
            <a:ext cx="10569575" cy="64008"/>
            <a:chOff x="1522413" y="1514475"/>
            <a:chExt cx="10569575" cy="64008"/>
          </a:xfrm>
        </p:grpSpPr>
        <p:sp>
          <p:nvSpPr>
            <p:cNvPr id="159" name="Formă liberă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0" name="Formă liberă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1" name="Formă liberă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2"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3"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4"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5"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6"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7"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8"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9"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0"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1"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2"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3"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4"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5"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6"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7"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8"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9"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0"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1"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2"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3"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4"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5"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6"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7"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8"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9"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0"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1"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2"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3"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4"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5"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6"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7"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8"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9"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0"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1"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2"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3"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4"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5"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6"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7"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8"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9"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0"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1"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2"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3"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4"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5"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6"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7"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8"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9"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0"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1"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2"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3"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4"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5"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6"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7"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8"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9"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0"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1"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2"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sp>
        <p:nvSpPr>
          <p:cNvPr id="2" name="Titlu 1"/>
          <p:cNvSpPr>
            <a:spLocks noGrp="1"/>
          </p:cNvSpPr>
          <p:nvPr>
            <p:ph type="title"/>
          </p:nvPr>
        </p:nvSpPr>
        <p:spPr>
          <a:xfrm>
            <a:off x="1522414" y="274638"/>
            <a:ext cx="9143998" cy="1020762"/>
          </a:xfrm>
        </p:spPr>
        <p:txBody>
          <a:bodyPr/>
          <a:lstStyle/>
          <a:p>
            <a:r>
              <a:rPr lang="it-IT" dirty="0"/>
              <a:t>Clic pentru editare stil titlu</a:t>
            </a:r>
            <a:endParaRPr lang="ro-RO" dirty="0"/>
          </a:p>
        </p:txBody>
      </p:sp>
      <p:sp>
        <p:nvSpPr>
          <p:cNvPr id="3" name="Substituent conținut 2"/>
          <p:cNvSpPr>
            <a:spLocks noGrp="1"/>
          </p:cNvSpPr>
          <p:nvPr>
            <p:ph sz="half" idx="1"/>
          </p:nvPr>
        </p:nvSpPr>
        <p:spPr>
          <a:xfrm>
            <a:off x="1522413" y="1905000"/>
            <a:ext cx="4419599" cy="4267200"/>
          </a:xfrm>
        </p:spPr>
        <p:txBody>
          <a:bodyPr>
            <a:normAutofit/>
          </a:bodyPr>
          <a:lstStyle>
            <a:lvl1pPr latinLnBrk="0">
              <a:defRPr lang="ro-RO" sz="2400"/>
            </a:lvl1pPr>
            <a:lvl2pPr latinLnBrk="0">
              <a:defRPr lang="ro-RO" sz="2000"/>
            </a:lvl2pPr>
            <a:lvl3pPr latinLnBrk="0">
              <a:defRPr lang="ro-RO" sz="1800"/>
            </a:lvl3pPr>
            <a:lvl4pPr latinLnBrk="0">
              <a:defRPr lang="ro-RO" sz="1600"/>
            </a:lvl4pPr>
            <a:lvl5pPr latinLnBrk="0">
              <a:defRPr lang="ro-RO" sz="1600"/>
            </a:lvl5pPr>
            <a:lvl6pPr marL="1956816" latinLnBrk="0">
              <a:defRPr lang="ro-RO" sz="1600"/>
            </a:lvl6pPr>
            <a:lvl7pPr marL="1956816" latinLnBrk="0">
              <a:defRPr lang="ro-RO" sz="1600" baseline="0"/>
            </a:lvl7pPr>
            <a:lvl8pPr marL="1956816" latinLnBrk="0">
              <a:defRPr lang="ro-RO" sz="1600" baseline="0"/>
            </a:lvl8pPr>
            <a:lvl9pPr marL="1956816" latinLnBrk="0">
              <a:defRPr lang="ro-RO" sz="1600" baseline="0"/>
            </a:lvl9pPr>
          </a:lstStyle>
          <a:p>
            <a:pPr lvl="0"/>
            <a:r>
              <a:rPr lang="it-IT" dirty="0"/>
              <a:t>Clic pentru editare stiluri text Coordonator</a:t>
            </a:r>
            <a:endParaRPr lang="ro-RO" dirty="0"/>
          </a:p>
          <a:p>
            <a:pPr lvl="1"/>
            <a:r>
              <a:rPr lang="ro-RO" dirty="0"/>
              <a:t>Al doilea nivel</a:t>
            </a:r>
          </a:p>
          <a:p>
            <a:pPr lvl="2"/>
            <a:r>
              <a:rPr lang="ro-RO" dirty="0"/>
              <a:t>Al treilea nivel</a:t>
            </a:r>
          </a:p>
          <a:p>
            <a:pPr lvl="3"/>
            <a:r>
              <a:rPr lang="ro-RO" dirty="0"/>
              <a:t>Al patrulea nivel</a:t>
            </a:r>
          </a:p>
          <a:p>
            <a:pPr lvl="4"/>
            <a:r>
              <a:rPr lang="ro-RO" dirty="0"/>
              <a:t>Al cincilea nivel</a:t>
            </a:r>
          </a:p>
        </p:txBody>
      </p:sp>
      <p:sp>
        <p:nvSpPr>
          <p:cNvPr id="4" name="Substituent conținut 3"/>
          <p:cNvSpPr>
            <a:spLocks noGrp="1"/>
          </p:cNvSpPr>
          <p:nvPr>
            <p:ph sz="half" idx="2"/>
          </p:nvPr>
        </p:nvSpPr>
        <p:spPr>
          <a:xfrm>
            <a:off x="6246815" y="1905000"/>
            <a:ext cx="4419598" cy="4267200"/>
          </a:xfrm>
        </p:spPr>
        <p:txBody>
          <a:bodyPr>
            <a:normAutofit/>
          </a:bodyPr>
          <a:lstStyle>
            <a:lvl1pPr latinLnBrk="0">
              <a:defRPr lang="ro-RO" sz="2400"/>
            </a:lvl1pPr>
            <a:lvl2pPr latinLnBrk="0">
              <a:defRPr lang="ro-RO" sz="2000"/>
            </a:lvl2pPr>
            <a:lvl3pPr latinLnBrk="0">
              <a:defRPr lang="ro-RO" sz="1800"/>
            </a:lvl3pPr>
            <a:lvl4pPr latinLnBrk="0">
              <a:defRPr lang="ro-RO" sz="1600"/>
            </a:lvl4pPr>
            <a:lvl5pPr latinLnBrk="0">
              <a:defRPr lang="ro-RO" sz="1600"/>
            </a:lvl5pPr>
            <a:lvl6pPr marL="1956816" latinLnBrk="0">
              <a:defRPr lang="ro-RO" sz="1600"/>
            </a:lvl6pPr>
            <a:lvl7pPr marL="1956816" latinLnBrk="0">
              <a:defRPr lang="ro-RO" sz="1600"/>
            </a:lvl7pPr>
            <a:lvl8pPr marL="1956816" latinLnBrk="0">
              <a:defRPr lang="ro-RO" sz="1600" baseline="0"/>
            </a:lvl8pPr>
            <a:lvl9pPr marL="1956816" latinLnBrk="0">
              <a:defRPr lang="ro-RO" sz="1600" baseline="0"/>
            </a:lvl9pPr>
          </a:lstStyle>
          <a:p>
            <a:pPr lvl="0"/>
            <a:r>
              <a:rPr lang="it-IT" dirty="0"/>
              <a:t>Clic pentru editare stiluri text Coordonator</a:t>
            </a:r>
            <a:endParaRPr lang="ro-RO" dirty="0"/>
          </a:p>
          <a:p>
            <a:pPr lvl="1"/>
            <a:r>
              <a:rPr lang="ro-RO" dirty="0"/>
              <a:t>Al doilea nivel</a:t>
            </a:r>
          </a:p>
          <a:p>
            <a:pPr lvl="2"/>
            <a:r>
              <a:rPr lang="ro-RO" dirty="0"/>
              <a:t>Al treilea nivel</a:t>
            </a:r>
          </a:p>
          <a:p>
            <a:pPr lvl="3"/>
            <a:r>
              <a:rPr lang="ro-RO" dirty="0"/>
              <a:t>Al patrulea nivel</a:t>
            </a:r>
          </a:p>
          <a:p>
            <a:pPr lvl="4"/>
            <a:r>
              <a:rPr lang="ro-RO" dirty="0"/>
              <a:t>Al cincilea nivel</a:t>
            </a:r>
          </a:p>
        </p:txBody>
      </p:sp>
      <p:sp>
        <p:nvSpPr>
          <p:cNvPr id="5" name="Substituent dată 4"/>
          <p:cNvSpPr>
            <a:spLocks noGrp="1"/>
          </p:cNvSpPr>
          <p:nvPr>
            <p:ph type="dt" sz="half" idx="10"/>
          </p:nvPr>
        </p:nvSpPr>
        <p:spPr/>
        <p:txBody>
          <a:bodyPr/>
          <a:lstStyle>
            <a:lvl1pPr>
              <a:defRPr/>
            </a:lvl1pPr>
          </a:lstStyle>
          <a:p>
            <a:fld id="{96F167EA-F2D6-4C1C-A424-D8A7E6C05E49}" type="datetime1">
              <a:rPr lang="ro-RO" smtClean="0"/>
              <a:pPr/>
              <a:t>29.05.2017</a:t>
            </a:fld>
            <a:endParaRPr lang="ro-RO" dirty="0"/>
          </a:p>
        </p:txBody>
      </p:sp>
      <p:sp>
        <p:nvSpPr>
          <p:cNvPr id="6" name="Substituent subsol 5"/>
          <p:cNvSpPr>
            <a:spLocks noGrp="1"/>
          </p:cNvSpPr>
          <p:nvPr>
            <p:ph type="ftr" sz="quarter" idx="11"/>
          </p:nvPr>
        </p:nvSpPr>
        <p:spPr/>
        <p:txBody>
          <a:bodyPr/>
          <a:lstStyle/>
          <a:p>
            <a:endParaRPr lang="ro-RO" dirty="0"/>
          </a:p>
        </p:txBody>
      </p:sp>
      <p:sp>
        <p:nvSpPr>
          <p:cNvPr id="7" name="Substituent număr diapozitiv 6"/>
          <p:cNvSpPr>
            <a:spLocks noGrp="1"/>
          </p:cNvSpPr>
          <p:nvPr>
            <p:ph type="sldNum" sz="quarter" idx="12"/>
          </p:nvPr>
        </p:nvSpPr>
        <p:spPr/>
        <p:txBody>
          <a:bodyPr/>
          <a:lstStyle/>
          <a:p>
            <a:fld id="{25BA54BD-C84D-46CE-8B72-31BFB26ABA43}" type="slidenum">
              <a:rPr lang="ro-RO" smtClean="0"/>
              <a:t>‹#›</a:t>
            </a:fld>
            <a:endParaRPr lang="ro-RO"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grpSp>
        <p:nvGrpSpPr>
          <p:cNvPr id="160" name="linie"/>
          <p:cNvGrpSpPr/>
          <p:nvPr/>
        </p:nvGrpSpPr>
        <p:grpSpPr bwMode="invGray">
          <a:xfrm>
            <a:off x="1522413" y="1514475"/>
            <a:ext cx="10569575" cy="64008"/>
            <a:chOff x="1522413" y="1514475"/>
            <a:chExt cx="10569575" cy="64008"/>
          </a:xfrm>
        </p:grpSpPr>
        <p:sp>
          <p:nvSpPr>
            <p:cNvPr id="161" name="Formă liberă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2" name="Formă liberă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3" name="Formă liberă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4"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5"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6"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7"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8"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9"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0"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1"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2"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3"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4"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5"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6"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7"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8"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9"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0"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1"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2"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3"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4"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5"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6"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7"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8"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9"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0"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1"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2"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3"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4"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5"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6"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7"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8"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9"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0"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1"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2"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3"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4"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5"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6"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7"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8"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9"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0"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1"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2"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3"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4"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5"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6"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7"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8"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9"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0"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1"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2"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3"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4"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5"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6"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7"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8"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9"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0"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1"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2"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3"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4"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sp>
        <p:nvSpPr>
          <p:cNvPr id="2" name="Titlu 1"/>
          <p:cNvSpPr>
            <a:spLocks noGrp="1"/>
          </p:cNvSpPr>
          <p:nvPr>
            <p:ph type="title"/>
          </p:nvPr>
        </p:nvSpPr>
        <p:spPr>
          <a:xfrm>
            <a:off x="1522414" y="274638"/>
            <a:ext cx="9143998" cy="1020762"/>
          </a:xfrm>
        </p:spPr>
        <p:txBody>
          <a:bodyPr/>
          <a:lstStyle>
            <a:lvl1pPr latinLnBrk="0">
              <a:defRPr lang="ro-RO"/>
            </a:lvl1pPr>
          </a:lstStyle>
          <a:p>
            <a:r>
              <a:rPr lang="it-IT" noProof="0" dirty="0"/>
              <a:t>Clic pentru editare stil titlu</a:t>
            </a:r>
            <a:endParaRPr lang="ro-RO" noProof="0" dirty="0"/>
          </a:p>
        </p:txBody>
      </p:sp>
      <p:sp>
        <p:nvSpPr>
          <p:cNvPr id="3" name="Substituent text 2"/>
          <p:cNvSpPr>
            <a:spLocks noGrp="1"/>
          </p:cNvSpPr>
          <p:nvPr>
            <p:ph type="body" idx="1"/>
          </p:nvPr>
        </p:nvSpPr>
        <p:spPr>
          <a:xfrm>
            <a:off x="1522413" y="1905000"/>
            <a:ext cx="4416552" cy="762000"/>
          </a:xfrm>
        </p:spPr>
        <p:txBody>
          <a:bodyPr anchor="ctr"/>
          <a:lstStyle>
            <a:lvl1pPr marL="0" indent="0" latinLnBrk="0">
              <a:spcBef>
                <a:spcPts val="0"/>
              </a:spcBef>
              <a:buNone/>
              <a:defRPr lang="ro-RO" sz="2400" b="0"/>
            </a:lvl1pPr>
            <a:lvl2pPr marL="457200" indent="0" latinLnBrk="0">
              <a:buNone/>
              <a:defRPr lang="ro-RO" sz="2000" b="1"/>
            </a:lvl2pPr>
            <a:lvl3pPr marL="914400" indent="0" latinLnBrk="0">
              <a:buNone/>
              <a:defRPr lang="ro-RO" sz="1800" b="1"/>
            </a:lvl3pPr>
            <a:lvl4pPr marL="1371600" indent="0" latinLnBrk="0">
              <a:buNone/>
              <a:defRPr lang="ro-RO" sz="1600" b="1"/>
            </a:lvl4pPr>
            <a:lvl5pPr marL="1828800" indent="0" latinLnBrk="0">
              <a:buNone/>
              <a:defRPr lang="ro-RO" sz="1600" b="1"/>
            </a:lvl5pPr>
            <a:lvl6pPr marL="2286000" indent="0" latinLnBrk="0">
              <a:buNone/>
              <a:defRPr lang="ro-RO" sz="1600" b="1"/>
            </a:lvl6pPr>
            <a:lvl7pPr marL="2743200" indent="0" latinLnBrk="0">
              <a:buNone/>
              <a:defRPr lang="ro-RO" sz="1600" b="1"/>
            </a:lvl7pPr>
            <a:lvl8pPr marL="3200400" indent="0" latinLnBrk="0">
              <a:buNone/>
              <a:defRPr lang="ro-RO" sz="1600" b="1"/>
            </a:lvl8pPr>
            <a:lvl9pPr marL="3657600" indent="0" latinLnBrk="0">
              <a:buNone/>
              <a:defRPr lang="ro-RO" sz="1600" b="1"/>
            </a:lvl9pPr>
          </a:lstStyle>
          <a:p>
            <a:pPr lvl="0"/>
            <a:r>
              <a:rPr lang="it-IT" noProof="0" dirty="0"/>
              <a:t>Clic pentru editare stiluri text Coordonator</a:t>
            </a:r>
            <a:endParaRPr lang="ro-RO" noProof="0" dirty="0"/>
          </a:p>
        </p:txBody>
      </p:sp>
      <p:sp>
        <p:nvSpPr>
          <p:cNvPr id="4" name="Substituent conținut 3"/>
          <p:cNvSpPr>
            <a:spLocks noGrp="1"/>
          </p:cNvSpPr>
          <p:nvPr>
            <p:ph sz="half" idx="2"/>
          </p:nvPr>
        </p:nvSpPr>
        <p:spPr>
          <a:xfrm>
            <a:off x="1522413" y="2819399"/>
            <a:ext cx="4416552" cy="3352801"/>
          </a:xfrm>
        </p:spPr>
        <p:txBody>
          <a:bodyPr/>
          <a:lstStyle>
            <a:lvl1pPr latinLnBrk="0">
              <a:defRPr lang="ro-RO" sz="2400"/>
            </a:lvl1pPr>
            <a:lvl2pPr latinLnBrk="0">
              <a:defRPr lang="ro-RO" sz="2000"/>
            </a:lvl2pPr>
            <a:lvl3pPr latinLnBrk="0">
              <a:defRPr lang="ro-RO" sz="1800"/>
            </a:lvl3pPr>
            <a:lvl4pPr latinLnBrk="0">
              <a:defRPr lang="ro-RO" sz="1600"/>
            </a:lvl4pPr>
            <a:lvl5pPr latinLnBrk="0">
              <a:defRPr lang="ro-RO" sz="1600"/>
            </a:lvl5pPr>
            <a:lvl6pPr marL="1956816" latinLnBrk="0">
              <a:defRPr lang="ro-RO" sz="1600"/>
            </a:lvl6pPr>
            <a:lvl7pPr marL="1956816" latinLnBrk="0">
              <a:defRPr lang="ro-RO" sz="1600" baseline="0"/>
            </a:lvl7pPr>
            <a:lvl8pPr marL="1956816" latinLnBrk="0">
              <a:defRPr lang="ro-RO" sz="1600" baseline="0"/>
            </a:lvl8pPr>
            <a:lvl9pPr marL="1956816" latinLnBrk="0">
              <a:defRPr lang="ro-RO" sz="1600" baseline="0"/>
            </a:lvl9pPr>
          </a:lstStyle>
          <a:p>
            <a:pPr lvl="0"/>
            <a:r>
              <a:rPr lang="it-IT" noProof="0" dirty="0"/>
              <a:t>Clic pentru editare stiluri text Coordonator</a:t>
            </a:r>
            <a:endParaRPr lang="ro-RO" noProof="0" dirty="0"/>
          </a:p>
          <a:p>
            <a:pPr lvl="1"/>
            <a:r>
              <a:rPr lang="ro-RO" noProof="0" dirty="0"/>
              <a:t>Al doilea nivel</a:t>
            </a:r>
          </a:p>
          <a:p>
            <a:pPr lvl="2"/>
            <a:r>
              <a:rPr lang="ro-RO" noProof="0" dirty="0"/>
              <a:t>Al treilea nivel</a:t>
            </a:r>
          </a:p>
          <a:p>
            <a:pPr lvl="3"/>
            <a:r>
              <a:rPr lang="ro-RO" noProof="0" dirty="0"/>
              <a:t>Al patrulea nivel</a:t>
            </a:r>
          </a:p>
          <a:p>
            <a:pPr lvl="4"/>
            <a:r>
              <a:rPr lang="ro-RO" noProof="0" dirty="0"/>
              <a:t>Al cincilea nivel</a:t>
            </a:r>
          </a:p>
        </p:txBody>
      </p:sp>
      <p:sp>
        <p:nvSpPr>
          <p:cNvPr id="5" name="Substituent text 4"/>
          <p:cNvSpPr>
            <a:spLocks noGrp="1"/>
          </p:cNvSpPr>
          <p:nvPr>
            <p:ph type="body" sz="quarter" idx="3"/>
          </p:nvPr>
        </p:nvSpPr>
        <p:spPr>
          <a:xfrm>
            <a:off x="6249860" y="1905000"/>
            <a:ext cx="4416552" cy="762000"/>
          </a:xfrm>
        </p:spPr>
        <p:txBody>
          <a:bodyPr anchor="ctr"/>
          <a:lstStyle>
            <a:lvl1pPr marL="0" indent="0" latinLnBrk="0">
              <a:spcBef>
                <a:spcPts val="0"/>
              </a:spcBef>
              <a:buNone/>
              <a:defRPr lang="ro-RO" sz="2400" b="0"/>
            </a:lvl1pPr>
            <a:lvl2pPr marL="457200" indent="0" latinLnBrk="0">
              <a:buNone/>
              <a:defRPr lang="ro-RO" sz="2000" b="1"/>
            </a:lvl2pPr>
            <a:lvl3pPr marL="914400" indent="0" latinLnBrk="0">
              <a:buNone/>
              <a:defRPr lang="ro-RO" sz="1800" b="1"/>
            </a:lvl3pPr>
            <a:lvl4pPr marL="1371600" indent="0" latinLnBrk="0">
              <a:buNone/>
              <a:defRPr lang="ro-RO" sz="1600" b="1"/>
            </a:lvl4pPr>
            <a:lvl5pPr marL="1828800" indent="0" latinLnBrk="0">
              <a:buNone/>
              <a:defRPr lang="ro-RO" sz="1600" b="1"/>
            </a:lvl5pPr>
            <a:lvl6pPr marL="2286000" indent="0" latinLnBrk="0">
              <a:buNone/>
              <a:defRPr lang="ro-RO" sz="1600" b="1"/>
            </a:lvl6pPr>
            <a:lvl7pPr marL="2743200" indent="0" latinLnBrk="0">
              <a:buNone/>
              <a:defRPr lang="ro-RO" sz="1600" b="1"/>
            </a:lvl7pPr>
            <a:lvl8pPr marL="3200400" indent="0" latinLnBrk="0">
              <a:buNone/>
              <a:defRPr lang="ro-RO" sz="1600" b="1"/>
            </a:lvl8pPr>
            <a:lvl9pPr marL="3657600" indent="0" latinLnBrk="0">
              <a:buNone/>
              <a:defRPr lang="ro-RO" sz="1600" b="1"/>
            </a:lvl9pPr>
          </a:lstStyle>
          <a:p>
            <a:pPr lvl="0"/>
            <a:r>
              <a:rPr lang="it-IT" noProof="0" dirty="0"/>
              <a:t>Clic pentru editare stiluri text Coordonator</a:t>
            </a:r>
            <a:endParaRPr lang="ro-RO" noProof="0" dirty="0"/>
          </a:p>
        </p:txBody>
      </p:sp>
      <p:sp>
        <p:nvSpPr>
          <p:cNvPr id="6" name="Substituent conținut 5"/>
          <p:cNvSpPr>
            <a:spLocks noGrp="1"/>
          </p:cNvSpPr>
          <p:nvPr>
            <p:ph sz="quarter" idx="4"/>
          </p:nvPr>
        </p:nvSpPr>
        <p:spPr>
          <a:xfrm>
            <a:off x="6249860" y="2819399"/>
            <a:ext cx="4416552" cy="3352801"/>
          </a:xfrm>
        </p:spPr>
        <p:txBody>
          <a:bodyPr/>
          <a:lstStyle>
            <a:lvl1pPr latinLnBrk="0">
              <a:defRPr lang="ro-RO" sz="2400"/>
            </a:lvl1pPr>
            <a:lvl2pPr latinLnBrk="0">
              <a:defRPr lang="ro-RO" sz="2000"/>
            </a:lvl2pPr>
            <a:lvl3pPr latinLnBrk="0">
              <a:defRPr lang="ro-RO" sz="1800"/>
            </a:lvl3pPr>
            <a:lvl4pPr latinLnBrk="0">
              <a:defRPr lang="ro-RO" sz="1600"/>
            </a:lvl4pPr>
            <a:lvl5pPr marL="1956816" latinLnBrk="0">
              <a:defRPr lang="ro-RO" sz="1600"/>
            </a:lvl5pPr>
            <a:lvl6pPr marL="1956816" latinLnBrk="0">
              <a:defRPr lang="ro-RO" sz="1600"/>
            </a:lvl6pPr>
            <a:lvl7pPr marL="1956816" latinLnBrk="0">
              <a:defRPr lang="ro-RO" sz="1600"/>
            </a:lvl7pPr>
            <a:lvl8pPr marL="1956816" latinLnBrk="0">
              <a:defRPr lang="ro-RO" sz="1600"/>
            </a:lvl8pPr>
            <a:lvl9pPr marL="1956816" latinLnBrk="0">
              <a:defRPr lang="ro-RO" sz="1600"/>
            </a:lvl9pPr>
          </a:lstStyle>
          <a:p>
            <a:pPr lvl="0"/>
            <a:r>
              <a:rPr lang="it-IT" noProof="0" dirty="0"/>
              <a:t>Clic pentru editare stiluri text Coordonator</a:t>
            </a:r>
            <a:endParaRPr lang="ro-RO" noProof="0" dirty="0"/>
          </a:p>
          <a:p>
            <a:pPr lvl="1"/>
            <a:r>
              <a:rPr lang="ro-RO" noProof="0" dirty="0"/>
              <a:t>Al doilea nivel</a:t>
            </a:r>
          </a:p>
          <a:p>
            <a:pPr lvl="2"/>
            <a:r>
              <a:rPr lang="ro-RO" noProof="0" dirty="0"/>
              <a:t>Al treilea nivel</a:t>
            </a:r>
          </a:p>
          <a:p>
            <a:pPr lvl="3"/>
            <a:r>
              <a:rPr lang="ro-RO" noProof="0" dirty="0"/>
              <a:t>Al patrulea nivel</a:t>
            </a:r>
          </a:p>
          <a:p>
            <a:pPr lvl="4"/>
            <a:r>
              <a:rPr lang="ro-RO" noProof="0" dirty="0"/>
              <a:t>Al cincilea nivel</a:t>
            </a:r>
          </a:p>
        </p:txBody>
      </p:sp>
      <p:sp>
        <p:nvSpPr>
          <p:cNvPr id="7" name="Substituent dată 6"/>
          <p:cNvSpPr>
            <a:spLocks noGrp="1"/>
          </p:cNvSpPr>
          <p:nvPr>
            <p:ph type="dt" sz="half" idx="10"/>
          </p:nvPr>
        </p:nvSpPr>
        <p:spPr/>
        <p:txBody>
          <a:bodyPr/>
          <a:lstStyle>
            <a:lvl1pPr>
              <a:defRPr/>
            </a:lvl1pPr>
          </a:lstStyle>
          <a:p>
            <a:fld id="{57123985-6D0A-4B13-866A-0A1D8A4E43DC}" type="datetime1">
              <a:rPr lang="ro-RO" noProof="0" smtClean="0"/>
              <a:pPr/>
              <a:t>29.05.2017</a:t>
            </a:fld>
            <a:endParaRPr lang="ro-RO" noProof="0" dirty="0"/>
          </a:p>
        </p:txBody>
      </p:sp>
      <p:sp>
        <p:nvSpPr>
          <p:cNvPr id="8" name="Substituent subsol 7"/>
          <p:cNvSpPr>
            <a:spLocks noGrp="1"/>
          </p:cNvSpPr>
          <p:nvPr>
            <p:ph type="ftr" sz="quarter" idx="11"/>
          </p:nvPr>
        </p:nvSpPr>
        <p:spPr/>
        <p:txBody>
          <a:bodyPr/>
          <a:lstStyle/>
          <a:p>
            <a:endParaRPr lang="ro-RO" noProof="0" dirty="0"/>
          </a:p>
        </p:txBody>
      </p:sp>
      <p:sp>
        <p:nvSpPr>
          <p:cNvPr id="9" name="Substituent număr diapozitiv 8"/>
          <p:cNvSpPr>
            <a:spLocks noGrp="1"/>
          </p:cNvSpPr>
          <p:nvPr>
            <p:ph type="sldNum" sz="quarter" idx="12"/>
          </p:nvPr>
        </p:nvSpPr>
        <p:spPr/>
        <p:txBody>
          <a:bodyPr/>
          <a:lstStyle/>
          <a:p>
            <a:fld id="{25BA54BD-C84D-46CE-8B72-31BFB26ABA43}" type="slidenum">
              <a:rPr lang="ro-RO" noProof="0" smtClean="0"/>
              <a:t>‹#›</a:t>
            </a:fld>
            <a:endParaRPr lang="ro-RO" noProof="0"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grpSp>
        <p:nvGrpSpPr>
          <p:cNvPr id="156" name="linie"/>
          <p:cNvGrpSpPr/>
          <p:nvPr/>
        </p:nvGrpSpPr>
        <p:grpSpPr bwMode="invGray">
          <a:xfrm>
            <a:off x="1522413" y="1514475"/>
            <a:ext cx="10569575" cy="64008"/>
            <a:chOff x="1522413" y="1514475"/>
            <a:chExt cx="10569575" cy="64008"/>
          </a:xfrm>
        </p:grpSpPr>
        <p:sp>
          <p:nvSpPr>
            <p:cNvPr id="157" name="Formă liberă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58" name="Formă liberă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59" name="Formă liberă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0"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1"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2"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3"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4"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5"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6"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7"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8"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69"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0"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1"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2"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3"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4"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5"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6"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7"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8"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79"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0"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1"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2"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3"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4"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5"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6"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7"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8"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89"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0"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1"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2"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3"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4"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5"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6"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7"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8"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199"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0"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1"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2"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3"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4"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5"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6"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7"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8"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09"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0"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1"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2"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3"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4"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5"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6"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7"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8"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19"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0"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1"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2"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3"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4"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5"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6"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7"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8"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29"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230"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sp>
        <p:nvSpPr>
          <p:cNvPr id="2" name="Titlu 1"/>
          <p:cNvSpPr>
            <a:spLocks noGrp="1"/>
          </p:cNvSpPr>
          <p:nvPr>
            <p:ph type="title"/>
          </p:nvPr>
        </p:nvSpPr>
        <p:spPr/>
        <p:txBody>
          <a:bodyPr/>
          <a:lstStyle/>
          <a:p>
            <a:r>
              <a:rPr lang="it-IT" noProof="0" dirty="0"/>
              <a:t>Clic pentru editare stil titlu</a:t>
            </a:r>
            <a:endParaRPr lang="ro-RO" noProof="0" dirty="0"/>
          </a:p>
        </p:txBody>
      </p:sp>
      <p:sp>
        <p:nvSpPr>
          <p:cNvPr id="3" name="Substituent dată 2"/>
          <p:cNvSpPr>
            <a:spLocks noGrp="1"/>
          </p:cNvSpPr>
          <p:nvPr>
            <p:ph type="dt" sz="half" idx="10"/>
          </p:nvPr>
        </p:nvSpPr>
        <p:spPr/>
        <p:txBody>
          <a:bodyPr/>
          <a:lstStyle>
            <a:lvl1pPr>
              <a:defRPr/>
            </a:lvl1pPr>
          </a:lstStyle>
          <a:p>
            <a:fld id="{D06450C0-9E0C-45B4-A9C0-12147713474A}" type="datetime1">
              <a:rPr lang="ro-RO" noProof="0" smtClean="0"/>
              <a:pPr/>
              <a:t>29.05.2017</a:t>
            </a:fld>
            <a:endParaRPr lang="ro-RO" noProof="0" dirty="0"/>
          </a:p>
        </p:txBody>
      </p:sp>
      <p:sp>
        <p:nvSpPr>
          <p:cNvPr id="4" name="Substituent subsol 3"/>
          <p:cNvSpPr>
            <a:spLocks noGrp="1"/>
          </p:cNvSpPr>
          <p:nvPr>
            <p:ph type="ftr" sz="quarter" idx="11"/>
          </p:nvPr>
        </p:nvSpPr>
        <p:spPr/>
        <p:txBody>
          <a:bodyPr/>
          <a:lstStyle/>
          <a:p>
            <a:endParaRPr lang="ro-RO" noProof="0" dirty="0"/>
          </a:p>
        </p:txBody>
      </p:sp>
      <p:sp>
        <p:nvSpPr>
          <p:cNvPr id="5" name="Substituent număr diapozitiv 4"/>
          <p:cNvSpPr>
            <a:spLocks noGrp="1"/>
          </p:cNvSpPr>
          <p:nvPr>
            <p:ph type="sldNum" sz="quarter" idx="12"/>
          </p:nvPr>
        </p:nvSpPr>
        <p:spPr/>
        <p:txBody>
          <a:bodyPr/>
          <a:lstStyle/>
          <a:p>
            <a:fld id="{25BA54BD-C84D-46CE-8B72-31BFB26ABA43}" type="slidenum">
              <a:rPr lang="ro-RO" noProof="0" smtClean="0"/>
              <a:t>‹#›</a:t>
            </a:fld>
            <a:endParaRPr lang="ro-RO"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lvl1pPr>
              <a:defRPr/>
            </a:lvl1pPr>
          </a:lstStyle>
          <a:p>
            <a:fld id="{A11666CF-2EE2-436F-8998-D6F2476D68B9}" type="datetime1">
              <a:rPr lang="ro-RO" smtClean="0"/>
              <a:pPr/>
              <a:t>29.05.2017</a:t>
            </a:fld>
            <a:endParaRPr lang="ro-RO" dirty="0"/>
          </a:p>
        </p:txBody>
      </p:sp>
      <p:sp>
        <p:nvSpPr>
          <p:cNvPr id="3" name="Substituent subsol 2"/>
          <p:cNvSpPr>
            <a:spLocks noGrp="1"/>
          </p:cNvSpPr>
          <p:nvPr>
            <p:ph type="ftr" sz="quarter" idx="11"/>
          </p:nvPr>
        </p:nvSpPr>
        <p:spPr/>
        <p:txBody>
          <a:bodyPr/>
          <a:lstStyle/>
          <a:p>
            <a:endParaRPr lang="ro-RO" noProof="0" dirty="0"/>
          </a:p>
        </p:txBody>
      </p:sp>
      <p:sp>
        <p:nvSpPr>
          <p:cNvPr id="4" name="Substituent număr diapozitiv 3"/>
          <p:cNvSpPr>
            <a:spLocks noGrp="1"/>
          </p:cNvSpPr>
          <p:nvPr>
            <p:ph type="sldNum" sz="quarter" idx="12"/>
          </p:nvPr>
        </p:nvSpPr>
        <p:spPr/>
        <p:txBody>
          <a:bodyPr/>
          <a:lstStyle/>
          <a:p>
            <a:fld id="{25BA54BD-C84D-46CE-8B72-31BFB26ABA43}" type="slidenum">
              <a:rPr lang="ro-RO" noProof="0" smtClean="0"/>
              <a:t>‹#›</a:t>
            </a:fld>
            <a:endParaRPr lang="ro-RO"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grpSp>
        <p:nvGrpSpPr>
          <p:cNvPr id="615" name="cadru"/>
          <p:cNvGrpSpPr/>
          <p:nvPr/>
        </p:nvGrpSpPr>
        <p:grpSpPr bwMode="invGray">
          <a:xfrm>
            <a:off x="4417839" y="1630821"/>
            <a:ext cx="6291028" cy="4575885"/>
            <a:chOff x="4417839" y="1630821"/>
            <a:chExt cx="6291028" cy="4575885"/>
          </a:xfrm>
        </p:grpSpPr>
        <p:grpSp>
          <p:nvGrpSpPr>
            <p:cNvPr id="616" name="Grup 615"/>
            <p:cNvGrpSpPr/>
            <p:nvPr/>
          </p:nvGrpSpPr>
          <p:grpSpPr bwMode="invGray">
            <a:xfrm>
              <a:off x="5414491" y="1630821"/>
              <a:ext cx="5294376" cy="4114800"/>
              <a:chOff x="3310555" y="716546"/>
              <a:chExt cx="5294376" cy="4114800"/>
            </a:xfrm>
          </p:grpSpPr>
          <p:grpSp>
            <p:nvGrpSpPr>
              <p:cNvPr id="768" name="Grup 767"/>
              <p:cNvGrpSpPr/>
              <p:nvPr/>
            </p:nvGrpSpPr>
            <p:grpSpPr bwMode="invGray">
              <a:xfrm flipH="1">
                <a:off x="3310555" y="737968"/>
                <a:ext cx="5294376" cy="54864"/>
                <a:chOff x="1522413" y="1514475"/>
                <a:chExt cx="10569575" cy="64008"/>
              </a:xfrm>
              <a:solidFill>
                <a:schemeClr val="accent1"/>
              </a:solidFill>
            </p:grpSpPr>
            <p:sp>
              <p:nvSpPr>
                <p:cNvPr id="844" name="Formă liberă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5" name="Formă liberă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6" name="Formă liberă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7"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8"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9"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0"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1"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2"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3"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4"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5"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6"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7"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8"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9"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0"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1"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2"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3"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4"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5"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6"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7"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8"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9"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0"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1"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2"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3"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4"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5"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6"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7"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8"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9"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0"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1"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2"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3"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4"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5"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6"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7"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8"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9"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0"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1"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2"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3"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4"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5"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6"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7"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8"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9"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0"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1"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2"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3"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4"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5"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6"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7"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8"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9"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0"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1"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2"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3"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4"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5"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6"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7"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grpSp>
            <p:nvGrpSpPr>
              <p:cNvPr id="769" name="Grup 768"/>
              <p:cNvGrpSpPr/>
              <p:nvPr/>
            </p:nvGrpSpPr>
            <p:grpSpPr bwMode="invGray">
              <a:xfrm rot="16200000" flipH="1">
                <a:off x="6492229" y="2755658"/>
                <a:ext cx="4114800" cy="36576"/>
                <a:chOff x="1522413" y="1514475"/>
                <a:chExt cx="10569575" cy="64008"/>
              </a:xfrm>
              <a:solidFill>
                <a:schemeClr val="accent1"/>
              </a:solidFill>
            </p:grpSpPr>
            <p:sp>
              <p:nvSpPr>
                <p:cNvPr id="770" name="Formă liberă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1" name="Formă liberă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2" name="Formă liberă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3"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4"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5"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6"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7"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8"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9"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0"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1"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2"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3"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4"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5"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6"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7"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8"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9"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0"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1"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2"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3"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4"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5"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6"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7"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8"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9"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0"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1"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2"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3"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4"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5"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6"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7"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8"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9"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0"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1"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2"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3"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4"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5"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6"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7"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8"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9"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0"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1"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2"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3"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4"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5"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6"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7"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8"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9"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0"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1"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2"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3"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4"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5"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6"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7"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8"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9"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0"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1"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2"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3"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grpSp>
        <p:grpSp>
          <p:nvGrpSpPr>
            <p:cNvPr id="617" name="Grup 616"/>
            <p:cNvGrpSpPr/>
            <p:nvPr/>
          </p:nvGrpSpPr>
          <p:grpSpPr bwMode="invGray">
            <a:xfrm rot="10800000">
              <a:off x="4417839" y="2091906"/>
              <a:ext cx="5294376" cy="4114800"/>
              <a:chOff x="3310555" y="716546"/>
              <a:chExt cx="5294376" cy="4114800"/>
            </a:xfrm>
          </p:grpSpPr>
          <p:grpSp>
            <p:nvGrpSpPr>
              <p:cNvPr id="618" name="Grup 617"/>
              <p:cNvGrpSpPr/>
              <p:nvPr/>
            </p:nvGrpSpPr>
            <p:grpSpPr bwMode="invGray">
              <a:xfrm flipH="1">
                <a:off x="3310555" y="737968"/>
                <a:ext cx="5294376" cy="54864"/>
                <a:chOff x="1522413" y="1514475"/>
                <a:chExt cx="10569575" cy="64008"/>
              </a:xfrm>
              <a:solidFill>
                <a:schemeClr val="accent1"/>
              </a:solidFill>
            </p:grpSpPr>
            <p:sp>
              <p:nvSpPr>
                <p:cNvPr id="694" name="Formă liberă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5" name="Formă liberă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6" name="Formă liberă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7"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8"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9"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0"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1"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2"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3"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4"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5"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6"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7"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8"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9"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0"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1"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2"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3"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4"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5"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6"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7"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8"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9"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0"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1"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2"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3"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4"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5"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6"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7"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8"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9"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0"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1"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2"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3"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4"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5"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6"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7"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8"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9"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0"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1"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2"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3"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4"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5"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6"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7"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8"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9"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0"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1"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2"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3"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4"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5"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6"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7"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8"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9"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0"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1"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2"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3"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4"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5"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6"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7"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grpSp>
            <p:nvGrpSpPr>
              <p:cNvPr id="619" name="Grup 618"/>
              <p:cNvGrpSpPr/>
              <p:nvPr/>
            </p:nvGrpSpPr>
            <p:grpSpPr bwMode="invGray">
              <a:xfrm rot="16200000" flipH="1">
                <a:off x="6492229" y="2755658"/>
                <a:ext cx="4114800" cy="36576"/>
                <a:chOff x="1522413" y="1514475"/>
                <a:chExt cx="10569575" cy="64008"/>
              </a:xfrm>
              <a:solidFill>
                <a:schemeClr val="accent1"/>
              </a:solidFill>
            </p:grpSpPr>
            <p:sp>
              <p:nvSpPr>
                <p:cNvPr id="620" name="Formă liberă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1" name="Formă liberă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2" name="Formă liberă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3"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4"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5"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6"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7"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8"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9"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0"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1"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2"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3"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4"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5"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6"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7"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8"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9"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0"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1"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2"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3"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4"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5"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6"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7"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8"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9"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0"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1"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2"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3"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4"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5"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6"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7"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8"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9"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0"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1"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2"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3"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4"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5"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6"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7"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8"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9"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0"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1"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2"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3"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4"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5"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6"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7"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8"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9"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0"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1"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2"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3"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4"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5"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6"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7"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8"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9"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0"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1"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2"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3"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grpSp>
      </p:grpSp>
      <p:sp>
        <p:nvSpPr>
          <p:cNvPr id="2" name="Titlu 1"/>
          <p:cNvSpPr>
            <a:spLocks noGrp="1"/>
          </p:cNvSpPr>
          <p:nvPr>
            <p:ph type="title"/>
          </p:nvPr>
        </p:nvSpPr>
        <p:spPr>
          <a:xfrm>
            <a:off x="1522414" y="274638"/>
            <a:ext cx="9143998" cy="1020762"/>
          </a:xfrm>
        </p:spPr>
        <p:txBody>
          <a:bodyPr anchor="b">
            <a:noAutofit/>
          </a:bodyPr>
          <a:lstStyle>
            <a:lvl1pPr algn="l" latinLnBrk="0">
              <a:defRPr lang="ro-RO" sz="3200" b="0"/>
            </a:lvl1pPr>
          </a:lstStyle>
          <a:p>
            <a:r>
              <a:rPr lang="it-IT" noProof="0" dirty="0"/>
              <a:t>Clic pentru editare stil titlu</a:t>
            </a:r>
            <a:endParaRPr lang="ro-RO" noProof="0" dirty="0"/>
          </a:p>
        </p:txBody>
      </p:sp>
      <p:sp>
        <p:nvSpPr>
          <p:cNvPr id="3" name="Substituent conținut 2"/>
          <p:cNvSpPr>
            <a:spLocks noGrp="1"/>
          </p:cNvSpPr>
          <p:nvPr>
            <p:ph idx="1"/>
          </p:nvPr>
        </p:nvSpPr>
        <p:spPr>
          <a:xfrm>
            <a:off x="4710022" y="1905000"/>
            <a:ext cx="5669280" cy="4038600"/>
          </a:xfrm>
        </p:spPr>
        <p:txBody>
          <a:bodyPr>
            <a:normAutofit/>
          </a:bodyPr>
          <a:lstStyle>
            <a:lvl1pPr latinLnBrk="0">
              <a:defRPr lang="ro-RO" sz="2400"/>
            </a:lvl1pPr>
            <a:lvl2pPr latinLnBrk="0">
              <a:defRPr lang="ro-RO" sz="2000"/>
            </a:lvl2pPr>
            <a:lvl3pPr latinLnBrk="0">
              <a:defRPr lang="ro-RO" sz="1800"/>
            </a:lvl3pPr>
            <a:lvl4pPr latinLnBrk="0">
              <a:defRPr lang="ro-RO" sz="1600"/>
            </a:lvl4pPr>
            <a:lvl5pPr latinLnBrk="0">
              <a:defRPr lang="ro-RO" sz="1600"/>
            </a:lvl5pPr>
            <a:lvl6pPr latinLnBrk="0">
              <a:defRPr lang="ro-RO" sz="1600"/>
            </a:lvl6pPr>
            <a:lvl7pPr latinLnBrk="0">
              <a:defRPr lang="ro-RO" sz="1600" baseline="0"/>
            </a:lvl7pPr>
            <a:lvl8pPr latinLnBrk="0">
              <a:defRPr lang="ro-RO" sz="1600" baseline="0"/>
            </a:lvl8pPr>
            <a:lvl9pPr latinLnBrk="0">
              <a:defRPr lang="ro-RO" sz="1600" baseline="0"/>
            </a:lvl9pPr>
          </a:lstStyle>
          <a:p>
            <a:pPr lvl="0"/>
            <a:r>
              <a:rPr lang="it-IT" noProof="0" dirty="0"/>
              <a:t>Clic pentru editare stiluri text Coordonator</a:t>
            </a:r>
            <a:endParaRPr lang="ro-RO" noProof="0" dirty="0"/>
          </a:p>
          <a:p>
            <a:pPr lvl="1"/>
            <a:r>
              <a:rPr lang="ro-RO" noProof="0" dirty="0"/>
              <a:t>Al doilea nivel</a:t>
            </a:r>
          </a:p>
          <a:p>
            <a:pPr lvl="2"/>
            <a:r>
              <a:rPr lang="ro-RO" noProof="0" dirty="0"/>
              <a:t>Al treilea nivel</a:t>
            </a:r>
          </a:p>
          <a:p>
            <a:pPr lvl="3"/>
            <a:r>
              <a:rPr lang="ro-RO" noProof="0" dirty="0"/>
              <a:t>Al patrulea nivel</a:t>
            </a:r>
          </a:p>
          <a:p>
            <a:pPr lvl="4"/>
            <a:r>
              <a:rPr lang="ro-RO" noProof="0" dirty="0"/>
              <a:t>Al cincilea nivel</a:t>
            </a:r>
          </a:p>
        </p:txBody>
      </p:sp>
      <p:sp>
        <p:nvSpPr>
          <p:cNvPr id="4" name="Substituent text 3"/>
          <p:cNvSpPr>
            <a:spLocks noGrp="1"/>
          </p:cNvSpPr>
          <p:nvPr>
            <p:ph type="body" sz="half" idx="2"/>
          </p:nvPr>
        </p:nvSpPr>
        <p:spPr>
          <a:xfrm>
            <a:off x="1522413" y="3429000"/>
            <a:ext cx="2743200" cy="2743200"/>
          </a:xfrm>
        </p:spPr>
        <p:txBody>
          <a:bodyPr anchor="b">
            <a:normAutofit/>
          </a:bodyPr>
          <a:lstStyle>
            <a:lvl1pPr marL="0" indent="0" latinLnBrk="0">
              <a:spcBef>
                <a:spcPts val="1200"/>
              </a:spcBef>
              <a:buNone/>
              <a:defRPr lang="ro-RO" sz="1600"/>
            </a:lvl1pPr>
            <a:lvl2pPr marL="457200" indent="0" latinLnBrk="0">
              <a:buNone/>
              <a:defRPr lang="ro-RO" sz="1200"/>
            </a:lvl2pPr>
            <a:lvl3pPr marL="914400" indent="0" latinLnBrk="0">
              <a:buNone/>
              <a:defRPr lang="ro-RO" sz="1000"/>
            </a:lvl3pPr>
            <a:lvl4pPr marL="1371600" indent="0" latinLnBrk="0">
              <a:buNone/>
              <a:defRPr lang="ro-RO" sz="900"/>
            </a:lvl4pPr>
            <a:lvl5pPr marL="1828800" indent="0" latinLnBrk="0">
              <a:buNone/>
              <a:defRPr lang="ro-RO" sz="900"/>
            </a:lvl5pPr>
            <a:lvl6pPr marL="2286000" indent="0" latinLnBrk="0">
              <a:buNone/>
              <a:defRPr lang="ro-RO" sz="900"/>
            </a:lvl6pPr>
            <a:lvl7pPr marL="2743200" indent="0" latinLnBrk="0">
              <a:buNone/>
              <a:defRPr lang="ro-RO" sz="900"/>
            </a:lvl7pPr>
            <a:lvl8pPr marL="3200400" indent="0" latinLnBrk="0">
              <a:buNone/>
              <a:defRPr lang="ro-RO" sz="900"/>
            </a:lvl8pPr>
            <a:lvl9pPr marL="3657600" indent="0" latinLnBrk="0">
              <a:buNone/>
              <a:defRPr lang="ro-RO" sz="900"/>
            </a:lvl9pPr>
          </a:lstStyle>
          <a:p>
            <a:pPr lvl="0"/>
            <a:r>
              <a:rPr lang="it-IT" noProof="0" dirty="0"/>
              <a:t>Clic pentru editare stiluri text Coordonator</a:t>
            </a:r>
            <a:endParaRPr lang="ro-RO" noProof="0" dirty="0"/>
          </a:p>
        </p:txBody>
      </p:sp>
      <p:sp>
        <p:nvSpPr>
          <p:cNvPr id="5" name="Substituent dată 4"/>
          <p:cNvSpPr>
            <a:spLocks noGrp="1"/>
          </p:cNvSpPr>
          <p:nvPr>
            <p:ph type="dt" sz="half" idx="10"/>
          </p:nvPr>
        </p:nvSpPr>
        <p:spPr/>
        <p:txBody>
          <a:bodyPr/>
          <a:lstStyle>
            <a:lvl1pPr>
              <a:defRPr/>
            </a:lvl1pPr>
          </a:lstStyle>
          <a:p>
            <a:fld id="{74107E98-5C60-4395-84A2-864D545C9965}" type="datetime1">
              <a:rPr lang="ro-RO" noProof="0" smtClean="0"/>
              <a:pPr/>
              <a:t>29.05.2017</a:t>
            </a:fld>
            <a:endParaRPr lang="ro-RO" noProof="0" dirty="0"/>
          </a:p>
        </p:txBody>
      </p:sp>
      <p:sp>
        <p:nvSpPr>
          <p:cNvPr id="6" name="Substituent subsol 5"/>
          <p:cNvSpPr>
            <a:spLocks noGrp="1"/>
          </p:cNvSpPr>
          <p:nvPr>
            <p:ph type="ftr" sz="quarter" idx="11"/>
          </p:nvPr>
        </p:nvSpPr>
        <p:spPr/>
        <p:txBody>
          <a:bodyPr/>
          <a:lstStyle/>
          <a:p>
            <a:endParaRPr lang="ro-RO" noProof="0" dirty="0"/>
          </a:p>
        </p:txBody>
      </p:sp>
      <p:sp>
        <p:nvSpPr>
          <p:cNvPr id="7" name="Substituent număr diapozitiv 6"/>
          <p:cNvSpPr>
            <a:spLocks noGrp="1"/>
          </p:cNvSpPr>
          <p:nvPr>
            <p:ph type="sldNum" sz="quarter" idx="12"/>
          </p:nvPr>
        </p:nvSpPr>
        <p:spPr/>
        <p:txBody>
          <a:bodyPr/>
          <a:lstStyle/>
          <a:p>
            <a:fld id="{25BA54BD-C84D-46CE-8B72-31BFB26ABA43}" type="slidenum">
              <a:rPr lang="ro-RO" noProof="0" smtClean="0"/>
              <a:t>‹#›</a:t>
            </a:fld>
            <a:endParaRPr lang="ro-RO"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grpSp>
        <p:nvGrpSpPr>
          <p:cNvPr id="614" name="cadru"/>
          <p:cNvGrpSpPr/>
          <p:nvPr/>
        </p:nvGrpSpPr>
        <p:grpSpPr bwMode="invGray">
          <a:xfrm flipH="1">
            <a:off x="1447500" y="1630821"/>
            <a:ext cx="6291028" cy="4575885"/>
            <a:chOff x="4417839" y="1630821"/>
            <a:chExt cx="6291028" cy="4575885"/>
          </a:xfrm>
        </p:grpSpPr>
        <p:grpSp>
          <p:nvGrpSpPr>
            <p:cNvPr id="615" name="Grup 614"/>
            <p:cNvGrpSpPr/>
            <p:nvPr/>
          </p:nvGrpSpPr>
          <p:grpSpPr bwMode="invGray">
            <a:xfrm>
              <a:off x="5414491" y="1630821"/>
              <a:ext cx="5294376" cy="4114800"/>
              <a:chOff x="3310555" y="716546"/>
              <a:chExt cx="5294376" cy="4114800"/>
            </a:xfrm>
          </p:grpSpPr>
          <p:grpSp>
            <p:nvGrpSpPr>
              <p:cNvPr id="767" name="Grup 766"/>
              <p:cNvGrpSpPr/>
              <p:nvPr/>
            </p:nvGrpSpPr>
            <p:grpSpPr bwMode="invGray">
              <a:xfrm flipH="1">
                <a:off x="3310555" y="737968"/>
                <a:ext cx="5294376" cy="54864"/>
                <a:chOff x="1522413" y="1514475"/>
                <a:chExt cx="10569575" cy="64008"/>
              </a:xfrm>
              <a:solidFill>
                <a:schemeClr val="accent1"/>
              </a:solidFill>
            </p:grpSpPr>
            <p:sp>
              <p:nvSpPr>
                <p:cNvPr id="843" name="Formă liberă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4" name="Formă liberă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5" name="Formă liberă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6"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7"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8"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9"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0"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1"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2"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3"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4"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5"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6"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7"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8"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59"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0"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1"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2"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3"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4"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5"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6"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7"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8"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69"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0"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1"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2"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3"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4"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5"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6"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7"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8"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79"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0"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1"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2"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3"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4"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5"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6"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7"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8"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89"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0"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1"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2"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3"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4"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5"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6"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7"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8"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99"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0"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1"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2"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3"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4"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5"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6"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7"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8"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09"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0"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1"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2"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3"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4"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5"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916"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grpSp>
            <p:nvGrpSpPr>
              <p:cNvPr id="768" name="Grup 767"/>
              <p:cNvGrpSpPr/>
              <p:nvPr/>
            </p:nvGrpSpPr>
            <p:grpSpPr bwMode="invGray">
              <a:xfrm rot="16200000" flipH="1">
                <a:off x="6492229" y="2755658"/>
                <a:ext cx="4114800" cy="36576"/>
                <a:chOff x="1522413" y="1514475"/>
                <a:chExt cx="10569575" cy="64008"/>
              </a:xfrm>
              <a:solidFill>
                <a:schemeClr val="accent1"/>
              </a:solidFill>
            </p:grpSpPr>
            <p:sp>
              <p:nvSpPr>
                <p:cNvPr id="769" name="Formă liberă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0" name="Formă liberă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1" name="Formă liberă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2"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3"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4"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5"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6"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7"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8"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79"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0"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1"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2"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3"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4"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5"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6"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7"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8"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89"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0"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1"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2"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3"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4"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5"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6"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7"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8"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99"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0"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1"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2"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3"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4"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5"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6"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7"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8"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09"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0"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1"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2"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3"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4"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5"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6"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7"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8"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19"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0"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1"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2"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3"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4"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5"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6"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7"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8"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29"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0"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1"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2"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3"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4"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5"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6"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7"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8"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39"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0"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1"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842"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grpSp>
        <p:grpSp>
          <p:nvGrpSpPr>
            <p:cNvPr id="616" name="Grup 615"/>
            <p:cNvGrpSpPr/>
            <p:nvPr/>
          </p:nvGrpSpPr>
          <p:grpSpPr bwMode="invGray">
            <a:xfrm rot="10800000">
              <a:off x="4417839" y="2091906"/>
              <a:ext cx="5294376" cy="4114800"/>
              <a:chOff x="3310555" y="716546"/>
              <a:chExt cx="5294376" cy="4114800"/>
            </a:xfrm>
          </p:grpSpPr>
          <p:grpSp>
            <p:nvGrpSpPr>
              <p:cNvPr id="617" name="Grup 616"/>
              <p:cNvGrpSpPr/>
              <p:nvPr/>
            </p:nvGrpSpPr>
            <p:grpSpPr bwMode="invGray">
              <a:xfrm flipH="1">
                <a:off x="3310555" y="737968"/>
                <a:ext cx="5294376" cy="54864"/>
                <a:chOff x="1522413" y="1514475"/>
                <a:chExt cx="10569575" cy="64008"/>
              </a:xfrm>
              <a:solidFill>
                <a:schemeClr val="accent1"/>
              </a:solidFill>
            </p:grpSpPr>
            <p:sp>
              <p:nvSpPr>
                <p:cNvPr id="693" name="Formă liberă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4" name="Formă liberă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5" name="Formă liberă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6"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7"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8"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9"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0"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1"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2"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3"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4"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5"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6"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7"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8"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09"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0"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1"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2"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3"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4"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5"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6"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7"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8"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19"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0"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1"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2"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3"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4"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5"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6"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7"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8"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29"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0"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1"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2"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3"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4"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5"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6"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7"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8"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39"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0"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1"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2"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3"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4"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5"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6"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7"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8"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49"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0"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1"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2"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3"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4"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5"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6"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7"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8"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59"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0"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1"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2"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3"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4"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5"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766"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grpSp>
            <p:nvGrpSpPr>
              <p:cNvPr id="618" name="Grup 617"/>
              <p:cNvGrpSpPr/>
              <p:nvPr/>
            </p:nvGrpSpPr>
            <p:grpSpPr bwMode="invGray">
              <a:xfrm rot="16200000" flipH="1">
                <a:off x="6492229" y="2755658"/>
                <a:ext cx="4114800" cy="36576"/>
                <a:chOff x="1522413" y="1514475"/>
                <a:chExt cx="10569575" cy="64008"/>
              </a:xfrm>
              <a:solidFill>
                <a:schemeClr val="accent1"/>
              </a:solidFill>
            </p:grpSpPr>
            <p:sp>
              <p:nvSpPr>
                <p:cNvPr id="619" name="Formă liberă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0" name="Formă liberă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1" name="Formă liberă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2" name="Formă liberă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3" name="Formă liberă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4" name="Formă liberă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5" name="Formă liberă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6" name="Formă liberă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7" name="Formă liberă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8" name="Formă liberă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29" name="Formă liberă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0" name="Formă liberă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1" name="Formă liberă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2" name="Formă liberă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3" name="Formă liberă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4" name="Formă liberă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5" name="Formă liberă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6" name="Formă liberă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7" name="Formă liberă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8" name="Formă liberă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39" name="Formă liberă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0" name="Formă liberă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1" name="Formă liberă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2" name="Formă liberă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3" name="Formă liberă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4" name="Formă liberă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5" name="Formă liberă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6" name="Formă liberă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7" name="Formă liberă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8" name="Formă liberă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49" name="Formă liberă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0" name="Formă liberă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1" name="Formă liberă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2" name="Formă liberă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3" name="Formă liberă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4" name="Formă liberă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5" name="Formă liberă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6" name="Formă liberă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7" name="Formă liberă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8" name="Formă liberă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59" name="Formă liberă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0" name="Formă liberă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1" name="Formă liberă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2" name="Formă liberă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3" name="Formă liberă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4" name="Formă liberă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5" name="Formă liberă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6" name="Formă liberă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7" name="Formă liberă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8" name="Formă liberă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69" name="Formă liberă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0" name="Formă liberă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1" name="Formă liberă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2" name="Formă liberă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3" name="Formă liberă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4" name="Formă liberă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5" name="Formă liberă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6" name="Formă liberă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7" name="Formă liberă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8" name="Formă liberă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79" name="Formă liberă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0" name="Formă liberă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1" name="Formă liberă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2" name="Formă liberă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3" name="Formă liberă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4" name="Formă liberă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5" name="Formă liberă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6" name="Formă liberă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7" name="Formă liberă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8" name="Formă liberă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89" name="Formă liberă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0" name="Formă liberă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1" name="Formă liberă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sp>
              <p:nvSpPr>
                <p:cNvPr id="692" name="Formă liberă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noProof="0" dirty="0">
                    <a:ln>
                      <a:noFill/>
                    </a:ln>
                  </a:endParaRPr>
                </a:p>
              </p:txBody>
            </p:sp>
          </p:grpSp>
        </p:grpSp>
      </p:grpSp>
      <p:sp>
        <p:nvSpPr>
          <p:cNvPr id="2" name="Titlu 1"/>
          <p:cNvSpPr>
            <a:spLocks noGrp="1"/>
          </p:cNvSpPr>
          <p:nvPr>
            <p:ph type="title"/>
          </p:nvPr>
        </p:nvSpPr>
        <p:spPr>
          <a:xfrm>
            <a:off x="1522414" y="274638"/>
            <a:ext cx="9143998" cy="1020762"/>
          </a:xfrm>
        </p:spPr>
        <p:txBody>
          <a:bodyPr anchor="b">
            <a:noAutofit/>
          </a:bodyPr>
          <a:lstStyle>
            <a:lvl1pPr algn="l" latinLnBrk="0">
              <a:defRPr lang="ro-RO" sz="3200" b="0"/>
            </a:lvl1pPr>
          </a:lstStyle>
          <a:p>
            <a:r>
              <a:rPr lang="it-IT" noProof="0" dirty="0"/>
              <a:t>Clic pentru editare stil titlu</a:t>
            </a:r>
            <a:endParaRPr lang="ro-RO" noProof="0" dirty="0"/>
          </a:p>
        </p:txBody>
      </p:sp>
      <p:sp>
        <p:nvSpPr>
          <p:cNvPr id="3" name="Substituent imagine 2"/>
          <p:cNvSpPr>
            <a:spLocks noGrp="1"/>
          </p:cNvSpPr>
          <p:nvPr>
            <p:ph type="pic" idx="1"/>
          </p:nvPr>
        </p:nvSpPr>
        <p:spPr>
          <a:xfrm>
            <a:off x="1745838" y="1884311"/>
            <a:ext cx="5669280" cy="4041648"/>
          </a:xfrm>
          <a:solidFill>
            <a:schemeClr val="bg1"/>
          </a:solidFill>
        </p:spPr>
        <p:txBody>
          <a:bodyPr tIns="914400">
            <a:normAutofit/>
          </a:bodyPr>
          <a:lstStyle>
            <a:lvl1pPr marL="0" indent="0" algn="ctr" latinLnBrk="0">
              <a:buNone/>
              <a:defRPr lang="ro-RO" sz="2400"/>
            </a:lvl1pPr>
            <a:lvl2pPr marL="457200" indent="0" latinLnBrk="0">
              <a:buNone/>
              <a:defRPr lang="ro-RO" sz="2800"/>
            </a:lvl2pPr>
            <a:lvl3pPr marL="914400" indent="0" latinLnBrk="0">
              <a:buNone/>
              <a:defRPr lang="ro-RO" sz="2400"/>
            </a:lvl3pPr>
            <a:lvl4pPr marL="1371600" indent="0" latinLnBrk="0">
              <a:buNone/>
              <a:defRPr lang="ro-RO" sz="2000"/>
            </a:lvl4pPr>
            <a:lvl5pPr marL="1828800" indent="0" latinLnBrk="0">
              <a:buNone/>
              <a:defRPr lang="ro-RO" sz="2000"/>
            </a:lvl5pPr>
            <a:lvl6pPr marL="2286000" indent="0" latinLnBrk="0">
              <a:buNone/>
              <a:defRPr lang="ro-RO" sz="2000"/>
            </a:lvl6pPr>
            <a:lvl7pPr marL="2743200" indent="0" latinLnBrk="0">
              <a:buNone/>
              <a:defRPr lang="ro-RO" sz="2000"/>
            </a:lvl7pPr>
            <a:lvl8pPr marL="3200400" indent="0" latinLnBrk="0">
              <a:buNone/>
              <a:defRPr lang="ro-RO" sz="2000"/>
            </a:lvl8pPr>
            <a:lvl9pPr marL="3657600" indent="0" latinLnBrk="0">
              <a:buNone/>
              <a:defRPr lang="ro-RO" sz="2000"/>
            </a:lvl9pPr>
          </a:lstStyle>
          <a:p>
            <a:r>
              <a:rPr lang="ro-RO" noProof="0" dirty="0"/>
              <a:t>Faceți clic pe pictogramă pentru a adăuga o imagine</a:t>
            </a:r>
          </a:p>
        </p:txBody>
      </p:sp>
      <p:sp>
        <p:nvSpPr>
          <p:cNvPr id="4" name="Substituent text 3"/>
          <p:cNvSpPr>
            <a:spLocks noGrp="1"/>
          </p:cNvSpPr>
          <p:nvPr>
            <p:ph type="body" sz="half" idx="2"/>
          </p:nvPr>
        </p:nvSpPr>
        <p:spPr>
          <a:xfrm>
            <a:off x="7905959" y="3411748"/>
            <a:ext cx="2743200" cy="2743200"/>
          </a:xfrm>
        </p:spPr>
        <p:txBody>
          <a:bodyPr anchor="b">
            <a:normAutofit/>
          </a:bodyPr>
          <a:lstStyle>
            <a:lvl1pPr marL="0" indent="0" latinLnBrk="0">
              <a:spcBef>
                <a:spcPts val="1200"/>
              </a:spcBef>
              <a:buNone/>
              <a:defRPr lang="ro-RO" sz="1600"/>
            </a:lvl1pPr>
            <a:lvl2pPr marL="457200" indent="0" latinLnBrk="0">
              <a:buNone/>
              <a:defRPr lang="ro-RO" sz="1200"/>
            </a:lvl2pPr>
            <a:lvl3pPr marL="914400" indent="0" latinLnBrk="0">
              <a:buNone/>
              <a:defRPr lang="ro-RO" sz="1000"/>
            </a:lvl3pPr>
            <a:lvl4pPr marL="1371600" indent="0" latinLnBrk="0">
              <a:buNone/>
              <a:defRPr lang="ro-RO" sz="900"/>
            </a:lvl4pPr>
            <a:lvl5pPr marL="1828800" indent="0" latinLnBrk="0">
              <a:buNone/>
              <a:defRPr lang="ro-RO" sz="900"/>
            </a:lvl5pPr>
            <a:lvl6pPr marL="2286000" indent="0" latinLnBrk="0">
              <a:buNone/>
              <a:defRPr lang="ro-RO" sz="900"/>
            </a:lvl6pPr>
            <a:lvl7pPr marL="2743200" indent="0" latinLnBrk="0">
              <a:buNone/>
              <a:defRPr lang="ro-RO" sz="900"/>
            </a:lvl7pPr>
            <a:lvl8pPr marL="3200400" indent="0" latinLnBrk="0">
              <a:buNone/>
              <a:defRPr lang="ro-RO" sz="900"/>
            </a:lvl8pPr>
            <a:lvl9pPr marL="3657600" indent="0" latinLnBrk="0">
              <a:buNone/>
              <a:defRPr lang="ro-RO" sz="900"/>
            </a:lvl9pPr>
          </a:lstStyle>
          <a:p>
            <a:pPr lvl="0"/>
            <a:r>
              <a:rPr lang="it-IT" noProof="0" dirty="0"/>
              <a:t>Clic pentru editare stiluri text Coordonator</a:t>
            </a:r>
            <a:endParaRPr lang="ro-RO" noProof="0" dirty="0"/>
          </a:p>
        </p:txBody>
      </p:sp>
      <p:sp>
        <p:nvSpPr>
          <p:cNvPr id="5" name="Substituent dată 4"/>
          <p:cNvSpPr>
            <a:spLocks noGrp="1"/>
          </p:cNvSpPr>
          <p:nvPr>
            <p:ph type="dt" sz="half" idx="10"/>
          </p:nvPr>
        </p:nvSpPr>
        <p:spPr/>
        <p:txBody>
          <a:bodyPr/>
          <a:lstStyle>
            <a:lvl1pPr>
              <a:defRPr/>
            </a:lvl1pPr>
          </a:lstStyle>
          <a:p>
            <a:fld id="{217D6EE0-7058-4C49-AF73-5CC6941177BF}" type="datetime1">
              <a:rPr lang="ro-RO" noProof="0" smtClean="0"/>
              <a:pPr/>
              <a:t>29.05.2017</a:t>
            </a:fld>
            <a:endParaRPr lang="ro-RO" noProof="0" dirty="0"/>
          </a:p>
        </p:txBody>
      </p:sp>
      <p:sp>
        <p:nvSpPr>
          <p:cNvPr id="6" name="Substituent subsol 5"/>
          <p:cNvSpPr>
            <a:spLocks noGrp="1"/>
          </p:cNvSpPr>
          <p:nvPr>
            <p:ph type="ftr" sz="quarter" idx="11"/>
          </p:nvPr>
        </p:nvSpPr>
        <p:spPr/>
        <p:txBody>
          <a:bodyPr/>
          <a:lstStyle/>
          <a:p>
            <a:endParaRPr lang="ro-RO" noProof="0" dirty="0"/>
          </a:p>
        </p:txBody>
      </p:sp>
      <p:sp>
        <p:nvSpPr>
          <p:cNvPr id="7" name="Substituent număr diapozitiv 6"/>
          <p:cNvSpPr>
            <a:spLocks noGrp="1"/>
          </p:cNvSpPr>
          <p:nvPr>
            <p:ph type="sldNum" sz="quarter" idx="12"/>
          </p:nvPr>
        </p:nvSpPr>
        <p:spPr/>
        <p:txBody>
          <a:bodyPr/>
          <a:lstStyle/>
          <a:p>
            <a:fld id="{25BA54BD-C84D-46CE-8B72-31BFB26ABA43}" type="slidenum">
              <a:rPr lang="ro-RO" noProof="0" smtClean="0"/>
              <a:t>‹#›</a:t>
            </a:fld>
            <a:endParaRPr lang="ro-RO"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it-IT" noProof="0" dirty="0"/>
              <a:t>Clic pentru editare stil titlu</a:t>
            </a:r>
            <a:endParaRPr lang="ro-RO" noProof="0" dirty="0"/>
          </a:p>
        </p:txBody>
      </p:sp>
      <p:sp>
        <p:nvSpPr>
          <p:cNvPr id="3" name="Substituent text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it-IT" noProof="0" dirty="0"/>
              <a:t>Clic pentru editare stiluri text Coordonator</a:t>
            </a:r>
            <a:endParaRPr lang="ro-RO" noProof="0" dirty="0"/>
          </a:p>
          <a:p>
            <a:pPr lvl="1"/>
            <a:r>
              <a:rPr lang="ro-RO" noProof="0" dirty="0"/>
              <a:t>Al doilea nivel</a:t>
            </a:r>
          </a:p>
          <a:p>
            <a:pPr lvl="2"/>
            <a:r>
              <a:rPr lang="ro-RO" noProof="0" dirty="0"/>
              <a:t>Al treilea nivel</a:t>
            </a:r>
          </a:p>
          <a:p>
            <a:pPr lvl="3"/>
            <a:r>
              <a:rPr lang="ro-RO" noProof="0" dirty="0"/>
              <a:t>Al patrulea nivel</a:t>
            </a:r>
          </a:p>
          <a:p>
            <a:pPr lvl="4"/>
            <a:r>
              <a:rPr lang="ro-RO" noProof="0" dirty="0"/>
              <a:t>Al cincilea nivel</a:t>
            </a:r>
          </a:p>
        </p:txBody>
      </p:sp>
      <p:sp>
        <p:nvSpPr>
          <p:cNvPr id="4" name="Substituent dată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latinLnBrk="0">
              <a:defRPr lang="ro-RO" sz="1000">
                <a:solidFill>
                  <a:schemeClr val="tx1">
                    <a:tint val="75000"/>
                  </a:schemeClr>
                </a:solidFill>
              </a:defRPr>
            </a:lvl1pPr>
          </a:lstStyle>
          <a:p>
            <a:fld id="{D6433309-7AC1-48A6-9612-3A9B2F85543A}" type="datetime1">
              <a:rPr lang="ro-RO" noProof="0" smtClean="0"/>
              <a:pPr/>
              <a:t>29.05.2017</a:t>
            </a:fld>
            <a:endParaRPr lang="ro-RO" noProof="0" dirty="0"/>
          </a:p>
        </p:txBody>
      </p:sp>
      <p:sp>
        <p:nvSpPr>
          <p:cNvPr id="5" name="Substituent subsol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latinLnBrk="0">
              <a:defRPr lang="ro-RO" sz="1000">
                <a:solidFill>
                  <a:schemeClr val="tx1">
                    <a:tint val="75000"/>
                  </a:schemeClr>
                </a:solidFill>
              </a:defRPr>
            </a:lvl1pPr>
          </a:lstStyle>
          <a:p>
            <a:endParaRPr lang="ro-RO" noProof="0" dirty="0"/>
          </a:p>
        </p:txBody>
      </p:sp>
      <p:sp>
        <p:nvSpPr>
          <p:cNvPr id="6" name="Substituent număr diapozitiv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latinLnBrk="0">
              <a:defRPr lang="ro-RO" sz="1000">
                <a:solidFill>
                  <a:schemeClr val="tx1">
                    <a:tint val="75000"/>
                  </a:schemeClr>
                </a:solidFill>
              </a:defRPr>
            </a:lvl1pPr>
          </a:lstStyle>
          <a:p>
            <a:fld id="{25BA54BD-C84D-46CE-8B72-31BFB26ABA43}" type="slidenum">
              <a:rPr lang="ro-RO" noProof="0" smtClean="0"/>
              <a:pPr/>
              <a:t>‹#›</a:t>
            </a:fld>
            <a:endParaRPr lang="ro-RO"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ro-RO"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lang="ro-RO"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lang="ro-RO"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lang="ro-RO"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9pPr>
    </p:bodyStyle>
    <p:otherStyle>
      <a:defPPr>
        <a:defRPr lang="ro-RO"/>
      </a:defPPr>
      <a:lvl1pPr marL="0" algn="l" defTabSz="914400" rtl="0" eaLnBrk="1" latinLnBrk="0" hangingPunct="1">
        <a:defRPr lang="ro-RO" sz="1800" kern="1200">
          <a:solidFill>
            <a:schemeClr val="tx1"/>
          </a:solidFill>
          <a:latin typeface="+mn-lt"/>
          <a:ea typeface="+mn-ea"/>
          <a:cs typeface="+mn-cs"/>
        </a:defRPr>
      </a:lvl1pPr>
      <a:lvl2pPr marL="457200" algn="l" defTabSz="914400" rtl="0" eaLnBrk="1" latinLnBrk="0" hangingPunct="1">
        <a:defRPr lang="ro-RO" sz="1800" kern="1200">
          <a:solidFill>
            <a:schemeClr val="tx1"/>
          </a:solidFill>
          <a:latin typeface="+mn-lt"/>
          <a:ea typeface="+mn-ea"/>
          <a:cs typeface="+mn-cs"/>
        </a:defRPr>
      </a:lvl2pPr>
      <a:lvl3pPr marL="914400" algn="l" defTabSz="914400" rtl="0" eaLnBrk="1" latinLnBrk="0" hangingPunct="1">
        <a:defRPr lang="ro-RO" sz="1800" kern="1200">
          <a:solidFill>
            <a:schemeClr val="tx1"/>
          </a:solidFill>
          <a:latin typeface="+mn-lt"/>
          <a:ea typeface="+mn-ea"/>
          <a:cs typeface="+mn-cs"/>
        </a:defRPr>
      </a:lvl3pPr>
      <a:lvl4pPr marL="1371600" algn="l" defTabSz="914400" rtl="0" eaLnBrk="1" latinLnBrk="0" hangingPunct="1">
        <a:defRPr lang="ro-RO" sz="1800" kern="1200">
          <a:solidFill>
            <a:schemeClr val="tx1"/>
          </a:solidFill>
          <a:latin typeface="+mn-lt"/>
          <a:ea typeface="+mn-ea"/>
          <a:cs typeface="+mn-cs"/>
        </a:defRPr>
      </a:lvl4pPr>
      <a:lvl5pPr marL="1828800" algn="l" defTabSz="914400" rtl="0" eaLnBrk="1" latinLnBrk="0" hangingPunct="1">
        <a:defRPr lang="ro-RO" sz="1800" kern="1200">
          <a:solidFill>
            <a:schemeClr val="tx1"/>
          </a:solidFill>
          <a:latin typeface="+mn-lt"/>
          <a:ea typeface="+mn-ea"/>
          <a:cs typeface="+mn-cs"/>
        </a:defRPr>
      </a:lvl5pPr>
      <a:lvl6pPr marL="2286000" algn="l" defTabSz="914400" rtl="0" eaLnBrk="1" latinLnBrk="0" hangingPunct="1">
        <a:defRPr lang="ro-RO" sz="1800" kern="1200">
          <a:solidFill>
            <a:schemeClr val="tx1"/>
          </a:solidFill>
          <a:latin typeface="+mn-lt"/>
          <a:ea typeface="+mn-ea"/>
          <a:cs typeface="+mn-cs"/>
        </a:defRPr>
      </a:lvl6pPr>
      <a:lvl7pPr marL="2743200" algn="l" defTabSz="914400" rtl="0" eaLnBrk="1" latinLnBrk="0" hangingPunct="1">
        <a:defRPr lang="ro-RO" sz="1800" kern="1200">
          <a:solidFill>
            <a:schemeClr val="tx1"/>
          </a:solidFill>
          <a:latin typeface="+mn-lt"/>
          <a:ea typeface="+mn-ea"/>
          <a:cs typeface="+mn-cs"/>
        </a:defRPr>
      </a:lvl7pPr>
      <a:lvl8pPr marL="3200400" algn="l" defTabSz="914400" rtl="0" eaLnBrk="1" latinLnBrk="0" hangingPunct="1">
        <a:defRPr lang="ro-RO" sz="1800" kern="1200">
          <a:solidFill>
            <a:schemeClr val="tx1"/>
          </a:solidFill>
          <a:latin typeface="+mn-lt"/>
          <a:ea typeface="+mn-ea"/>
          <a:cs typeface="+mn-cs"/>
        </a:defRPr>
      </a:lvl8pPr>
      <a:lvl9pPr marL="3657600" algn="l" defTabSz="914400" rtl="0" eaLnBrk="1" latinLnBrk="0" hangingPunct="1">
        <a:defRPr lang="ro-RO"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522413" y="-523875"/>
            <a:ext cx="9144000" cy="2667000"/>
          </a:xfrm>
        </p:spPr>
        <p:txBody>
          <a:bodyPr/>
          <a:lstStyle/>
          <a:p>
            <a:pPr algn="ctr"/>
            <a:r>
              <a:rPr lang="ro-RO" sz="8000" dirty="0">
                <a:solidFill>
                  <a:srgbClr val="FFFFFF"/>
                </a:solidFill>
                <a:latin typeface="MS PGothic"/>
                <a:ea typeface="MS PGothic"/>
                <a:cs typeface="Times New Roman"/>
              </a:rPr>
              <a:t>Vicii</a:t>
            </a:r>
          </a:p>
        </p:txBody>
      </p:sp>
      <p:sp>
        <p:nvSpPr>
          <p:cNvPr id="5" name="Content Placeholder 4"/>
          <p:cNvSpPr>
            <a:spLocks noGrp="1"/>
          </p:cNvSpPr>
          <p:nvPr>
            <p:ph type="body" idx="1"/>
          </p:nvPr>
        </p:nvSpPr>
        <p:spPr>
          <a:xfrm>
            <a:off x="342811" y="5353050"/>
            <a:ext cx="11808692" cy="1453467"/>
          </a:xfrm>
        </p:spPr>
        <p:txBody>
          <a:bodyPr/>
          <a:lstStyle/>
          <a:p>
            <a:pPr algn="r"/>
            <a:r>
              <a:rPr lang="en-US" dirty="0">
                <a:latin typeface="Times New Roman"/>
                <a:cs typeface="Times New Roman"/>
              </a:rPr>
              <a:t>Proiect realizat de </a:t>
            </a:r>
            <a:r>
              <a:rPr lang="en-US" dirty="0" err="1">
                <a:latin typeface="Times New Roman"/>
                <a:cs typeface="Times New Roman"/>
              </a:rPr>
              <a:t>Horga</a:t>
            </a:r>
            <a:r>
              <a:rPr lang="en-US" dirty="0">
                <a:latin typeface="Times New Roman"/>
                <a:cs typeface="Times New Roman"/>
              </a:rPr>
              <a:t> Ioana</a:t>
            </a:r>
            <a:endParaRPr lang="en-US" dirty="0">
              <a:solidFill>
                <a:srgbClr val="FFFFFF"/>
              </a:solidFill>
              <a:latin typeface="Times New Roman"/>
              <a:cs typeface="Times New Roman"/>
            </a:endParaRPr>
          </a:p>
          <a:p>
            <a:pPr algn="r"/>
            <a:r>
              <a:rPr lang="en-US" dirty="0">
                <a:latin typeface="Times New Roman"/>
                <a:cs typeface="Times New Roman"/>
              </a:rPr>
              <a:t>Clasa a X-a D</a:t>
            </a:r>
          </a:p>
          <a:p>
            <a:pPr algn="r"/>
            <a:r>
              <a:rPr lang="en-US" dirty="0">
                <a:latin typeface="Times New Roman"/>
                <a:cs typeface="Times New Roman"/>
              </a:rPr>
              <a:t>Profesor coordonator: Cărăușu Claudia</a:t>
            </a:r>
          </a:p>
          <a:p>
            <a:pPr algn="r"/>
            <a:endParaRPr lang="en-US" dirty="0">
              <a:latin typeface="Times New Roman"/>
              <a:cs typeface="Times New Roman"/>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endParaRPr lang="ro-RO" dirty="0"/>
          </a:p>
        </p:txBody>
      </p:sp>
      <p:sp>
        <p:nvSpPr>
          <p:cNvPr id="4" name="Substituent text 3"/>
          <p:cNvSpPr>
            <a:spLocks noGrp="1"/>
          </p:cNvSpPr>
          <p:nvPr>
            <p:ph type="body" sz="half" idx="2"/>
          </p:nvPr>
        </p:nvSpPr>
        <p:spPr/>
        <p:txBody>
          <a:bodyPr>
            <a:normAutofit/>
          </a:bodyPr>
          <a:lstStyle/>
          <a:p>
            <a:endParaRPr lang="ro-RO" dirty="0"/>
          </a:p>
        </p:txBody>
      </p:sp>
      <p:sp>
        <p:nvSpPr>
          <p:cNvPr id="6" name="Substituent conținut 5"/>
          <p:cNvSpPr>
            <a:spLocks noGrp="1"/>
          </p:cNvSpPr>
          <p:nvPr>
            <p:ph idx="1"/>
          </p:nvPr>
        </p:nvSpPr>
        <p:spPr/>
        <p:txBody>
          <a:bodyPr/>
          <a:lstStyle/>
          <a:p>
            <a:endParaRPr lang="ro-RO"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endParaRPr lang="ro-RO" dirty="0"/>
          </a:p>
        </p:txBody>
      </p:sp>
      <p:sp>
        <p:nvSpPr>
          <p:cNvPr id="4" name="Substituent text 3"/>
          <p:cNvSpPr>
            <a:spLocks noGrp="1"/>
          </p:cNvSpPr>
          <p:nvPr>
            <p:ph type="body" sz="half" idx="2"/>
          </p:nvPr>
        </p:nvSpPr>
        <p:spPr/>
        <p:txBody>
          <a:bodyPr/>
          <a:lstStyle/>
          <a:p>
            <a:endParaRPr lang="ro-RO" dirty="0"/>
          </a:p>
        </p:txBody>
      </p:sp>
      <p:sp>
        <p:nvSpPr>
          <p:cNvPr id="6" name="Substituent imagine 5"/>
          <p:cNvSpPr>
            <a:spLocks noGrp="1"/>
          </p:cNvSpPr>
          <p:nvPr>
            <p:ph type="pic" idx="1"/>
          </p:nvPr>
        </p:nvSpPr>
        <p:spPr/>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a:normAutofit/>
          </a:bodyPr>
          <a:lstStyle/>
          <a:p>
            <a:r>
              <a:rPr lang="ro-RO" sz="3600" dirty="0">
                <a:latin typeface="Times New Roman"/>
                <a:cs typeface="Times New Roman"/>
              </a:rPr>
              <a:t>Definiție</a:t>
            </a:r>
            <a:endParaRPr lang="ro-RO" sz="3600" dirty="0">
              <a:solidFill>
                <a:srgbClr val="FFFFFF"/>
              </a:solidFill>
              <a:latin typeface="Consolas"/>
              <a:cs typeface="Consolas"/>
            </a:endParaRPr>
          </a:p>
        </p:txBody>
      </p:sp>
      <p:sp>
        <p:nvSpPr>
          <p:cNvPr id="14" name="Substituent conținut 13"/>
          <p:cNvSpPr>
            <a:spLocks noGrp="1"/>
          </p:cNvSpPr>
          <p:nvPr>
            <p:ph idx="1"/>
          </p:nvPr>
        </p:nvSpPr>
        <p:spPr>
          <a:xfrm>
            <a:off x="883288" y="1933575"/>
            <a:ext cx="10443036" cy="4267200"/>
          </a:xfrm>
        </p:spPr>
        <p:txBody>
          <a:bodyPr vert="horz" lIns="91440" tIns="45720" rIns="91440" bIns="45720" rtlCol="0" anchor="t">
            <a:normAutofit/>
          </a:bodyPr>
          <a:lstStyle/>
          <a:p>
            <a:pPr marL="45720" indent="0">
              <a:buNone/>
            </a:pPr>
            <a:r>
              <a:rPr lang="ro-RO" sz="2800" b="1" dirty="0">
                <a:solidFill>
                  <a:srgbClr val="FFFFFF"/>
                </a:solidFill>
                <a:latin typeface="Times New Roman"/>
                <a:cs typeface="Times New Roman"/>
              </a:rPr>
              <a:t>Viciul</a:t>
            </a:r>
            <a:r>
              <a:rPr lang="ro-RO" sz="2800" dirty="0">
                <a:solidFill>
                  <a:srgbClr val="FFFFFF"/>
                </a:solidFill>
                <a:latin typeface="Times New Roman"/>
                <a:cs typeface="Times New Roman"/>
              </a:rPr>
              <a:t> este o practică, un comportament sau un obicei în general considerat imoral, păcătos, penal, grosolan, tabu, depravat sau degradant într-o societate asociată. În mai multe utilizări minore, viciul se poate referi la un defect, o trăsătură de caracter negativă, o infirmitate sau un obicei prost sau nesănătos (cum ar fi dependența de fumat sau de alcool). Viciile sunt de obicei asociate cu temperamentul unei persoane, mai degrabă decât cu moralitatea lor. Sinonime pentru viciu includ vina, păcatul, depravarea, nelegiuirea și a corupția. Opusul viciului este virtutea.</a:t>
            </a:r>
            <a:endParaRPr lang="ro-RO" dirty="0">
              <a:solidFill>
                <a:srgbClr val="FFFFFF"/>
              </a:solidFill>
              <a:latin typeface="Corbel"/>
              <a:cs typeface="Times New Roman"/>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normAutofit/>
          </a:bodyPr>
          <a:lstStyle/>
          <a:p>
            <a:r>
              <a:rPr lang="ro-RO" sz="3600" dirty="0">
                <a:latin typeface="Times New Roman"/>
                <a:cs typeface="Times New Roman"/>
              </a:rPr>
              <a:t>Cele mai comune vicii:</a:t>
            </a:r>
            <a:endParaRPr lang="ro-RO" sz="3600" dirty="0">
              <a:solidFill>
                <a:srgbClr val="FFFFFF"/>
              </a:solidFill>
              <a:latin typeface="Times New Roman"/>
              <a:cs typeface="Times New Roman"/>
            </a:endParaRPr>
          </a:p>
        </p:txBody>
      </p:sp>
      <p:sp>
        <p:nvSpPr>
          <p:cNvPr id="4" name="Content Placeholder 3"/>
          <p:cNvSpPr>
            <a:spLocks noGrp="1"/>
          </p:cNvSpPr>
          <p:nvPr>
            <p:ph idx="1"/>
          </p:nvPr>
        </p:nvSpPr>
        <p:spPr/>
        <p:txBody>
          <a:bodyPr vert="horz" lIns="91440" tIns="45720" rIns="91440" bIns="45720" rtlCol="0" anchor="t">
            <a:normAutofit/>
          </a:bodyPr>
          <a:lstStyle/>
          <a:p>
            <a:r>
              <a:rPr lang="en-US" sz="2800" b="1" dirty="0">
                <a:solidFill>
                  <a:srgbClr val="FFFFFF"/>
                </a:solidFill>
                <a:latin typeface="Times New Roman"/>
                <a:cs typeface="Times New Roman"/>
              </a:rPr>
              <a:t>Fumatul</a:t>
            </a:r>
          </a:p>
          <a:p>
            <a:r>
              <a:rPr lang="en-US" sz="2800" b="1" dirty="0" err="1">
                <a:solidFill>
                  <a:srgbClr val="FFFFFF"/>
                </a:solidFill>
                <a:latin typeface="Times New Roman"/>
                <a:cs typeface="Times New Roman"/>
              </a:rPr>
              <a:t>Dependența</a:t>
            </a:r>
            <a:r>
              <a:rPr lang="en-US" sz="2800" b="1" dirty="0">
                <a:solidFill>
                  <a:srgbClr val="FFFFFF"/>
                </a:solidFill>
                <a:latin typeface="Times New Roman"/>
                <a:cs typeface="Times New Roman"/>
              </a:rPr>
              <a:t> de alcool</a:t>
            </a:r>
          </a:p>
          <a:p>
            <a:r>
              <a:rPr lang="en-US" sz="2800" b="1" dirty="0">
                <a:solidFill>
                  <a:srgbClr val="FFFFFF"/>
                </a:solidFill>
                <a:latin typeface="Times New Roman"/>
                <a:cs typeface="Times New Roman"/>
              </a:rPr>
              <a:t>Drogurile</a:t>
            </a:r>
          </a:p>
          <a:p>
            <a:r>
              <a:rPr lang="en-US" sz="2800" b="1" dirty="0">
                <a:solidFill>
                  <a:srgbClr val="FFFFFF"/>
                </a:solidFill>
                <a:latin typeface="Times New Roman"/>
                <a:cs typeface="Times New Roman"/>
              </a:rPr>
              <a:t>Consumul de cafea</a:t>
            </a:r>
          </a:p>
          <a:p>
            <a:r>
              <a:rPr lang="en-US" sz="2800" b="1" dirty="0">
                <a:solidFill>
                  <a:srgbClr val="FFFFFF"/>
                </a:solidFill>
                <a:latin typeface="Times New Roman"/>
                <a:cs typeface="Times New Roman"/>
              </a:rPr>
              <a:t>Jocuri de noroc</a:t>
            </a:r>
          </a:p>
          <a:p>
            <a:r>
              <a:rPr lang="en-US" sz="2800" b="1" dirty="0">
                <a:solidFill>
                  <a:srgbClr val="FFFFFF"/>
                </a:solidFill>
                <a:latin typeface="Times New Roman"/>
                <a:cs typeface="Times New Roman"/>
              </a:rPr>
              <a:t>etc</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idx="4294967295"/>
          </p:nvPr>
        </p:nvSpPr>
        <p:spPr>
          <a:xfrm>
            <a:off x="1675963" y="0"/>
            <a:ext cx="8236685" cy="907320"/>
          </a:xfrm>
        </p:spPr>
        <p:txBody>
          <a:bodyPr>
            <a:normAutofit/>
          </a:bodyPr>
          <a:lstStyle/>
          <a:p>
            <a:pPr algn="ctr"/>
            <a:r>
              <a:rPr lang="ro-RO" sz="3600" dirty="0">
                <a:solidFill>
                  <a:srgbClr val="FFFFFF"/>
                </a:solidFill>
                <a:latin typeface="Times New Roman"/>
                <a:cs typeface="Times New Roman"/>
              </a:rPr>
              <a:t>Fumatul </a:t>
            </a:r>
          </a:p>
        </p:txBody>
      </p:sp>
      <p:sp>
        <p:nvSpPr>
          <p:cNvPr id="5" name="Substituent conținut 4"/>
          <p:cNvSpPr>
            <a:spLocks noGrp="1"/>
          </p:cNvSpPr>
          <p:nvPr>
            <p:ph sz="half" idx="4294967295"/>
          </p:nvPr>
        </p:nvSpPr>
        <p:spPr>
          <a:xfrm>
            <a:off x="95225" y="2056805"/>
            <a:ext cx="5965825" cy="5092700"/>
          </a:xfrm>
        </p:spPr>
        <p:txBody>
          <a:bodyPr vert="horz" lIns="91440" tIns="45720" rIns="91440" bIns="45720" rtlCol="0" anchor="t">
            <a:noAutofit/>
          </a:bodyPr>
          <a:lstStyle/>
          <a:p>
            <a:r>
              <a:rPr lang="ro-RO" dirty="0">
                <a:latin typeface="Times New Roman"/>
                <a:cs typeface="Times New Roman"/>
              </a:rPr>
              <a:t>mărirea riscului de cancer la plămâni</a:t>
            </a:r>
            <a:r>
              <a:rPr lang="en-US" dirty="0">
                <a:latin typeface="Times New Roman"/>
                <a:cs typeface="Times New Roman"/>
              </a:rPr>
              <a:t> </a:t>
            </a:r>
            <a:endParaRPr lang="ro-RO" dirty="0">
              <a:latin typeface="Times New Roman"/>
              <a:cs typeface="Times New Roman"/>
            </a:endParaRPr>
          </a:p>
          <a:p>
            <a:pPr>
              <a:lnSpc>
                <a:spcPct val="100000"/>
              </a:lnSpc>
            </a:pPr>
            <a:r>
              <a:rPr lang="en-US" dirty="0">
                <a:solidFill>
                  <a:srgbClr val="FFFFFF"/>
                </a:solidFill>
                <a:latin typeface="Times New Roman"/>
                <a:cs typeface="Times New Roman"/>
              </a:rPr>
              <a:t> </a:t>
            </a:r>
            <a:r>
              <a:rPr lang="en-US" dirty="0" err="1">
                <a:solidFill>
                  <a:srgbClr val="FFFFFF"/>
                </a:solidFill>
                <a:latin typeface="Times New Roman"/>
                <a:cs typeface="Times New Roman"/>
              </a:rPr>
              <a:t>creșterea</a:t>
            </a:r>
            <a:r>
              <a:rPr lang="en-US" dirty="0">
                <a:solidFill>
                  <a:srgbClr val="FFFFFF"/>
                </a:solidFill>
                <a:latin typeface="Times New Roman"/>
                <a:cs typeface="Times New Roman"/>
              </a:rPr>
              <a:t> tensiunii arteriale si rata batăilor inimii</a:t>
            </a:r>
          </a:p>
          <a:p>
            <a:r>
              <a:rPr lang="en-US" dirty="0">
                <a:latin typeface="Times New Roman"/>
                <a:cs typeface="Times New Roman"/>
              </a:rPr>
              <a:t>creșterea riscului de infarct datorită blocajelor in circulația sângelui</a:t>
            </a:r>
          </a:p>
          <a:p>
            <a:r>
              <a:rPr lang="en-US" dirty="0">
                <a:solidFill>
                  <a:srgbClr val="FFFFFF"/>
                </a:solidFill>
                <a:latin typeface="Times New Roman"/>
                <a:cs typeface="Times New Roman"/>
              </a:rPr>
              <a:t>procesul de vindecare a organismului este mai lung</a:t>
            </a:r>
          </a:p>
          <a:p>
            <a:r>
              <a:rPr lang="en-US" dirty="0" err="1">
                <a:latin typeface="Times New Roman"/>
                <a:cs typeface="Times New Roman"/>
              </a:rPr>
              <a:t>apariția</a:t>
            </a:r>
            <a:r>
              <a:rPr lang="en-US" dirty="0">
                <a:latin typeface="Times New Roman"/>
                <a:cs typeface="Times New Roman"/>
              </a:rPr>
              <a:t> ridurilor premature</a:t>
            </a:r>
          </a:p>
          <a:p>
            <a:r>
              <a:rPr lang="en-US" dirty="0">
                <a:latin typeface="Times New Roman"/>
                <a:cs typeface="Times New Roman"/>
              </a:rPr>
              <a:t>risc ridicat de orbire si pierdere a părului, etc.</a:t>
            </a:r>
          </a:p>
          <a:p>
            <a:endParaRPr lang="en-US" sz="3200" dirty="0">
              <a:solidFill>
                <a:srgbClr val="303030"/>
              </a:solidFill>
              <a:latin typeface="Arial"/>
              <a:cs typeface="Arial"/>
            </a:endParaRPr>
          </a:p>
        </p:txBody>
      </p:sp>
      <p:sp>
        <p:nvSpPr>
          <p:cNvPr id="4" name="Text Placeholder 3"/>
          <p:cNvSpPr>
            <a:spLocks noGrp="1"/>
          </p:cNvSpPr>
          <p:nvPr>
            <p:ph type="body" idx="4294967295"/>
          </p:nvPr>
        </p:nvSpPr>
        <p:spPr>
          <a:xfrm>
            <a:off x="342811" y="1295401"/>
            <a:ext cx="4416425" cy="762000"/>
          </a:xfrm>
        </p:spPr>
        <p:txBody>
          <a:bodyPr>
            <a:normAutofit/>
          </a:bodyPr>
          <a:lstStyle/>
          <a:p>
            <a:pPr algn="ctr"/>
            <a:r>
              <a:rPr lang="ro-RO" sz="3200" u="sng" dirty="0">
                <a:latin typeface="Times New Roman"/>
                <a:cs typeface="Times New Roman"/>
              </a:rPr>
              <a:t>Efectele</a:t>
            </a:r>
          </a:p>
        </p:txBody>
      </p:sp>
      <p:sp>
        <p:nvSpPr>
          <p:cNvPr id="7" name="Text Placeholder 6"/>
          <p:cNvSpPr>
            <a:spLocks noGrp="1"/>
          </p:cNvSpPr>
          <p:nvPr>
            <p:ph type="body" sz="quarter" idx="4294967295"/>
          </p:nvPr>
        </p:nvSpPr>
        <p:spPr>
          <a:xfrm>
            <a:off x="7075232" y="1295401"/>
            <a:ext cx="4416425" cy="762000"/>
          </a:xfrm>
        </p:spPr>
        <p:txBody>
          <a:bodyPr/>
          <a:lstStyle/>
          <a:p>
            <a:r>
              <a:rPr lang="en-US" sz="3200" u="sng" dirty="0">
                <a:latin typeface="Times New Roman"/>
                <a:cs typeface="Times New Roman"/>
              </a:rPr>
              <a:t>Metode de prevenire</a:t>
            </a:r>
          </a:p>
        </p:txBody>
      </p:sp>
      <p:sp>
        <p:nvSpPr>
          <p:cNvPr id="9" name="Content Placeholder 8"/>
          <p:cNvSpPr>
            <a:spLocks noGrp="1"/>
          </p:cNvSpPr>
          <p:nvPr>
            <p:ph sz="quarter" idx="4294967295"/>
          </p:nvPr>
        </p:nvSpPr>
        <p:spPr>
          <a:xfrm>
            <a:off x="6190188" y="2094905"/>
            <a:ext cx="5984875" cy="4410075"/>
          </a:xfrm>
        </p:spPr>
        <p:txBody>
          <a:bodyPr vert="horz" lIns="91440" tIns="45720" rIns="91440" bIns="45720" rtlCol="0" anchor="t">
            <a:normAutofit/>
          </a:bodyPr>
          <a:lstStyle/>
          <a:p>
            <a:r>
              <a:rPr lang="en-US" dirty="0">
                <a:solidFill>
                  <a:srgbClr val="FFFFFF"/>
                </a:solidFill>
                <a:latin typeface="Times New Roman"/>
                <a:cs typeface="Times New Roman"/>
              </a:rPr>
              <a:t>înlocuirea țigarii cu altceva, cum ar fi un măr (când vrei să fumezi, mănânci un măr)</a:t>
            </a:r>
          </a:p>
          <a:p>
            <a:r>
              <a:rPr lang="en-US" dirty="0">
                <a:solidFill>
                  <a:srgbClr val="FFFFFF"/>
                </a:solidFill>
                <a:latin typeface="Times New Roman"/>
                <a:cs typeface="Times New Roman"/>
              </a:rPr>
              <a:t>găsirea unui alt lucru care să te facă ,,șmecher” printre prietenii tăi în locul fumatului</a:t>
            </a:r>
          </a:p>
          <a:p>
            <a:r>
              <a:rPr lang="en-US" dirty="0">
                <a:solidFill>
                  <a:srgbClr val="FFFFFF"/>
                </a:solidFill>
                <a:latin typeface="Times New Roman"/>
                <a:cs typeface="Times New Roman"/>
              </a:rPr>
              <a:t>evitarea locurilor în care se fumează </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421264" y="390525"/>
            <a:ext cx="4803562"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3600" dirty="0" err="1">
                <a:latin typeface="Times New Roman"/>
                <a:cs typeface="Times New Roman"/>
              </a:rPr>
              <a:t>Dependența</a:t>
            </a:r>
            <a:r>
              <a:rPr lang="en-US" sz="3600" dirty="0">
                <a:latin typeface="Times New Roman"/>
                <a:cs typeface="Times New Roman"/>
              </a:rPr>
              <a:t> de alcool</a:t>
            </a:r>
          </a:p>
        </p:txBody>
      </p:sp>
      <p:sp>
        <p:nvSpPr>
          <p:cNvPr id="3" name="TextBox 2"/>
          <p:cNvSpPr txBox="1"/>
          <p:nvPr/>
        </p:nvSpPr>
        <p:spPr>
          <a:xfrm>
            <a:off x="1523603" y="1428750"/>
            <a:ext cx="2743200" cy="53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3200" u="sng" dirty="0">
                <a:latin typeface="Times New Roman"/>
                <a:cs typeface="Times New Roman"/>
              </a:rPr>
              <a:t>Efecte</a:t>
            </a:r>
          </a:p>
        </p:txBody>
      </p:sp>
      <p:sp>
        <p:nvSpPr>
          <p:cNvPr id="6" name="TextBox 5"/>
          <p:cNvSpPr txBox="1"/>
          <p:nvPr/>
        </p:nvSpPr>
        <p:spPr>
          <a:xfrm>
            <a:off x="7253167" y="1428750"/>
            <a:ext cx="4104173" cy="53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3200" u="sng" dirty="0">
                <a:latin typeface="Times New Roman"/>
                <a:cs typeface="Times New Roman"/>
              </a:rPr>
              <a:t>Metode de prevenire</a:t>
            </a:r>
          </a:p>
        </p:txBody>
      </p:sp>
      <p:sp>
        <p:nvSpPr>
          <p:cNvPr id="9" name="Substituent conținut 4"/>
          <p:cNvSpPr txBox="1">
            <a:spLocks/>
          </p:cNvSpPr>
          <p:nvPr/>
        </p:nvSpPr>
        <p:spPr>
          <a:xfrm>
            <a:off x="38090" y="2057400"/>
            <a:ext cx="5965825" cy="5092700"/>
          </a:xfrm>
          <a:prstGeom prst="rect">
            <a:avLst/>
          </a:prstGeom>
        </p:spPr>
        <p:txBody>
          <a:bodyPr vert="horz" lIns="91440" tIns="45720" rIns="91440" bIns="45720" rtlCol="0" anchor="t">
            <a:noAutofit/>
          </a:bodyPr>
          <a:lstStyle>
            <a:lvl1pPr marL="274320" indent="-274320" algn="l" defTabSz="914400" rtl="0" eaLnBrk="1" latinLnBrk="0" hangingPunct="1">
              <a:lnSpc>
                <a:spcPct val="90000"/>
              </a:lnSpc>
              <a:spcBef>
                <a:spcPts val="1800"/>
              </a:spcBef>
              <a:buSzPct val="100000"/>
              <a:buFont typeface="Arial" pitchFamily="34" charset="0"/>
              <a:buChar char="▪"/>
              <a:defRPr lang="ro-RO"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lang="ro-RO"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lang="ro-RO"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9pPr>
          </a:lstStyle>
          <a:p>
            <a:r>
              <a:rPr lang="en-US" dirty="0">
                <a:solidFill>
                  <a:srgbClr val="FFFFFF"/>
                </a:solidFill>
                <a:latin typeface="Times New Roman"/>
                <a:ea typeface="Verdana"/>
                <a:cs typeface="Times New Roman"/>
              </a:rPr>
              <a:t> acționează in organism ca factor de </a:t>
            </a:r>
            <a:r>
              <a:rPr lang="en-US" dirty="0" err="1">
                <a:solidFill>
                  <a:srgbClr val="FFFFFF"/>
                </a:solidFill>
                <a:latin typeface="Times New Roman"/>
                <a:ea typeface="Verdana"/>
                <a:cs typeface="Times New Roman"/>
              </a:rPr>
              <a:t>stres</a:t>
            </a:r>
            <a:r>
              <a:rPr lang="en-US" dirty="0">
                <a:solidFill>
                  <a:srgbClr val="FFFFFF"/>
                </a:solidFill>
                <a:latin typeface="Times New Roman"/>
                <a:ea typeface="Verdana"/>
                <a:cs typeface="Times New Roman"/>
              </a:rPr>
              <a:t>: creste </a:t>
            </a:r>
            <a:r>
              <a:rPr lang="en-US" dirty="0" err="1">
                <a:solidFill>
                  <a:srgbClr val="FFFFFF"/>
                </a:solidFill>
                <a:latin typeface="Times New Roman"/>
                <a:ea typeface="Verdana"/>
                <a:cs typeface="Times New Roman"/>
              </a:rPr>
              <a:t>tesiunea</a:t>
            </a:r>
            <a:r>
              <a:rPr lang="en-US" dirty="0">
                <a:solidFill>
                  <a:srgbClr val="FFFFFF"/>
                </a:solidFill>
                <a:latin typeface="Times New Roman"/>
                <a:ea typeface="Verdana"/>
                <a:cs typeface="Times New Roman"/>
              </a:rPr>
              <a:t> arteriala</a:t>
            </a:r>
          </a:p>
          <a:p>
            <a:r>
              <a:rPr lang="en-US" dirty="0">
                <a:solidFill>
                  <a:srgbClr val="FFFFFF"/>
                </a:solidFill>
                <a:latin typeface="Times New Roman"/>
                <a:ea typeface="Verdana"/>
                <a:cs typeface="Times New Roman"/>
              </a:rPr>
              <a:t> organismul folosește energie pentru înlăturarea alcoolului din organism, energie necesară pentru buna lui funcționare. </a:t>
            </a:r>
          </a:p>
          <a:p>
            <a:r>
              <a:rPr lang="en-US" dirty="0">
                <a:solidFill>
                  <a:srgbClr val="FFFFFF"/>
                </a:solidFill>
                <a:latin typeface="Times New Roman"/>
                <a:ea typeface="Verdana"/>
                <a:cs typeface="Times New Roman"/>
              </a:rPr>
              <a:t>metabolizarea alcoolului la nivelul ficatului "fura" 80% din oxigenul necesar funcționării acestui organ. </a:t>
            </a:r>
            <a:endParaRPr lang="en-US" dirty="0">
              <a:latin typeface="Times New Roman"/>
              <a:ea typeface="Verdana"/>
              <a:cs typeface="Times New Roman"/>
            </a:endParaRPr>
          </a:p>
          <a:p>
            <a:r>
              <a:rPr lang="en-US" dirty="0">
                <a:solidFill>
                  <a:srgbClr val="FFFFFF"/>
                </a:solidFill>
                <a:latin typeface="Times New Roman"/>
                <a:ea typeface="Verdana"/>
                <a:cs typeface="Times New Roman"/>
              </a:rPr>
              <a:t>celulele cardiace si cele nervoase, au cel mai ridicat consum de oxigen și sunt afectate cel mai mult sub </a:t>
            </a:r>
            <a:r>
              <a:rPr lang="en-US" dirty="0" err="1">
                <a:solidFill>
                  <a:srgbClr val="FFFFFF"/>
                </a:solidFill>
                <a:latin typeface="Times New Roman"/>
                <a:ea typeface="Verdana"/>
                <a:cs typeface="Times New Roman"/>
              </a:rPr>
              <a:t>influența</a:t>
            </a:r>
            <a:r>
              <a:rPr lang="en-US" dirty="0">
                <a:solidFill>
                  <a:srgbClr val="FFFFFF"/>
                </a:solidFill>
                <a:latin typeface="Times New Roman"/>
                <a:ea typeface="Verdana"/>
                <a:cs typeface="Times New Roman"/>
              </a:rPr>
              <a:t> alcoolului, etc.</a:t>
            </a:r>
          </a:p>
        </p:txBody>
      </p:sp>
      <p:sp>
        <p:nvSpPr>
          <p:cNvPr id="11" name="Substituent conținut 4"/>
          <p:cNvSpPr txBox="1">
            <a:spLocks/>
          </p:cNvSpPr>
          <p:nvPr/>
        </p:nvSpPr>
        <p:spPr>
          <a:xfrm>
            <a:off x="6322953" y="2057400"/>
            <a:ext cx="5890032" cy="5092700"/>
          </a:xfrm>
          <a:prstGeom prst="rect">
            <a:avLst/>
          </a:prstGeom>
        </p:spPr>
        <p:txBody>
          <a:bodyPr vert="horz" lIns="91440" tIns="45720" rIns="91440" bIns="45720" rtlCol="0" anchor="t">
            <a:noAutofit/>
          </a:bodyPr>
          <a:lstStyle>
            <a:lvl1pPr marL="274320" indent="-274320" algn="l" defTabSz="914400" rtl="0" eaLnBrk="1" latinLnBrk="0" hangingPunct="1">
              <a:lnSpc>
                <a:spcPct val="90000"/>
              </a:lnSpc>
              <a:spcBef>
                <a:spcPts val="1800"/>
              </a:spcBef>
              <a:buSzPct val="100000"/>
              <a:buFont typeface="Arial" pitchFamily="34" charset="0"/>
              <a:buChar char="▪"/>
              <a:defRPr lang="ro-RO"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lang="ro-RO"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lang="ro-RO"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9pPr>
          </a:lstStyle>
          <a:p>
            <a:r>
              <a:rPr lang="en-US" dirty="0">
                <a:solidFill>
                  <a:srgbClr val="FFFFFF"/>
                </a:solidFill>
                <a:latin typeface="Times New Roman"/>
                <a:cs typeface="Times New Roman"/>
              </a:rPr>
              <a:t>difuzarea în rândul tinerilor a unor cunostinte temeinice asupra efectelor alcoolului </a:t>
            </a:r>
          </a:p>
          <a:p>
            <a:r>
              <a:rPr lang="en-US" dirty="0">
                <a:solidFill>
                  <a:srgbClr val="FFFFFF"/>
                </a:solidFill>
                <a:latin typeface="Times New Roman"/>
                <a:cs typeface="Times New Roman"/>
              </a:rPr>
              <a:t>introducerea în programul didactic a unor prelegeri despre alcoolism si efectele sale </a:t>
            </a:r>
          </a:p>
          <a:p>
            <a:r>
              <a:rPr lang="en-US" dirty="0" err="1">
                <a:solidFill>
                  <a:srgbClr val="FFFFFF"/>
                </a:solidFill>
                <a:latin typeface="Times New Roman"/>
                <a:cs typeface="Times New Roman"/>
              </a:rPr>
              <a:t>restrângerea</a:t>
            </a:r>
            <a:r>
              <a:rPr lang="en-US" dirty="0">
                <a:solidFill>
                  <a:srgbClr val="FFFFFF"/>
                </a:solidFill>
                <a:latin typeface="Times New Roman"/>
                <a:cs typeface="Times New Roman"/>
              </a:rPr>
              <a:t> productiei de </a:t>
            </a:r>
            <a:r>
              <a:rPr lang="en-US" dirty="0" err="1">
                <a:solidFill>
                  <a:srgbClr val="FFFFFF"/>
                </a:solidFill>
                <a:latin typeface="Times New Roman"/>
                <a:cs typeface="Times New Roman"/>
              </a:rPr>
              <a:t>băuturi</a:t>
            </a:r>
            <a:r>
              <a:rPr lang="en-US" dirty="0">
                <a:solidFill>
                  <a:srgbClr val="FFFFFF"/>
                </a:solidFill>
                <a:latin typeface="Times New Roman"/>
                <a:cs typeface="Times New Roman"/>
              </a:rPr>
              <a:t> alcoolice mai ales a </a:t>
            </a:r>
            <a:r>
              <a:rPr lang="en-US" dirty="0" err="1">
                <a:solidFill>
                  <a:srgbClr val="FFFFFF"/>
                </a:solidFill>
                <a:latin typeface="Times New Roman"/>
                <a:cs typeface="Times New Roman"/>
              </a:rPr>
              <a:t>celor</a:t>
            </a:r>
            <a:r>
              <a:rPr lang="en-US" dirty="0">
                <a:solidFill>
                  <a:srgbClr val="FFFFFF"/>
                </a:solidFill>
                <a:latin typeface="Times New Roman"/>
                <a:cs typeface="Times New Roman"/>
              </a:rPr>
              <a:t> concentrate</a:t>
            </a:r>
          </a:p>
          <a:p>
            <a:r>
              <a:rPr lang="en-US" dirty="0">
                <a:solidFill>
                  <a:srgbClr val="FFFFFF"/>
                </a:solidFill>
                <a:latin typeface="Times New Roman"/>
                <a:cs typeface="Times New Roman"/>
              </a:rPr>
              <a:t>menținerea unor prețuri ridicate</a:t>
            </a:r>
          </a:p>
          <a:p>
            <a:r>
              <a:rPr lang="en-US" dirty="0">
                <a:solidFill>
                  <a:srgbClr val="FFFFFF"/>
                </a:solidFill>
                <a:latin typeface="Times New Roman"/>
                <a:cs typeface="Times New Roman"/>
              </a:rPr>
              <a:t>interzicerea reclamei care se face la </a:t>
            </a:r>
            <a:r>
              <a:rPr lang="en-US" dirty="0" err="1">
                <a:solidFill>
                  <a:srgbClr val="FFFFFF"/>
                </a:solidFill>
                <a:latin typeface="Times New Roman"/>
                <a:cs typeface="Times New Roman"/>
              </a:rPr>
              <a:t>băuturile</a:t>
            </a:r>
            <a:r>
              <a:rPr lang="en-US" dirty="0">
                <a:solidFill>
                  <a:srgbClr val="FFFFFF"/>
                </a:solidFill>
                <a:latin typeface="Times New Roman"/>
                <a:cs typeface="Times New Roman"/>
              </a:rPr>
              <a:t> alcoolice prin </a:t>
            </a:r>
            <a:r>
              <a:rPr lang="en-US" dirty="0" err="1">
                <a:solidFill>
                  <a:srgbClr val="FFFFFF"/>
                </a:solidFill>
                <a:latin typeface="Times New Roman"/>
                <a:cs typeface="Times New Roman"/>
              </a:rPr>
              <a:t>mijloce</a:t>
            </a:r>
            <a:r>
              <a:rPr lang="en-US" dirty="0">
                <a:solidFill>
                  <a:srgbClr val="FFFFFF"/>
                </a:solidFill>
                <a:latin typeface="Times New Roman"/>
                <a:cs typeface="Times New Roman"/>
              </a:rPr>
              <a:t> mass-media sau prin etichete si ambalaje atrăgătoare</a:t>
            </a:r>
          </a:p>
        </p:txBody>
      </p:sp>
      <p:sp>
        <p:nvSpPr>
          <p:cNvPr id="13" name="Text Placeholder 3"/>
          <p:cNvSpPr txBox="1">
            <a:spLocks/>
          </p:cNvSpPr>
          <p:nvPr/>
        </p:nvSpPr>
        <p:spPr>
          <a:xfrm>
            <a:off x="342811" y="1295401"/>
            <a:ext cx="4416425" cy="762000"/>
          </a:xfrm>
          <a:prstGeom prst="rect">
            <a:avLst/>
          </a:prstGeom>
        </p:spPr>
        <p:txBody>
          <a:bodyPr vert="horz" lIns="91440" tIns="45720" rIns="91440" bIns="45720" rtlCol="0" anchor="t">
            <a:normAutofit/>
          </a:bodyPr>
          <a:lstStyle>
            <a:lvl1pPr marL="274320" indent="-274320" algn="l" defTabSz="914400" rtl="0" eaLnBrk="1" latinLnBrk="0" hangingPunct="1">
              <a:lnSpc>
                <a:spcPct val="90000"/>
              </a:lnSpc>
              <a:spcBef>
                <a:spcPts val="1800"/>
              </a:spcBef>
              <a:buSzPct val="100000"/>
              <a:buFont typeface="Arial" pitchFamily="34" charset="0"/>
              <a:buChar char="▪"/>
              <a:defRPr lang="ro-RO"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lang="ro-RO"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lang="ro-RO"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9pPr>
          </a:lstStyle>
          <a:p>
            <a:pPr marL="0" indent="0" algn="ctr">
              <a:buNone/>
            </a:pPr>
            <a:endParaRPr lang="en-US" sz="3200" u="sng" dirty="0">
              <a:latin typeface="Times New Roman"/>
              <a:cs typeface="Times New Roman"/>
            </a:endParaRPr>
          </a:p>
        </p:txBody>
      </p:sp>
    </p:spTree>
    <p:extLst>
      <p:ext uri="{BB962C8B-B14F-4D97-AF65-F5344CB8AC3E}">
        <p14:creationId xmlns:p14="http://schemas.microsoft.com/office/powerpoint/2010/main" val="141767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6062" y="0"/>
            <a:ext cx="2743200"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3600" dirty="0">
                <a:latin typeface="Times New Roman"/>
                <a:cs typeface="Times New Roman"/>
              </a:rPr>
              <a:t>Drogurile</a:t>
            </a:r>
            <a:endParaRPr lang="en-US" sz="3600" dirty="0">
              <a:solidFill>
                <a:srgbClr val="FFFFFF"/>
              </a:solidFill>
              <a:latin typeface="Times New Roman"/>
              <a:cs typeface="Times New Roman"/>
            </a:endParaRPr>
          </a:p>
        </p:txBody>
      </p:sp>
      <p:sp>
        <p:nvSpPr>
          <p:cNvPr id="4" name="Text Placeholder 3"/>
          <p:cNvSpPr txBox="1">
            <a:spLocks/>
          </p:cNvSpPr>
          <p:nvPr/>
        </p:nvSpPr>
        <p:spPr>
          <a:xfrm>
            <a:off x="399946" y="589011"/>
            <a:ext cx="4416425" cy="7620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lang="ro-RO"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lang="ro-RO"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lang="ro-RO"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9pPr>
          </a:lstStyle>
          <a:p>
            <a:pPr algn="ctr"/>
            <a:r>
              <a:rPr lang="en-US" sz="3200" u="sng" dirty="0">
                <a:latin typeface="Times New Roman"/>
                <a:cs typeface="Times New Roman"/>
              </a:rPr>
              <a:t>Efectele</a:t>
            </a:r>
          </a:p>
        </p:txBody>
      </p:sp>
      <p:sp>
        <p:nvSpPr>
          <p:cNvPr id="10" name="TextBox 9"/>
          <p:cNvSpPr txBox="1"/>
          <p:nvPr/>
        </p:nvSpPr>
        <p:spPr>
          <a:xfrm>
            <a:off x="7370430" y="589011"/>
            <a:ext cx="4104173" cy="53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3200" u="sng" dirty="0">
                <a:latin typeface="Times New Roman"/>
                <a:cs typeface="Times New Roman"/>
              </a:rPr>
              <a:t>Metode de prevenire</a:t>
            </a:r>
          </a:p>
        </p:txBody>
      </p:sp>
      <p:sp>
        <p:nvSpPr>
          <p:cNvPr id="12" name="Substituent conținut 4"/>
          <p:cNvSpPr txBox="1">
            <a:spLocks/>
          </p:cNvSpPr>
          <p:nvPr/>
        </p:nvSpPr>
        <p:spPr>
          <a:xfrm>
            <a:off x="-285676" y="1257300"/>
            <a:ext cx="5985653" cy="4052888"/>
          </a:xfrm>
          <a:prstGeom prst="rect">
            <a:avLst/>
          </a:prstGeom>
        </p:spPr>
        <p:txBody>
          <a:bodyPr vert="horz" lIns="91440" tIns="45720" rIns="91440" bIns="45720" rtlCol="0" anchor="t">
            <a:noAutofit/>
          </a:bodyPr>
          <a:lstStyle>
            <a:lvl1pPr marL="274320" indent="-274320" algn="l" defTabSz="914400" rtl="0" eaLnBrk="1" latinLnBrk="0" hangingPunct="1">
              <a:lnSpc>
                <a:spcPct val="90000"/>
              </a:lnSpc>
              <a:spcBef>
                <a:spcPts val="1800"/>
              </a:spcBef>
              <a:buSzPct val="100000"/>
              <a:buFont typeface="Arial" pitchFamily="34" charset="0"/>
              <a:buChar char="▪"/>
              <a:defRPr lang="ro-RO"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lang="ro-RO"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lang="ro-RO"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9pPr>
          </a:lstStyle>
          <a:p>
            <a:pPr lvl="1"/>
            <a:r>
              <a:rPr lang="en-US" sz="2400" dirty="0">
                <a:latin typeface="Times New Roman"/>
                <a:cs typeface="Times New Roman"/>
              </a:rPr>
              <a:t>marijuana sau hasis –consumatorul este absent la tot ceea ce se întâmplă în jurul său și se izolează</a:t>
            </a:r>
          </a:p>
          <a:p>
            <a:pPr lvl="1"/>
            <a:r>
              <a:rPr lang="en-US" sz="2400" dirty="0">
                <a:latin typeface="Times New Roman"/>
                <a:cs typeface="Times New Roman"/>
              </a:rPr>
              <a:t>heroina, morfina si metadona – continuă stare de somnolență, poftă de mâncare redusă, care determină scăderea în greutate, stări de voma.</a:t>
            </a:r>
          </a:p>
          <a:p>
            <a:pPr lvl="1"/>
            <a:r>
              <a:rPr lang="en-US" sz="2400" dirty="0">
                <a:solidFill>
                  <a:srgbClr val="FFFFFF"/>
                </a:solidFill>
                <a:latin typeface="Times New Roman"/>
                <a:ea typeface="Verdana"/>
                <a:cs typeface="Times New Roman"/>
              </a:rPr>
              <a:t>cocaina/amfetamine – schimbări bruște de stare</a:t>
            </a:r>
          </a:p>
          <a:p>
            <a:pPr lvl="1"/>
            <a:r>
              <a:rPr lang="en-US" sz="2400" dirty="0">
                <a:solidFill>
                  <a:srgbClr val="FFFFFF"/>
                </a:solidFill>
                <a:latin typeface="Times New Roman"/>
                <a:ea typeface="Verdana"/>
                <a:cs typeface="Times New Roman"/>
              </a:rPr>
              <a:t> anxietate, schimbări ale stării de spirit, paranoia, oboseală extrema, iritabilitate, depresie. Toxicomanii sfârșesc de regula prin sinucidere, supradoză, infarcte miocardice, accidente vasculare cerebrale, blocaj renal si </a:t>
            </a:r>
            <a:r>
              <a:rPr lang="en-US" sz="2400" dirty="0" err="1">
                <a:solidFill>
                  <a:srgbClr val="FFFFFF"/>
                </a:solidFill>
                <a:latin typeface="Times New Roman"/>
                <a:ea typeface="Verdana"/>
                <a:cs typeface="Times New Roman"/>
              </a:rPr>
              <a:t>ciroză</a:t>
            </a:r>
            <a:r>
              <a:rPr lang="en-US" sz="2400" dirty="0">
                <a:solidFill>
                  <a:srgbClr val="FFFFFF"/>
                </a:solidFill>
                <a:latin typeface="Times New Roman"/>
                <a:ea typeface="Verdana"/>
                <a:cs typeface="Times New Roman"/>
              </a:rPr>
              <a:t> </a:t>
            </a:r>
            <a:r>
              <a:rPr lang="en-US" sz="2400" dirty="0" err="1">
                <a:solidFill>
                  <a:srgbClr val="FFFFFF"/>
                </a:solidFill>
                <a:latin typeface="Times New Roman"/>
                <a:ea typeface="Verdana"/>
                <a:cs typeface="Times New Roman"/>
              </a:rPr>
              <a:t>hepatică</a:t>
            </a:r>
            <a:r>
              <a:rPr lang="en-US" sz="2400" dirty="0">
                <a:solidFill>
                  <a:srgbClr val="FFFFFF"/>
                </a:solidFill>
                <a:latin typeface="Times New Roman"/>
                <a:ea typeface="Verdana"/>
                <a:cs typeface="Times New Roman"/>
              </a:rPr>
              <a:t>.</a:t>
            </a:r>
          </a:p>
          <a:p>
            <a:pPr lvl="1"/>
            <a:endParaRPr lang="en-US" dirty="0">
              <a:solidFill>
                <a:srgbClr val="FFFFFF"/>
              </a:solidFill>
              <a:latin typeface="Times New Roman"/>
              <a:ea typeface="Verdana"/>
              <a:cs typeface="Times New Roman"/>
            </a:endParaRPr>
          </a:p>
        </p:txBody>
      </p:sp>
      <p:sp>
        <p:nvSpPr>
          <p:cNvPr id="14" name="Substituent conținut 4"/>
          <p:cNvSpPr txBox="1">
            <a:spLocks/>
          </p:cNvSpPr>
          <p:nvPr/>
        </p:nvSpPr>
        <p:spPr>
          <a:xfrm>
            <a:off x="5751602" y="1257300"/>
            <a:ext cx="5965825" cy="5092700"/>
          </a:xfrm>
          <a:prstGeom prst="rect">
            <a:avLst/>
          </a:prstGeom>
        </p:spPr>
        <p:txBody>
          <a:bodyPr vert="horz" lIns="91440" tIns="45720" rIns="91440" bIns="45720" rtlCol="0" anchor="t">
            <a:noAutofit/>
          </a:bodyPr>
          <a:lstStyle>
            <a:lvl1pPr marL="274320" indent="-274320" algn="l" defTabSz="914400" rtl="0" eaLnBrk="1" latinLnBrk="0" hangingPunct="1">
              <a:lnSpc>
                <a:spcPct val="90000"/>
              </a:lnSpc>
              <a:spcBef>
                <a:spcPts val="1800"/>
              </a:spcBef>
              <a:buSzPct val="100000"/>
              <a:buFont typeface="Arial" pitchFamily="34" charset="0"/>
              <a:buChar char="▪"/>
              <a:defRPr lang="ro-RO"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lang="ro-RO"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lang="ro-RO"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lang="ro-RO"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lang="ro-RO" sz="1600" kern="1200">
                <a:solidFill>
                  <a:schemeClr val="tx1"/>
                </a:solidFill>
                <a:latin typeface="+mn-lt"/>
                <a:ea typeface="+mn-ea"/>
                <a:cs typeface="+mn-cs"/>
              </a:defRPr>
            </a:lvl9pPr>
          </a:lstStyle>
          <a:p>
            <a:r>
              <a:rPr lang="en-US" dirty="0">
                <a:solidFill>
                  <a:srgbClr val="FFFFFF"/>
                </a:solidFill>
                <a:latin typeface="Times New Roman"/>
                <a:ea typeface="Verdana"/>
                <a:cs typeface="Times New Roman"/>
              </a:rPr>
              <a:t> informarea asupra efectelor negative la care se adauga constientizarea factorilor de risc personali</a:t>
            </a:r>
          </a:p>
          <a:p>
            <a:r>
              <a:rPr lang="en-US" dirty="0">
                <a:solidFill>
                  <a:srgbClr val="FFFFFF"/>
                </a:solidFill>
                <a:latin typeface="Times New Roman"/>
                <a:ea typeface="Verdana"/>
                <a:cs typeface="Times New Roman"/>
              </a:rPr>
              <a:t>angajarea prealabilă a persoanelor cu risc de consum (mai ales a adolescenților) în activități care să le satisfacă anumite trebuințe psihologice, experiențe și sentimente de recompensă morală</a:t>
            </a:r>
          </a:p>
          <a:p>
            <a:endParaRPr lang="en-US" sz="2000" dirty="0">
              <a:solidFill>
                <a:srgbClr val="FFFFFF"/>
              </a:solidFill>
              <a:latin typeface="Times New Roman"/>
              <a:ea typeface="Verdana"/>
              <a:cs typeface="Times New Roman"/>
            </a:endParaRPr>
          </a:p>
        </p:txBody>
      </p:sp>
    </p:spTree>
    <p:extLst>
      <p:ext uri="{BB962C8B-B14F-4D97-AF65-F5344CB8AC3E}">
        <p14:creationId xmlns:p14="http://schemas.microsoft.com/office/powerpoint/2010/main" val="69670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normAutofit/>
          </a:bodyPr>
          <a:lstStyle/>
          <a:p>
            <a:r>
              <a:rPr lang="ro-RO" sz="3600" dirty="0">
                <a:solidFill>
                  <a:srgbClr val="FFFFFF"/>
                </a:solidFill>
                <a:latin typeface="Franklin Gothic Medium"/>
                <a:cs typeface="Consolas"/>
              </a:rPr>
              <a:t>Știați că...</a:t>
            </a:r>
            <a:endParaRPr lang="ro-RO" sz="3600" dirty="0">
              <a:solidFill>
                <a:srgbClr val="FFFFFF"/>
              </a:solidFill>
              <a:latin typeface="Consolas"/>
              <a:cs typeface="Consolas"/>
            </a:endParaRPr>
          </a:p>
        </p:txBody>
      </p:sp>
      <p:sp>
        <p:nvSpPr>
          <p:cNvPr id="4" name="Substituent conținut 3"/>
          <p:cNvSpPr>
            <a:spLocks noGrp="1"/>
          </p:cNvSpPr>
          <p:nvPr>
            <p:ph idx="1"/>
          </p:nvPr>
        </p:nvSpPr>
        <p:spPr>
          <a:xfrm>
            <a:off x="314325" y="1695450"/>
            <a:ext cx="11752971" cy="4833938"/>
          </a:xfrm>
        </p:spPr>
        <p:txBody>
          <a:bodyPr vert="horz" lIns="91440" tIns="45720" rIns="91440" bIns="45720" rtlCol="0" anchor="t">
            <a:normAutofit/>
          </a:bodyPr>
          <a:lstStyle/>
          <a:p>
            <a:r>
              <a:rPr lang="ro-RO" dirty="0">
                <a:solidFill>
                  <a:srgbClr val="FFFFFF"/>
                </a:solidFill>
                <a:latin typeface="Times New Roman"/>
                <a:cs typeface="Times New Roman"/>
              </a:rPr>
              <a:t>în secolul XX, aproximativ 100 de milioane de oameni au murit din cauza tutunului.</a:t>
            </a:r>
            <a:endParaRPr lang="ro-RO" dirty="0">
              <a:solidFill>
                <a:srgbClr val="0B0080"/>
              </a:solidFill>
              <a:latin typeface="Corbel"/>
            </a:endParaRPr>
          </a:p>
          <a:p>
            <a:r>
              <a:rPr lang="ro-RO" dirty="0">
                <a:solidFill>
                  <a:srgbClr val="FFFFFF"/>
                </a:solidFill>
                <a:latin typeface="Times New Roman"/>
                <a:cs typeface="Times New Roman"/>
              </a:rPr>
              <a:t>în cantități moderate </a:t>
            </a:r>
            <a:r>
              <a:rPr lang="ro-RO" dirty="0" err="1">
                <a:solidFill>
                  <a:srgbClr val="FFFFFF"/>
                </a:solidFill>
                <a:latin typeface="Times New Roman"/>
                <a:cs typeface="Times New Roman"/>
              </a:rPr>
              <a:t>alocoolul</a:t>
            </a:r>
            <a:r>
              <a:rPr lang="ro-RO" dirty="0">
                <a:solidFill>
                  <a:srgbClr val="FFFFFF"/>
                </a:solidFill>
                <a:latin typeface="Times New Roman"/>
                <a:cs typeface="Times New Roman"/>
              </a:rPr>
              <a:t> ne poate ajuta să fim mai relaxați și mai puțin </a:t>
            </a:r>
            <a:r>
              <a:rPr lang="ro-RO" dirty="0" err="1">
                <a:solidFill>
                  <a:srgbClr val="FFFFFF"/>
                </a:solidFill>
                <a:latin typeface="Times New Roman"/>
                <a:cs typeface="Times New Roman"/>
              </a:rPr>
              <a:t>anxioași</a:t>
            </a:r>
            <a:r>
              <a:rPr lang="ro-RO" dirty="0">
                <a:solidFill>
                  <a:srgbClr val="FFFFFF"/>
                </a:solidFill>
                <a:latin typeface="Times New Roman"/>
                <a:cs typeface="Times New Roman"/>
              </a:rPr>
              <a:t>. În cantitate mai mare, însă, alcoolul provoacă modificări majore la nivelul creierului astfel rezultând intoxicația.</a:t>
            </a:r>
          </a:p>
          <a:p>
            <a:r>
              <a:rPr lang="ro-RO" dirty="0">
                <a:solidFill>
                  <a:srgbClr val="FFFFFF"/>
                </a:solidFill>
                <a:latin typeface="Times New Roman"/>
                <a:cs typeface="Times New Roman"/>
              </a:rPr>
              <a:t>efectele unui așa-numit "</a:t>
            </a:r>
            <a:r>
              <a:rPr lang="ro-RO" dirty="0" err="1">
                <a:solidFill>
                  <a:srgbClr val="FFFFFF"/>
                </a:solidFill>
                <a:latin typeface="Times New Roman"/>
                <a:cs typeface="Times New Roman"/>
              </a:rPr>
              <a:t>joint</a:t>
            </a:r>
            <a:r>
              <a:rPr lang="ro-RO" dirty="0">
                <a:solidFill>
                  <a:srgbClr val="FFFFFF"/>
                </a:solidFill>
                <a:latin typeface="Times New Roman"/>
                <a:cs typeface="Times New Roman"/>
              </a:rPr>
              <a:t>" durează între 2 și 3 ore: imediat după inhalarea fumului, inima </a:t>
            </a:r>
            <a:r>
              <a:rPr lang="ro-RO" dirty="0" err="1">
                <a:solidFill>
                  <a:srgbClr val="FFFFFF"/>
                </a:solidFill>
                <a:latin typeface="Times New Roman"/>
                <a:cs typeface="Times New Roman"/>
              </a:rPr>
              <a:t>iși</a:t>
            </a:r>
            <a:r>
              <a:rPr lang="ro-RO" dirty="0">
                <a:solidFill>
                  <a:srgbClr val="FFFFFF"/>
                </a:solidFill>
                <a:latin typeface="Times New Roman"/>
                <a:cs typeface="Times New Roman"/>
              </a:rPr>
              <a:t> accelerează bătăile de la cele 70/80 normale la 100/130 și chiar mai mult, ochii se înroșesc din cauza dilatării vaselor sanguine, iar căile respiratorii se relaxează.</a:t>
            </a:r>
          </a:p>
          <a:p>
            <a:r>
              <a:rPr lang="ro-RO" dirty="0">
                <a:solidFill>
                  <a:srgbClr val="FFFFFF"/>
                </a:solidFill>
                <a:latin typeface="Times New Roman"/>
                <a:cs typeface="Times New Roman"/>
              </a:rPr>
              <a:t>după ce ai băut, 20% din alcool trece direct în fluxul sangvin, restul alcoolului ajunge în intestinul mic de unde va fi absorbit în sânge.</a:t>
            </a:r>
          </a:p>
          <a:p>
            <a:r>
              <a:rPr lang="ro-RO" dirty="0">
                <a:solidFill>
                  <a:srgbClr val="FFFFFF"/>
                </a:solidFill>
                <a:latin typeface="Times New Roman"/>
                <a:cs typeface="Times New Roman"/>
              </a:rPr>
              <a:t>adolescenții care încep să fumeze sunt cei ce au o scăzuta încredere și stimă de sine, deoarece cred că așa vor scăpa de temerile lor.</a:t>
            </a:r>
          </a:p>
          <a:p>
            <a:endParaRPr lang="ro-RO" dirty="0">
              <a:solidFill>
                <a:srgbClr val="FFFFFF"/>
              </a:solidFill>
              <a:latin typeface="Times New Roman"/>
              <a:cs typeface="Times New Roman"/>
            </a:endParaRPr>
          </a:p>
          <a:p>
            <a:endParaRPr lang="ro-RO" dirty="0">
              <a:solidFill>
                <a:srgbClr val="0B0080"/>
              </a:solidFill>
              <a:latin typeface="Corbel"/>
              <a:cs typeface="Times New Roman"/>
            </a:endParaRP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endParaRPr lang="ro-RO"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blă 16x9">
  <a:themeElements>
    <a:clrScheme name="Tablă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lang="ro-RO"/>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lang="ro-RO"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4CB80-51E5-47C8-B45D-3834AA25DD5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85DBF61-A50A-4EA0-945F-5445B174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41CC889-B55A-4246-8D72-AEC912BCD2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TotalTime>
  <Words>110</Words>
  <Application>Microsoft Office PowerPoint</Application>
  <PresentationFormat>Custom</PresentationFormat>
  <Paragraphs>35</Paragraphs>
  <Slides>11</Slides>
  <Notes>6</Notes>
  <HiddenSlides>1</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Tablă 16x9</vt:lpstr>
      <vt:lpstr>Vicii</vt:lpstr>
      <vt:lpstr>Definiție</vt:lpstr>
      <vt:lpstr>Cele mai comune vicii:</vt:lpstr>
      <vt:lpstr>Fumatul </vt:lpstr>
      <vt:lpstr>PowerPoint Presentation</vt:lpstr>
      <vt:lpstr>PowerPoint Presentation</vt:lpstr>
      <vt:lpstr>Știați că...</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 titlu</dc:title>
  <cp:lastModifiedBy>Tomas Hakl</cp:lastModifiedBy>
  <cp:revision>8</cp:revision>
  <dcterms:created xsi:type="dcterms:W3CDTF">2013-04-05T19:59:21Z</dcterms:created>
  <dcterms:modified xsi:type="dcterms:W3CDTF">2017-05-29T18:14:29Z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sMyDocuments">
    <vt:bool>true</vt:bool>
  </property>
</Properties>
</file>