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unghi isoscel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28" name="Substituent dată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17" name="Substituent subsol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o-RO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unghi drept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unghi isoscel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  <p:cxnSp>
        <p:nvCxnSpPr>
          <p:cNvPr id="11" name="Conector drep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unghi drept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drep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rep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DF3A2E1-DE27-49BE-A1E5-39F3AE243755}" type="datetimeFigureOut">
              <a:rPr lang="ro-RO" smtClean="0"/>
              <a:pPr/>
              <a:t>29.05.2017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60CF67E-F778-442D-A4F6-5324928C7D4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Siguran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Ț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a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/>
            </a:r>
            <a:b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navigarii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/>
            </a:r>
            <a:b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pe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itchFamily="82" charset="0"/>
              </a:rPr>
              <a:t> internet</a:t>
            </a:r>
            <a:endParaRPr lang="ro-RO" dirty="0">
              <a:solidFill>
                <a:schemeClr val="accent1">
                  <a:lumMod val="20000"/>
                  <a:lumOff val="8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357422" y="4857760"/>
            <a:ext cx="6400800" cy="1600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Elev:Carp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Dumitru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Valentin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Profesor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:Carau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șu Claudia</a:t>
            </a:r>
          </a:p>
          <a:p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Disciplina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Psihologie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277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Internetul este un loc 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î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care foarte multe persoane se simt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în siguranța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tocmai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datorită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faptului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că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nimeni nu 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ș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tie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cu adevarat cine sunt.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Totuși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acest lucru nu le poate feri de diverse probleme cum ar fi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virusarea computerului 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ș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pierderea tuturor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fișierelor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(fotografii,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muzică,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texte) sau de î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ntalnirea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unor persoane care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să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le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harțuiască.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ro-RO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4314"/>
            <a:ext cx="2808312" cy="17502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000100" y="2286000"/>
            <a:ext cx="7772400" cy="4572000"/>
          </a:xfrm>
        </p:spPr>
        <p:txBody>
          <a:bodyPr>
            <a:normAutofit lnSpcReduction="10000"/>
          </a:bodyPr>
          <a:lstStyle/>
          <a:p>
            <a:endParaRPr lang="ro-RO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ro-RO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obicei, copiii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și adoleșcenții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sunt cei mai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supuși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acestor riscuri,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așa că dacă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faci parte din aceste doua categorii, iata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câteva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sfaturi pentru a fi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în siguranța când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navighezi pe internet.</a:t>
            </a:r>
            <a:b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ro-RO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48146"/>
            <a:ext cx="3734368" cy="2020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 Nu da click pe link-urile suspecte.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 In timpul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navigării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tale pe internet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nu da click pe nici un link care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ți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 pare suspect, fie primit pe email, pe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clienții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 instant messenger cum ar fi Yahoo Messenger, MSN, Skype sau 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î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ntalnit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 site-urile pe care le vizitezi.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Verifică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atent inclusiv link-urile primite de la prieteni. Este posibil ca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aceștia să aibă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calculatorul virusat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și să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trimita astfel de link-uri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fară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voia lor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astfel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poți să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 virusezi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și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tu.</a:t>
            </a:r>
          </a:p>
          <a:p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2 </a:t>
            </a:r>
            <a:r>
              <a:rPr lang="ro-RO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Nu </a:t>
            </a:r>
            <a:r>
              <a:rPr lang="ro-RO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descărca </a:t>
            </a:r>
            <a:r>
              <a:rPr lang="ro-RO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ș</a:t>
            </a:r>
            <a:r>
              <a:rPr lang="ro-RO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 </a:t>
            </a:r>
            <a:r>
              <a:rPr lang="ro-RO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nu rula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 programe sau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fișiere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din surse necunoscute sau suspecte.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asemeanea, nu descarca programe de pe internet de pe pagini suspecte.</a:t>
            </a:r>
          </a:p>
          <a:p>
            <a:pPr>
              <a:buNone/>
            </a:pP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ro-RO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 Nu vorbi cu </a:t>
            </a:r>
            <a:r>
              <a:rPr lang="ro-RO" sz="2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strainii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 site-urile sociale sau pe chat nu stabli legaturi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și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nu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răspunde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persoanelor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străine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iar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dacă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intri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într-un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dialog cu acestea, nu stabili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în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talniri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reale </a:t>
            </a:r>
            <a:r>
              <a:rPr lang="ro-RO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ș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nu furniza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informații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personale.</a:t>
            </a:r>
          </a:p>
          <a:p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4 </a:t>
            </a:r>
            <a:r>
              <a:rPr lang="ro-RO" sz="2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Nu transmite </a:t>
            </a:r>
            <a:r>
              <a:rPr lang="ro-RO" sz="2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informații confidențiale </a:t>
            </a:r>
            <a:r>
              <a:rPr lang="ro-RO" sz="2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sau personale.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 Nu furniza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informațiile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tale personale, cum ar fi adresa,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numărul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 telefon,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vârsta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) pe internet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și în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nici un mediu (mesagerie instanta, email, bloguri, forumuri</a:t>
            </a: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). </a:t>
            </a:r>
            <a:endParaRPr lang="ro-RO" sz="21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>
              <a:buNone/>
            </a:pPr>
            <a: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o-RO" sz="21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ro-RO" sz="2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ro-RO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ro-RO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ro-RO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o-RO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r>
            <a:r>
              <a:rPr lang="ro-RO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 Instalaleaza  programe de protectie a calculatorului.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 Instaleaza un antivirus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și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un program tip firewall care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oferă protecție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î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timp real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și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care te pot salva de o infectare a calculatorului. Din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când </a:t>
            </a:r>
            <a:r>
              <a:rPr lang="ro-RO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î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 când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este indicat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să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rulezi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și </a:t>
            </a:r>
            <a:r>
              <a:rPr lang="ro-RO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un program anti-spyware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endParaRPr lang="ro-R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80728"/>
            <a:ext cx="4032076" cy="1898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idx="1"/>
          </p:nvPr>
        </p:nvSpPr>
        <p:spPr>
          <a:xfrm>
            <a:off x="857224" y="642918"/>
            <a:ext cx="7772400" cy="4572000"/>
          </a:xfrm>
        </p:spPr>
        <p:txBody>
          <a:bodyPr/>
          <a:lstStyle/>
          <a:p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Indiferent de scopul pentru care folosim Internetul este necesar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să 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acordam o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deosebită atenție 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tuturor lucrurilor care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țin 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 pericolele la care suntem </a:t>
            </a:r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expuși 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 folosirea acestuia</a:t>
            </a:r>
            <a:endParaRPr lang="ro-RO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4640" y="3068960"/>
            <a:ext cx="3717032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	Chestionar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it-IT" sz="1800" b="1" dirty="0"/>
              <a:t>1. Câte ore petreci zilnic pe Internet?</a:t>
            </a:r>
          </a:p>
          <a:p>
            <a:pPr marL="537210" lvl="1" indent="0">
              <a:buNone/>
            </a:pPr>
            <a:r>
              <a:rPr lang="it-IT" sz="1400" dirty="0"/>
              <a:t>o oră</a:t>
            </a:r>
          </a:p>
          <a:p>
            <a:pPr marL="537210" lvl="1" indent="0">
              <a:buNone/>
            </a:pPr>
            <a:r>
              <a:rPr lang="it-IT" sz="1400" dirty="0"/>
              <a:t>două </a:t>
            </a:r>
            <a:r>
              <a:rPr lang="it-IT" sz="1400" dirty="0" smtClean="0"/>
              <a:t>ore</a:t>
            </a:r>
          </a:p>
          <a:p>
            <a:pPr marL="537210" lvl="1" indent="0">
              <a:buNone/>
            </a:pPr>
            <a:r>
              <a:rPr lang="it-IT" sz="1400" dirty="0"/>
              <a:t>trei ore</a:t>
            </a:r>
          </a:p>
          <a:p>
            <a:pPr marL="537210" lvl="1" indent="0">
              <a:buNone/>
            </a:pPr>
            <a:r>
              <a:rPr lang="it-IT" sz="1400" dirty="0"/>
              <a:t>mai mult de trei ore</a:t>
            </a:r>
          </a:p>
          <a:p>
            <a:pPr marL="64008" indent="0">
              <a:buNone/>
            </a:pPr>
            <a:r>
              <a:rPr lang="vi-VN" sz="1800" b="1" dirty="0"/>
              <a:t>2. Ce faci pe Internet atâtea ore?</a:t>
            </a:r>
          </a:p>
          <a:p>
            <a:pPr marL="537210" lvl="1" indent="0">
              <a:buNone/>
            </a:pPr>
            <a:r>
              <a:rPr lang="vi-VN" sz="1400" dirty="0"/>
              <a:t>socializez cu prietenii</a:t>
            </a:r>
          </a:p>
          <a:p>
            <a:pPr marL="537210" lvl="1" indent="0">
              <a:buNone/>
            </a:pPr>
            <a:r>
              <a:rPr lang="vi-VN" sz="1400" dirty="0"/>
              <a:t>mă informez</a:t>
            </a:r>
          </a:p>
          <a:p>
            <a:pPr marL="537210" lvl="1" indent="0">
              <a:buNone/>
            </a:pPr>
            <a:r>
              <a:rPr lang="vi-VN" sz="1400" dirty="0"/>
              <a:t>joc jocuri</a:t>
            </a:r>
          </a:p>
          <a:p>
            <a:pPr marL="537210" lvl="1" indent="0">
              <a:buNone/>
            </a:pPr>
            <a:r>
              <a:rPr lang="vi-VN" sz="1400" dirty="0"/>
              <a:t>caut materiale </a:t>
            </a:r>
            <a:r>
              <a:rPr lang="vi-VN" sz="1400" dirty="0" smtClean="0"/>
              <a:t>p</a:t>
            </a:r>
            <a:r>
              <a:rPr lang="ro-RO" sz="1400" dirty="0" smtClean="0"/>
              <a:t>en</a:t>
            </a:r>
            <a:r>
              <a:rPr lang="vi-VN" sz="1400" dirty="0" smtClean="0"/>
              <a:t>t</a:t>
            </a:r>
            <a:r>
              <a:rPr lang="ro-RO" sz="1400" dirty="0" smtClean="0"/>
              <a:t>ru</a:t>
            </a:r>
            <a:r>
              <a:rPr lang="vi-VN" sz="1400" dirty="0" smtClean="0"/>
              <a:t> </a:t>
            </a:r>
            <a:r>
              <a:rPr lang="vi-VN" sz="1400" dirty="0"/>
              <a:t>referate</a:t>
            </a:r>
          </a:p>
          <a:p>
            <a:pPr marL="64008" indent="0">
              <a:buNone/>
            </a:pP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b="1" dirty="0"/>
              <a:t>3. Crezi că Internetul iţi este de folos?</a:t>
            </a:r>
          </a:p>
          <a:p>
            <a:pPr marL="537210" lvl="1" indent="0">
              <a:buNone/>
            </a:pPr>
            <a:r>
              <a:rPr lang="pt-BR" sz="1400" dirty="0"/>
              <a:t>da</a:t>
            </a:r>
          </a:p>
          <a:p>
            <a:pPr marL="537210" lvl="1" indent="0">
              <a:buNone/>
            </a:pPr>
            <a:r>
              <a:rPr lang="pt-BR" sz="1400" dirty="0"/>
              <a:t>nu</a:t>
            </a:r>
          </a:p>
          <a:p>
            <a:pPr marL="537210" lvl="1" indent="0">
              <a:buNone/>
            </a:pPr>
            <a:r>
              <a:rPr lang="pt-BR" sz="1400" dirty="0"/>
              <a:t>puţin</a:t>
            </a:r>
          </a:p>
          <a:p>
            <a:pPr marL="537210" lvl="1" indent="0">
              <a:buNone/>
            </a:pPr>
            <a:r>
              <a:rPr lang="pt-BR" sz="1400" dirty="0"/>
              <a:t>deloc</a:t>
            </a:r>
          </a:p>
          <a:p>
            <a:pPr marL="64008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099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616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vi-VN" b="1" dirty="0"/>
              <a:t/>
            </a:r>
            <a:br>
              <a:rPr lang="vi-VN" b="1" dirty="0"/>
            </a:br>
            <a:r>
              <a:rPr lang="vi-VN" sz="1800" b="1" dirty="0"/>
              <a:t>4. De ce utilizezi Internetul?</a:t>
            </a:r>
          </a:p>
          <a:p>
            <a:pPr marL="537210" lvl="1" indent="0">
              <a:buNone/>
            </a:pPr>
            <a:r>
              <a:rPr lang="vi-VN" sz="1400" dirty="0"/>
              <a:t>din plictiseală</a:t>
            </a:r>
          </a:p>
          <a:p>
            <a:pPr marL="537210" lvl="1" indent="0">
              <a:buNone/>
            </a:pPr>
            <a:r>
              <a:rPr lang="vi-VN" sz="1400" dirty="0"/>
              <a:t>este folositor</a:t>
            </a:r>
          </a:p>
          <a:p>
            <a:pPr marL="537210" lvl="1" indent="0">
              <a:buNone/>
            </a:pPr>
            <a:r>
              <a:rPr lang="vi-VN" sz="1400" dirty="0"/>
              <a:t>pentru jocuri</a:t>
            </a:r>
          </a:p>
          <a:p>
            <a:pPr marL="537210" lvl="1" indent="0">
              <a:buNone/>
            </a:pPr>
            <a:r>
              <a:rPr lang="vi-VN" sz="1400" dirty="0"/>
              <a:t>pentru socializare</a:t>
            </a:r>
          </a:p>
          <a:p>
            <a:pPr marL="64008" indent="0">
              <a:buNone/>
            </a:pPr>
            <a:r>
              <a:rPr lang="vi-VN" sz="1800" b="1" dirty="0"/>
              <a:t/>
            </a:r>
            <a:br>
              <a:rPr lang="vi-VN" sz="1800" b="1" dirty="0"/>
            </a:br>
            <a:r>
              <a:rPr lang="vi-VN" sz="1800" b="1" dirty="0"/>
              <a:t>5. Consideri că Internetul are şi părţi negative?</a:t>
            </a:r>
          </a:p>
          <a:p>
            <a:pPr marL="537210" lvl="1" indent="0">
              <a:buNone/>
            </a:pPr>
            <a:r>
              <a:rPr lang="vi-VN" sz="1400" dirty="0"/>
              <a:t>da</a:t>
            </a:r>
          </a:p>
          <a:p>
            <a:pPr marL="537210" lvl="1" indent="0">
              <a:buNone/>
            </a:pPr>
            <a:r>
              <a:rPr lang="vi-VN" sz="1400" dirty="0"/>
              <a:t>doar câteva</a:t>
            </a:r>
          </a:p>
          <a:p>
            <a:pPr marL="537210" lvl="1" indent="0">
              <a:buNone/>
            </a:pPr>
            <a:r>
              <a:rPr lang="vi-VN" sz="1400" dirty="0" smtClean="0"/>
              <a:t>Nu</a:t>
            </a:r>
            <a:endParaRPr lang="ro-RO" b="1" dirty="0"/>
          </a:p>
          <a:p>
            <a:pPr marL="537210" lvl="1" indent="0">
              <a:buNone/>
            </a:pPr>
            <a:endParaRPr lang="ro-RO" sz="1400" b="1" dirty="0"/>
          </a:p>
          <a:p>
            <a:pPr marL="537210" lvl="1" indent="0">
              <a:buNone/>
            </a:pPr>
            <a:endParaRPr lang="vi-VN" sz="1400" dirty="0"/>
          </a:p>
          <a:p>
            <a:pPr marL="64008" indent="0">
              <a:buNone/>
            </a:pPr>
            <a:r>
              <a:rPr lang="en-US" sz="1900" b="1" dirty="0" smtClean="0"/>
              <a:t>7</a:t>
            </a:r>
            <a:r>
              <a:rPr lang="en-US" sz="1900" b="1" dirty="0"/>
              <a:t>. De </a:t>
            </a:r>
            <a:r>
              <a:rPr lang="en-US" sz="1900" b="1" dirty="0" err="1"/>
              <a:t>când</a:t>
            </a:r>
            <a:r>
              <a:rPr lang="en-US" sz="1900" b="1" dirty="0"/>
              <a:t> </a:t>
            </a:r>
            <a:r>
              <a:rPr lang="en-US" sz="1900" b="1" dirty="0" err="1"/>
              <a:t>foloseşti</a:t>
            </a:r>
            <a:r>
              <a:rPr lang="en-US" sz="1900" b="1" dirty="0"/>
              <a:t> </a:t>
            </a:r>
            <a:r>
              <a:rPr lang="en-US" sz="1900" b="1" dirty="0" err="1"/>
              <a:t>Internetul</a:t>
            </a:r>
            <a:r>
              <a:rPr lang="en-US" sz="1900" b="1" dirty="0"/>
              <a:t>?</a:t>
            </a:r>
          </a:p>
          <a:p>
            <a:pPr lvl="1"/>
            <a:r>
              <a:rPr lang="en-US" sz="1500" dirty="0"/>
              <a:t>de 6 </a:t>
            </a:r>
            <a:r>
              <a:rPr lang="en-US" sz="1500" dirty="0" err="1"/>
              <a:t>luni</a:t>
            </a:r>
            <a:endParaRPr lang="en-US" sz="1500" dirty="0"/>
          </a:p>
          <a:p>
            <a:pPr lvl="1"/>
            <a:r>
              <a:rPr lang="en-US" sz="1500" dirty="0"/>
              <a:t>de un an</a:t>
            </a:r>
          </a:p>
          <a:p>
            <a:pPr lvl="1"/>
            <a:r>
              <a:rPr lang="en-US" sz="1500" dirty="0" err="1"/>
              <a:t>între</a:t>
            </a:r>
            <a:r>
              <a:rPr lang="en-US" sz="1500" dirty="0"/>
              <a:t> 2 </a:t>
            </a:r>
            <a:r>
              <a:rPr lang="en-US" sz="1500" dirty="0" err="1"/>
              <a:t>şi</a:t>
            </a:r>
            <a:r>
              <a:rPr lang="en-US" sz="1500" dirty="0"/>
              <a:t> 5 </a:t>
            </a:r>
            <a:r>
              <a:rPr lang="en-US" sz="1500" dirty="0" err="1"/>
              <a:t>ani</a:t>
            </a:r>
            <a:endParaRPr lang="en-US" sz="1500" dirty="0"/>
          </a:p>
          <a:p>
            <a:pPr lvl="1"/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mult</a:t>
            </a:r>
            <a:r>
              <a:rPr lang="en-US" sz="1500" dirty="0"/>
              <a:t> de 5 </a:t>
            </a:r>
            <a:r>
              <a:rPr lang="en-US" sz="1500" dirty="0" err="1"/>
              <a:t>ani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ă">
  <a:themeElements>
    <a:clrScheme name="Vervă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ă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ă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96</TotalTime>
  <Words>143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Vervă</vt:lpstr>
      <vt:lpstr>SiguranȚa  navigarii  pe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Chestionar</vt:lpstr>
      <vt:lpstr>PowerPoint Presentation</vt:lpstr>
    </vt:vector>
  </TitlesOfParts>
  <Company>Unitate Scolara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Siguranta navigarii pe internet</dc:title>
  <dc:creator>user</dc:creator>
  <cp:lastModifiedBy>natrix</cp:lastModifiedBy>
  <cp:revision>11</cp:revision>
  <dcterms:created xsi:type="dcterms:W3CDTF">2011-12-05T11:14:36Z</dcterms:created>
  <dcterms:modified xsi:type="dcterms:W3CDTF">2017-05-29T18:07:02Z</dcterms:modified>
</cp:coreProperties>
</file>