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EAC4-1C74-D1C8-0AD4-34C5D406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74E0A-AE5B-5D5A-99A7-7BF4E773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4887-DE50-B0CC-030A-43DF3978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DC7D-CF96-A861-B9C7-D2CD325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68F9-DFBE-E6E4-0C24-404ACEF7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CCBF-4428-151B-2124-2C7E5E49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83AA-A821-E96B-01B6-A79853A2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68BE-E1AC-38E9-F9FA-E4B77B90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E0F1-43BB-5E09-F3B9-5B877C18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0CDD-C17E-E722-F99C-65089CA2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5CCF6-15F9-FADB-0EEE-554789E79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9222F-60B6-7952-B5C6-64DC3DAA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73E4-6B5F-A236-9DBB-DA129EA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FB11-6F10-4EFE-595A-55B9BCBE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4DE4-C5F7-3A66-DABA-24568292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DD94-8F20-8E15-84C7-5C1CD20C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1FF8-6FAC-6FDC-17F7-3D154F52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267F-2A67-306D-C15A-1669411B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D997-4A4B-574F-15E5-53FF3255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512F-4570-ACA6-B174-0948FD81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7C1A-88A2-2C6D-BAFD-E877CCD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431E-2F4B-F94C-F230-F32C4EA56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BFB1-DDC2-455C-D6D5-0EA3D0D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05F2-ECDA-F9E2-FDEB-56D05630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F33F-07E0-04E9-4866-7EE5DFB6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3995-B4D1-FBCC-7445-4C889561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76F7-33AC-5056-47E0-1197EA3F2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1DA31-3932-B14D-0E2B-6F7614FB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D21E-F0CE-98F6-197A-33DFC3D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E0A5-801F-ECC8-E24C-7AE3F411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9B608-783C-1565-1320-FEE5C944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C6D-0E54-3C06-AA8D-52A52B62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4739-18E3-ECBF-4698-13A2A56C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6567-F19A-D2B5-F5FC-FA17A8F5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B5CF5-D798-D453-D7E0-C5A3FFCC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A4701-AAEE-6507-1381-64788EED7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18F02-0C29-B2FC-DBF1-59AA1089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9707C-80E7-9864-5671-642EB5F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FCC92-106C-18E9-A77B-94189847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F00-A34B-78DC-0E72-EED95E6F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8F7E3-B08A-02FF-12E6-C6F263A9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E4CCA-08C6-5FCD-5948-E9473D34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A5603-48E5-D686-E8EA-783F44B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5BD25-0356-03E2-2D3E-03FE85F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5EEB4-4B2B-D5BF-6850-A584DD2F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712A-03CA-9740-875F-03C82B8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C87-E27E-88D9-E748-646692DE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C528-7F51-2AB7-CB8A-E16AECC1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AEC2E-15C9-3733-F3AE-0438DCAD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4BE4-2F57-894F-9D85-21C95E6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4683-DD91-B573-071B-6BAA67EE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23D-8647-87F8-C6C2-F9F98990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18B4-A543-796F-7ABB-861D9D1F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51D0-F1FE-14AD-B718-5D7896825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9DBAE-D637-9C6D-FB5A-033C92FB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1C47-9F7C-A0F7-EFFA-9B8354AD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DB40-4FB1-E988-B224-E396D4C0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17F1-C8CC-514D-A54E-C1735E00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78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9C73D-DD33-FB2E-26D4-AC1A63F0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C995-9F74-8511-683D-FD73B04E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2033-501C-6AC7-0E5F-E9E98E9BB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2C56-580C-0A4D-9892-1041DCA8D6FB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17D0-FB6A-E74A-CA96-C5EE7F65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1BB9-2970-E0AA-834B-B1E9B533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D5AF-B4DA-8242-A67B-8A7995D3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013-F573-A1B6-583C-9CB74811E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94"/>
            <a:ext cx="9144000" cy="822051"/>
          </a:xfrm>
        </p:spPr>
        <p:txBody>
          <a:bodyPr>
            <a:normAutofit fontScale="90000"/>
          </a:bodyPr>
          <a:lstStyle/>
          <a:p>
            <a:r>
              <a:rPr lang="en-US" dirty="0"/>
              <a:t>Bar Transactions</a:t>
            </a:r>
          </a:p>
        </p:txBody>
      </p:sp>
      <p:pic>
        <p:nvPicPr>
          <p:cNvPr id="3" name="Picture 2" descr="bar_transa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1143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013-F573-A1B6-583C-9CB74811E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94"/>
            <a:ext cx="9144000" cy="822051"/>
          </a:xfrm>
        </p:spPr>
        <p:txBody>
          <a:bodyPr>
            <a:normAutofit fontScale="90000"/>
          </a:bodyPr>
          <a:lstStyle/>
          <a:p>
            <a:r>
              <a:rPr lang="en-US"/>
              <a:t>Line </a:t>
            </a:r>
            <a:r>
              <a:rPr lang="en-US" dirty="0"/>
              <a:t>Transactions</a:t>
            </a:r>
          </a:p>
        </p:txBody>
      </p:sp>
      <p:pic>
        <p:nvPicPr>
          <p:cNvPr id="3" name="Picture 2" descr="line_transa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11430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8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Bar Transactions</vt:lpstr>
      <vt:lpstr>Line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Transactions</dc:title>
  <dc:creator>Collin Real</dc:creator>
  <cp:lastModifiedBy>Collin Real</cp:lastModifiedBy>
  <cp:revision>1</cp:revision>
  <dcterms:created xsi:type="dcterms:W3CDTF">2023-12-14T23:20:57Z</dcterms:created>
  <dcterms:modified xsi:type="dcterms:W3CDTF">2023-12-14T23:21:34Z</dcterms:modified>
</cp:coreProperties>
</file>