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7EAC4-1C74-D1C8-0AD4-34C5D40654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B74E0A-AE5B-5D5A-99A7-7BF4E77318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0B4887-DE50-B0CC-030A-43DF39781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22C56-580C-0A4D-9892-1041DCA8D6FB}" type="datetimeFigureOut">
              <a:rPr lang="en-US" smtClean="0"/>
              <a:t>12/14/23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BFDC7D-CF96-A861-B9C7-D2CD325D9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F968F9-DFBE-E6E4-0C24-404ACEF73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9D5AF-B4DA-8242-A67B-8A7995D3AB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447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BCCBF-4428-151B-2124-2C7E5E497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4883AA-A821-E96B-01B6-A79853A29F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1868BE-E1AC-38E9-F9FA-E4B77B908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22C56-580C-0A4D-9892-1041DCA8D6FB}" type="datetimeFigureOut">
              <a:rPr lang="en-US" smtClean="0"/>
              <a:t>12/14/23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03E0F1-43BB-5E09-F3B9-5B877C18B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770CDD-C17E-E722-F99C-65089CA2F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9D5AF-B4DA-8242-A67B-8A7995D3AB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802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65CCF6-15F9-FADB-0EEE-554789E796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49222F-60B6-7952-B5C6-64DC3DAA16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173E4-6B5F-A236-9DBB-DA129EA88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22C56-580C-0A4D-9892-1041DCA8D6FB}" type="datetimeFigureOut">
              <a:rPr lang="en-US" smtClean="0"/>
              <a:t>12/14/23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ECFB11-6F10-4EFE-595A-55B9BCBE5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A4DE4-C5F7-3A66-DABA-24568292C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9D5AF-B4DA-8242-A67B-8A7995D3AB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03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CDD94-8F20-8E15-84C7-5C1CD20C1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41FF8-6FAC-6FDC-17F7-3D154F52BA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46267F-2A67-306D-C15A-1669411B9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22C56-580C-0A4D-9892-1041DCA8D6FB}" type="datetimeFigureOut">
              <a:rPr lang="en-US" smtClean="0"/>
              <a:t>12/14/23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E0D997-4A4B-574F-15E5-53FF32550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4B512F-4570-ACA6-B174-0948FD81C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9D5AF-B4DA-8242-A67B-8A7995D3AB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017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07C1A-88A2-2C6D-BAFD-E877CCD54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5A431E-2F4B-F94C-F230-F32C4EA569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74BFB1-DDC2-455C-D6D5-0EA3D0DF9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22C56-580C-0A4D-9892-1041DCA8D6FB}" type="datetimeFigureOut">
              <a:rPr lang="en-US" smtClean="0"/>
              <a:t>12/14/23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8505F2-ECDA-F9E2-FDEB-56D056309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5BF33F-07E0-04E9-4866-7EE5DFB69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9D5AF-B4DA-8242-A67B-8A7995D3AB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4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93995-B4D1-FBCC-7445-4C8895615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3A76F7-33AC-5056-47E0-1197EA3F20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D1DA31-3932-B14D-0E2B-6F7614FB55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18D21E-F0CE-98F6-197A-33DFC3D6A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22C56-580C-0A4D-9892-1041DCA8D6FB}" type="datetimeFigureOut">
              <a:rPr lang="en-US" smtClean="0"/>
              <a:t>12/14/23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08E0A5-801F-ECC8-E24C-7AE3F4114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69B608-783C-1565-1320-FEE5C9447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9D5AF-B4DA-8242-A67B-8A7995D3AB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216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B7C6D-0E54-3C06-AA8D-52A52B621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564739-18E3-ECBF-4698-13A2A56C5D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4E6567-F19A-D2B5-F5FC-FA17A8F536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5B5CF5-D798-D453-D7E0-C5A3FFCCB8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AA4701-AAEE-6507-1381-64788EED77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918F02-0C29-B2FC-DBF1-59AA10898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22C56-580C-0A4D-9892-1041DCA8D6FB}" type="datetimeFigureOut">
              <a:rPr lang="en-US" smtClean="0"/>
              <a:t>12/14/23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79707C-80E7-9864-5671-642EB5FAB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3FCC92-106C-18E9-A77B-94189847A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9D5AF-B4DA-8242-A67B-8A7995D3AB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20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C7F00-A34B-78DC-0E72-EED95E6FE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98F7E3-B08A-02FF-12E6-C6F263A9A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22C56-580C-0A4D-9892-1041DCA8D6FB}" type="datetimeFigureOut">
              <a:rPr lang="en-US" smtClean="0"/>
              <a:t>12/14/23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9E4CCA-08C6-5FCD-5948-E9473D344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8A5603-48E5-D686-E8EA-783F44BB3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9D5AF-B4DA-8242-A67B-8A7995D3AB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023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E5BD25-0356-03E2-2D3E-03FE85F09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22C56-580C-0A4D-9892-1041DCA8D6FB}" type="datetimeFigureOut">
              <a:rPr lang="en-US" smtClean="0"/>
              <a:t>12/14/23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85EEB4-4B2B-D5BF-6850-A584DD2FC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C7712A-03CA-9740-875F-03C82B8BF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9D5AF-B4DA-8242-A67B-8A7995D3AB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653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6AC87-E27E-88D9-E748-646692DE8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9EC528-7F51-2AB7-CB8A-E16AECC1EF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FAEC2E-15C9-3733-F3AE-0438DCADAF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884BE4-2F57-894F-9D85-21C95E6CB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22C56-580C-0A4D-9892-1041DCA8D6FB}" type="datetimeFigureOut">
              <a:rPr lang="en-US" smtClean="0"/>
              <a:t>12/14/23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B34683-DD91-B573-071B-6BAA67EEC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FC523D-8647-87F8-C6C2-F9F989907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9D5AF-B4DA-8242-A67B-8A7995D3AB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458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718B4-A543-796F-7ABB-861D9D1FF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9151D0-F1FE-14AD-B718-5D78968252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F9DBAE-D637-9C6D-FB5A-033C92FBDA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661C47-9F7C-A0F7-EFFA-9B8354AD9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22C56-580C-0A4D-9892-1041DCA8D6FB}" type="datetimeFigureOut">
              <a:rPr lang="en-US" smtClean="0"/>
              <a:t>12/14/23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45DB40-4FB1-E988-B224-E396D4C06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D517F1-C8CC-514D-A54E-C1735E00F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9D5AF-B4DA-8242-A67B-8A7995D3AB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427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19C73D-DD33-FB2E-26D4-AC1A63F02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7EC995-9F74-8511-683D-FD73B04EF3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8F2033-501C-6AC7-0E5F-E9E98E9BB4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922C56-580C-0A4D-9892-1041DCA8D6FB}" type="datetimeFigureOut">
              <a:rPr lang="en-US" smtClean="0"/>
              <a:t>12/14/23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9517D0-FB6A-E74A-CA96-C5EE7F6574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1F1BB9-2970-E0AA-834B-B1E9B53385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29D5AF-B4DA-8242-A67B-8A7995D3AB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270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5E013-F573-A1B6-583C-9CB74811E7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9494"/>
            <a:ext cx="9144000" cy="822051"/>
          </a:xfrm>
        </p:spPr>
        <p:txBody>
          <a:bodyPr>
            <a:normAutofit fontScale="90000"/>
          </a:bodyPr>
          <a:lstStyle/>
          <a:p>
            <a:r>
              <a:rPr lang="en-US" dirty="0"/>
              <a:t>Bar Transactions</a:t>
            </a:r>
          </a:p>
        </p:txBody>
      </p:sp>
    </p:spTree>
    <p:extLst>
      <p:ext uri="{BB962C8B-B14F-4D97-AF65-F5344CB8AC3E}">
        <p14:creationId xmlns:p14="http://schemas.microsoft.com/office/powerpoint/2010/main" val="1419086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5E013-F573-A1B6-583C-9CB74811E7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9494"/>
            <a:ext cx="9144000" cy="822051"/>
          </a:xfrm>
        </p:spPr>
        <p:txBody>
          <a:bodyPr>
            <a:normAutofit fontScale="90000"/>
          </a:bodyPr>
          <a:lstStyle/>
          <a:p>
            <a:r>
              <a:rPr lang="en-US"/>
              <a:t>Line </a:t>
            </a:r>
            <a:r>
              <a:rPr lang="en-US" dirty="0"/>
              <a:t>Transactions</a:t>
            </a:r>
          </a:p>
        </p:txBody>
      </p:sp>
    </p:spTree>
    <p:extLst>
      <p:ext uri="{BB962C8B-B14F-4D97-AF65-F5344CB8AC3E}">
        <p14:creationId xmlns:p14="http://schemas.microsoft.com/office/powerpoint/2010/main" val="22072868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Macintosh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Bar Transactions</vt:lpstr>
      <vt:lpstr>Line Transactions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Bar Transactions</dc:title>
  <dc:creator>Collin Real</dc:creator>
  <cp:lastModifiedBy>Collin Real</cp:lastModifiedBy>
  <cp:revision>1</cp:revision>
  <dcterms:created xsi:type="dcterms:W3CDTF">2023-12-14T23:20:57Z</dcterms:created>
  <dcterms:modified xsi:type="dcterms:W3CDTF">2023-12-14T23:21:34Z</dcterms:modified>
</cp:coreProperties>
</file>