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8" r:id="rId1"/>
  </p:sldMasterIdLst>
  <p:notesMasterIdLst>
    <p:notesMasterId r:id="rId12"/>
  </p:notesMasterIdLst>
  <p:sldIdLst>
    <p:sldId id="256" r:id="rId2"/>
    <p:sldId id="257" r:id="rId3"/>
    <p:sldId id="277" r:id="rId4"/>
    <p:sldId id="276" r:id="rId5"/>
    <p:sldId id="279" r:id="rId6"/>
    <p:sldId id="278" r:id="rId7"/>
    <p:sldId id="263" r:id="rId8"/>
    <p:sldId id="282" r:id="rId9"/>
    <p:sldId id="281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lin Real" initials="CR" lastIdx="1" clrIdx="0">
    <p:extLst>
      <p:ext uri="{19B8F6BF-5375-455C-9EA6-DF929625EA0E}">
        <p15:presenceInfo xmlns:p15="http://schemas.microsoft.com/office/powerpoint/2012/main" userId="16fd3031e19858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510" autoAdjust="0"/>
    <p:restoredTop sz="86871" autoAdjust="0"/>
  </p:normalViewPr>
  <p:slideViewPr>
    <p:cSldViewPr snapToGrid="0">
      <p:cViewPr varScale="1">
        <p:scale>
          <a:sx n="71" d="100"/>
          <a:sy n="71" d="100"/>
        </p:scale>
        <p:origin x="1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aquin\Desktop\DA%20-%206233\Final%20project\top_15_countries_yearly_consumption%20rv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aquin\Desktop\DA%20-%206233\Final%20project\top_15_countries_yearly_consumption%20rv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aquin\Desktop\DA%20-%206233\Final%20project\top_15_countries_yearly_consumption%20rv1.csv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c2cypher\Desktop\Losses%20of%20Distribu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316765091863519E-2"/>
          <c:y val="4.1294856371530471E-2"/>
          <c:w val="0.94214927737613363"/>
          <c:h val="0.87736943151261626"/>
        </c:manualLayout>
      </c:layout>
      <c:lineChart>
        <c:grouping val="standard"/>
        <c:varyColors val="0"/>
        <c:ser>
          <c:idx val="0"/>
          <c:order val="0"/>
          <c:tx>
            <c:strRef>
              <c:f>Sheet1!$A$65</c:f>
              <c:strCache>
                <c:ptCount val="1"/>
                <c:pt idx="0">
                  <c:v>Grand Total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757623967080842E-2"/>
                  <c:y val="2.9509233317301015E-2"/>
                </c:manualLayout>
              </c:layout>
              <c:spPr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B73-E540-B030-DDAC25C3E2DC}"/>
                </c:ext>
              </c:extLst>
            </c:dLbl>
            <c:dLbl>
              <c:idx val="2"/>
              <c:layout>
                <c:manualLayout>
                  <c:x val="-1.334756429103651E-2"/>
                  <c:y val="2.74751631220190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B73-E540-B030-DDAC25C3E2DC}"/>
                </c:ext>
              </c:extLst>
            </c:dLbl>
            <c:dLbl>
              <c:idx val="4"/>
              <c:layout>
                <c:manualLayout>
                  <c:x val="-1.334756429103651E-2"/>
                  <c:y val="2.54410929267371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B73-E540-B030-DDAC25C3E2DC}"/>
                </c:ext>
              </c:extLst>
            </c:dLbl>
            <c:dLbl>
              <c:idx val="6"/>
              <c:layout>
                <c:manualLayout>
                  <c:x val="-1.4484250849717934E-2"/>
                  <c:y val="2.34070227314551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B73-E540-B030-DDAC25C3E2DC}"/>
                </c:ext>
              </c:extLst>
            </c:dLbl>
            <c:dLbl>
              <c:idx val="8"/>
              <c:layout>
                <c:manualLayout>
                  <c:x val="-1.1074191173673623E-2"/>
                  <c:y val="2.54410929267371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B73-E540-B030-DDAC25C3E2DC}"/>
                </c:ext>
              </c:extLst>
            </c:dLbl>
            <c:dLbl>
              <c:idx val="10"/>
              <c:layout>
                <c:manualLayout>
                  <c:x val="-1.334756429103651E-2"/>
                  <c:y val="2.34070227314551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B73-E540-B030-DDAC25C3E2DC}"/>
                </c:ext>
              </c:extLst>
            </c:dLbl>
            <c:dLbl>
              <c:idx val="12"/>
              <c:layout>
                <c:manualLayout>
                  <c:x val="-7.6641314976293338E-3"/>
                  <c:y val="2.54410929267369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B73-E540-B030-DDAC25C3E2DC}"/>
                </c:ext>
              </c:extLst>
            </c:dLbl>
            <c:dLbl>
              <c:idx val="14"/>
              <c:layout>
                <c:manualLayout>
                  <c:x val="-1.4484250849717996E-2"/>
                  <c:y val="2.13729525361731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B73-E540-B030-DDAC25C3E2DC}"/>
                </c:ext>
              </c:extLst>
            </c:dLbl>
            <c:dLbl>
              <c:idx val="16"/>
              <c:layout>
                <c:manualLayout>
                  <c:x val="-1.6757623967080842E-2"/>
                  <c:y val="2.13729525361731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B73-E540-B030-DDAC25C3E2DC}"/>
                </c:ext>
              </c:extLst>
            </c:dLbl>
            <c:dLbl>
              <c:idx val="18"/>
              <c:layout>
                <c:manualLayout>
                  <c:x val="-1.5620937408399481E-2"/>
                  <c:y val="2.74751631220190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B73-E540-B030-DDAC25C3E2DC}"/>
                </c:ext>
              </c:extLst>
            </c:dLbl>
            <c:dLbl>
              <c:idx val="20"/>
              <c:layout>
                <c:manualLayout>
                  <c:x val="-1.7894310525762284E-2"/>
                  <c:y val="2.95092333173009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B73-E540-B030-DDAC25C3E2DC}"/>
                </c:ext>
              </c:extLst>
            </c:dLbl>
            <c:dLbl>
              <c:idx val="22"/>
              <c:layout>
                <c:manualLayout>
                  <c:x val="-2.048595587955606E-2"/>
                  <c:y val="3.15433035125829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B73-E540-B030-DDAC25C3E2DC}"/>
                </c:ext>
              </c:extLst>
            </c:dLbl>
            <c:dLbl>
              <c:idx val="24"/>
              <c:layout>
                <c:manualLayout>
                  <c:x val="-1.4802523086148758E-2"/>
                  <c:y val="2.74751631220189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B73-E540-B030-DDAC25C3E2DC}"/>
                </c:ext>
              </c:extLst>
            </c:dLbl>
            <c:dLbl>
              <c:idx val="26"/>
              <c:layout>
                <c:manualLayout>
                  <c:x val="-1.8212582762193088E-2"/>
                  <c:y val="3.35773737078649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B73-E540-B030-DDAC25C3E2DC}"/>
                </c:ext>
              </c:extLst>
            </c:dLbl>
            <c:dLbl>
              <c:idx val="28"/>
              <c:layout>
                <c:manualLayout>
                  <c:x val="-2.0485955879555894E-2"/>
                  <c:y val="2.54410929267371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B73-E540-B030-DDAC25C3E2DC}"/>
                </c:ext>
              </c:extLst>
            </c:dLbl>
            <c:dLbl>
              <c:idx val="30"/>
              <c:layout>
                <c:manualLayout>
                  <c:x val="-1.0255776851423067E-2"/>
                  <c:y val="2.54410929267371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B73-E540-B030-DDAC25C3E2DC}"/>
                </c:ext>
              </c:extLst>
            </c:dLbl>
            <c:dLbl>
              <c:idx val="32"/>
              <c:layout>
                <c:manualLayout>
                  <c:x val="-1.3665836527467315E-2"/>
                  <c:y val="2.13729525361731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B73-E540-B030-DDAC25C3E2DC}"/>
                </c:ext>
              </c:extLst>
            </c:dLbl>
            <c:dLbl>
              <c:idx val="34"/>
              <c:layout>
                <c:manualLayout>
                  <c:x val="-1.8212582762193254E-2"/>
                  <c:y val="2.54410929267371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B73-E540-B030-DDAC25C3E2DC}"/>
                </c:ext>
              </c:extLst>
            </c:dLbl>
            <c:dLbl>
              <c:idx val="36"/>
              <c:layout>
                <c:manualLayout>
                  <c:x val="-1.4802523086148758E-2"/>
                  <c:y val="2.34070227314551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B73-E540-B030-DDAC25C3E2DC}"/>
                </c:ext>
              </c:extLst>
            </c:dLbl>
            <c:dLbl>
              <c:idx val="38"/>
              <c:layout>
                <c:manualLayout>
                  <c:x val="-1.7075896203511645E-2"/>
                  <c:y val="2.74751631220190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B73-E540-B030-DDAC25C3E2DC}"/>
                </c:ext>
              </c:extLst>
            </c:dLbl>
            <c:dLbl>
              <c:idx val="40"/>
              <c:layout>
                <c:manualLayout>
                  <c:x val="-1.7075896203511812E-2"/>
                  <c:y val="2.34070227314551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B73-E540-B030-DDAC25C3E2DC}"/>
                </c:ext>
              </c:extLst>
            </c:dLbl>
            <c:dLbl>
              <c:idx val="41"/>
              <c:spPr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ysClr val="windowText" lastClr="00000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9B73-E540-B030-DDAC25C3E2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Sheet1!$B$64:$AQ$64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Sheet1!$B$65:$AQ$65</c:f>
              <c:numCache>
                <c:formatCode>#,##0</c:formatCode>
                <c:ptCount val="42"/>
                <c:pt idx="0">
                  <c:v>4178.7494186000004</c:v>
                </c:pt>
                <c:pt idx="1">
                  <c:v>4273.0980732999997</c:v>
                </c:pt>
                <c:pt idx="2">
                  <c:v>4266.9801018999997</c:v>
                </c:pt>
                <c:pt idx="3">
                  <c:v>4435.5753381000004</c:v>
                </c:pt>
                <c:pt idx="4">
                  <c:v>4724.3842674000007</c:v>
                </c:pt>
                <c:pt idx="5">
                  <c:v>4879.1019808000001</c:v>
                </c:pt>
                <c:pt idx="6">
                  <c:v>5051.8959302000003</c:v>
                </c:pt>
                <c:pt idx="7">
                  <c:v>5304.7557037999995</c:v>
                </c:pt>
                <c:pt idx="8">
                  <c:v>5582.5479439999999</c:v>
                </c:pt>
                <c:pt idx="9">
                  <c:v>5922.5509869999996</c:v>
                </c:pt>
                <c:pt idx="10">
                  <c:v>6157.4992620000003</c:v>
                </c:pt>
                <c:pt idx="11">
                  <c:v>6866.3992539999999</c:v>
                </c:pt>
                <c:pt idx="12">
                  <c:v>7879.246670999999</c:v>
                </c:pt>
                <c:pt idx="13">
                  <c:v>8063.3451420000001</c:v>
                </c:pt>
                <c:pt idx="14">
                  <c:v>8271.2539069999984</c:v>
                </c:pt>
                <c:pt idx="15">
                  <c:v>8541.9189889999998</c:v>
                </c:pt>
                <c:pt idx="16">
                  <c:v>8790.9063200000001</c:v>
                </c:pt>
                <c:pt idx="17">
                  <c:v>9010.474021</c:v>
                </c:pt>
                <c:pt idx="18">
                  <c:v>9225.8099759999986</c:v>
                </c:pt>
                <c:pt idx="19">
                  <c:v>9419.3662660000009</c:v>
                </c:pt>
                <c:pt idx="20">
                  <c:v>9797.8473610000001</c:v>
                </c:pt>
                <c:pt idx="21">
                  <c:v>9948.4675239999997</c:v>
                </c:pt>
                <c:pt idx="22">
                  <c:v>10292.083175</c:v>
                </c:pt>
                <c:pt idx="23">
                  <c:v>10671.881207</c:v>
                </c:pt>
                <c:pt idx="24">
                  <c:v>11170.878353</c:v>
                </c:pt>
                <c:pt idx="25">
                  <c:v>11649.807880999999</c:v>
                </c:pt>
                <c:pt idx="26">
                  <c:v>12143.628631</c:v>
                </c:pt>
                <c:pt idx="27">
                  <c:v>12758.590355</c:v>
                </c:pt>
                <c:pt idx="28">
                  <c:v>12972.018103999999</c:v>
                </c:pt>
                <c:pt idx="29">
                  <c:v>12949.422065000002</c:v>
                </c:pt>
                <c:pt idx="30">
                  <c:v>13959.084509999997</c:v>
                </c:pt>
                <c:pt idx="31">
                  <c:v>14557.791766999999</c:v>
                </c:pt>
                <c:pt idx="32">
                  <c:v>14916.014564000001</c:v>
                </c:pt>
                <c:pt idx="33">
                  <c:v>15460.489741899999</c:v>
                </c:pt>
                <c:pt idx="34">
                  <c:v>15858.236657000001</c:v>
                </c:pt>
                <c:pt idx="35">
                  <c:v>16111.03716</c:v>
                </c:pt>
                <c:pt idx="36">
                  <c:v>16562.066191200003</c:v>
                </c:pt>
                <c:pt idx="37">
                  <c:v>17116.994201999994</c:v>
                </c:pt>
                <c:pt idx="38">
                  <c:v>17815.438833400003</c:v>
                </c:pt>
                <c:pt idx="39">
                  <c:v>18096.877517999998</c:v>
                </c:pt>
                <c:pt idx="40">
                  <c:v>18188.996973900004</c:v>
                </c:pt>
                <c:pt idx="41">
                  <c:v>19315.200634900004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9B73-E540-B030-DDAC25C3E2D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12996703"/>
        <c:axId val="695498671"/>
      </c:lineChart>
      <c:catAx>
        <c:axId val="412996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498671"/>
        <c:crosses val="autoZero"/>
        <c:auto val="1"/>
        <c:lblAlgn val="ctr"/>
        <c:lblOffset val="100"/>
        <c:noMultiLvlLbl val="0"/>
      </c:catAx>
      <c:valAx>
        <c:axId val="695498671"/>
        <c:scaling>
          <c:orientation val="minMax"/>
          <c:max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kWh</a:t>
                </a:r>
                <a:r>
                  <a:rPr lang="en-US" b="1" baseline="0" dirty="0">
                    <a:solidFill>
                      <a:schemeClr val="tx1"/>
                    </a:solidFill>
                  </a:rPr>
                  <a:t> (billions)</a:t>
                </a:r>
                <a:endParaRPr lang="en-US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996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45702099737537E-2"/>
          <c:y val="4.4814833310876323E-2"/>
          <c:w val="0.91016677991091455"/>
          <c:h val="0.84347721987263147"/>
        </c:manualLayout>
      </c:layout>
      <c:lineChart>
        <c:grouping val="standar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Asia &amp; Oceania</c:v>
                </c:pt>
              </c:strCache>
            </c:strRef>
          </c:tx>
          <c:spPr>
            <a:ln w="76200" cap="rnd">
              <a:solidFill>
                <a:srgbClr val="7030A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Sheet1!$B$14:$AQ$14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Sheet1!$B$15:$AQ$15</c:f>
              <c:numCache>
                <c:formatCode>#,##0</c:formatCode>
                <c:ptCount val="42"/>
                <c:pt idx="0">
                  <c:v>912.82799999999997</c:v>
                </c:pt>
                <c:pt idx="1">
                  <c:v>932.98</c:v>
                </c:pt>
                <c:pt idx="2">
                  <c:v>964.88499999999999</c:v>
                </c:pt>
                <c:pt idx="3">
                  <c:v>1026.7629999999999</c:v>
                </c:pt>
                <c:pt idx="4">
                  <c:v>1100.817</c:v>
                </c:pt>
                <c:pt idx="5">
                  <c:v>1151.873</c:v>
                </c:pt>
                <c:pt idx="6">
                  <c:v>1210.393</c:v>
                </c:pt>
                <c:pt idx="7">
                  <c:v>1318.7680000000003</c:v>
                </c:pt>
                <c:pt idx="8">
                  <c:v>1421.374</c:v>
                </c:pt>
                <c:pt idx="9">
                  <c:v>1514.0049999999999</c:v>
                </c:pt>
                <c:pt idx="10">
                  <c:v>1636.2969999999998</c:v>
                </c:pt>
                <c:pt idx="11">
                  <c:v>1742.547</c:v>
                </c:pt>
                <c:pt idx="12">
                  <c:v>1846.4880000000001</c:v>
                </c:pt>
                <c:pt idx="13">
                  <c:v>1953.964297</c:v>
                </c:pt>
                <c:pt idx="14">
                  <c:v>2146.3657399999997</c:v>
                </c:pt>
                <c:pt idx="15">
                  <c:v>2265.3359299999997</c:v>
                </c:pt>
                <c:pt idx="16">
                  <c:v>2354.5236500000001</c:v>
                </c:pt>
                <c:pt idx="17">
                  <c:v>2483.8092369999999</c:v>
                </c:pt>
                <c:pt idx="18">
                  <c:v>2533.7400000000002</c:v>
                </c:pt>
                <c:pt idx="19">
                  <c:v>2603.8370000000004</c:v>
                </c:pt>
                <c:pt idx="20">
                  <c:v>2757.7343300000002</c:v>
                </c:pt>
                <c:pt idx="21">
                  <c:v>2905.6845419999995</c:v>
                </c:pt>
                <c:pt idx="22">
                  <c:v>3109.6270999999997</c:v>
                </c:pt>
                <c:pt idx="23">
                  <c:v>3355.5467799999997</c:v>
                </c:pt>
                <c:pt idx="24">
                  <c:v>3712.3684800000001</c:v>
                </c:pt>
                <c:pt idx="25">
                  <c:v>4006.03478</c:v>
                </c:pt>
                <c:pt idx="26">
                  <c:v>4417.2342800000006</c:v>
                </c:pt>
                <c:pt idx="27">
                  <c:v>4879.1132399999997</c:v>
                </c:pt>
                <c:pt idx="28">
                  <c:v>5056.8893600000001</c:v>
                </c:pt>
                <c:pt idx="29">
                  <c:v>5306.0248199999996</c:v>
                </c:pt>
                <c:pt idx="30">
                  <c:v>5934.9230429999998</c:v>
                </c:pt>
                <c:pt idx="31">
                  <c:v>6503.5164459999996</c:v>
                </c:pt>
                <c:pt idx="32">
                  <c:v>6824.7762080000011</c:v>
                </c:pt>
                <c:pt idx="33">
                  <c:v>7270.0821828999997</c:v>
                </c:pt>
                <c:pt idx="34">
                  <c:v>7609.2955369999991</c:v>
                </c:pt>
                <c:pt idx="35">
                  <c:v>7835.051469</c:v>
                </c:pt>
                <c:pt idx="36">
                  <c:v>8220.5165679999991</c:v>
                </c:pt>
                <c:pt idx="37">
                  <c:v>8772.0015939999994</c:v>
                </c:pt>
                <c:pt idx="38">
                  <c:v>9269.8233708000007</c:v>
                </c:pt>
                <c:pt idx="39">
                  <c:v>9623.910302799999</c:v>
                </c:pt>
                <c:pt idx="40">
                  <c:v>9889.991253000002</c:v>
                </c:pt>
                <c:pt idx="41">
                  <c:v>10729.156974800002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35-7047-8818-0805F0016B93}"/>
            </c:ext>
          </c:extLst>
        </c:ser>
        <c:ser>
          <c:idx val="1"/>
          <c:order val="1"/>
          <c:tx>
            <c:strRef>
              <c:f>Sheet1!$A$16</c:f>
              <c:strCache>
                <c:ptCount val="1"/>
                <c:pt idx="0">
                  <c:v>North America</c:v>
                </c:pt>
              </c:strCache>
            </c:strRef>
          </c:tx>
          <c:spPr>
            <a:ln w="57150" cap="rnd">
              <a:solidFill>
                <a:srgbClr val="00B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Sheet1!$B$14:$AQ$14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Sheet1!$B$16:$AQ$16</c:f>
              <c:numCache>
                <c:formatCode>#,##0</c:formatCode>
                <c:ptCount val="42"/>
                <c:pt idx="0">
                  <c:v>2460.6386186</c:v>
                </c:pt>
                <c:pt idx="1">
                  <c:v>2530.5698733000004</c:v>
                </c:pt>
                <c:pt idx="2">
                  <c:v>2475.5636418999998</c:v>
                </c:pt>
                <c:pt idx="3">
                  <c:v>2555.4530181</c:v>
                </c:pt>
                <c:pt idx="4">
                  <c:v>2719.5105673999997</c:v>
                </c:pt>
                <c:pt idx="5">
                  <c:v>2778.3586008000002</c:v>
                </c:pt>
                <c:pt idx="6">
                  <c:v>2842.9381902</c:v>
                </c:pt>
                <c:pt idx="7">
                  <c:v>2953.6002837999999</c:v>
                </c:pt>
                <c:pt idx="8">
                  <c:v>3095.2921840000004</c:v>
                </c:pt>
                <c:pt idx="9">
                  <c:v>3291.840447</c:v>
                </c:pt>
                <c:pt idx="10">
                  <c:v>3371.4177020000002</c:v>
                </c:pt>
                <c:pt idx="11">
                  <c:v>3430.6822340000003</c:v>
                </c:pt>
                <c:pt idx="12">
                  <c:v>3450.1187310000005</c:v>
                </c:pt>
                <c:pt idx="13">
                  <c:v>3568.2267229999998</c:v>
                </c:pt>
                <c:pt idx="14">
                  <c:v>3661.538415</c:v>
                </c:pt>
                <c:pt idx="15">
                  <c:v>3756.1746889999995</c:v>
                </c:pt>
                <c:pt idx="16">
                  <c:v>3860.4253800000001</c:v>
                </c:pt>
                <c:pt idx="17">
                  <c:v>3929.0014740000001</c:v>
                </c:pt>
                <c:pt idx="18">
                  <c:v>4053.5701060000001</c:v>
                </c:pt>
                <c:pt idx="19">
                  <c:v>4130.6847859999998</c:v>
                </c:pt>
                <c:pt idx="20">
                  <c:v>4264.2113910000007</c:v>
                </c:pt>
                <c:pt idx="21">
                  <c:v>4233.9982419999997</c:v>
                </c:pt>
                <c:pt idx="22">
                  <c:v>4319.0265049999998</c:v>
                </c:pt>
                <c:pt idx="23">
                  <c:v>4363.0340769999993</c:v>
                </c:pt>
                <c:pt idx="24">
                  <c:v>4434.6647929999999</c:v>
                </c:pt>
                <c:pt idx="25">
                  <c:v>4563.996631</c:v>
                </c:pt>
                <c:pt idx="26">
                  <c:v>4563.9765609999995</c:v>
                </c:pt>
                <c:pt idx="27">
                  <c:v>4653.9869749999998</c:v>
                </c:pt>
                <c:pt idx="28">
                  <c:v>4631.0004039999994</c:v>
                </c:pt>
                <c:pt idx="29">
                  <c:v>4462.5427250000002</c:v>
                </c:pt>
                <c:pt idx="30">
                  <c:v>4638.6072489999997</c:v>
                </c:pt>
                <c:pt idx="31">
                  <c:v>4668.8027629999997</c:v>
                </c:pt>
                <c:pt idx="32">
                  <c:v>4619.7473370000007</c:v>
                </c:pt>
                <c:pt idx="33">
                  <c:v>4681.9820499999996</c:v>
                </c:pt>
                <c:pt idx="34">
                  <c:v>4722.1885139999995</c:v>
                </c:pt>
                <c:pt idx="35">
                  <c:v>4714.2622089999995</c:v>
                </c:pt>
                <c:pt idx="36">
                  <c:v>4732.8600639999995</c:v>
                </c:pt>
                <c:pt idx="37">
                  <c:v>4700.9152430000004</c:v>
                </c:pt>
                <c:pt idx="38">
                  <c:v>4877.8726239000007</c:v>
                </c:pt>
                <c:pt idx="39">
                  <c:v>4815.5112399999998</c:v>
                </c:pt>
                <c:pt idx="40">
                  <c:v>4723.9317248999996</c:v>
                </c:pt>
                <c:pt idx="41">
                  <c:v>4834.9812129000002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35-7047-8818-0805F0016B93}"/>
            </c:ext>
          </c:extLst>
        </c:ser>
        <c:ser>
          <c:idx val="2"/>
          <c:order val="2"/>
          <c:tx>
            <c:strRef>
              <c:f>Sheet1!$A$17</c:f>
              <c:strCache>
                <c:ptCount val="1"/>
                <c:pt idx="0">
                  <c:v>Europe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Sheet1!$B$14:$AQ$14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Sheet1!$B$17:$AQ$17</c:f>
              <c:numCache>
                <c:formatCode>#,##0</c:formatCode>
                <c:ptCount val="42"/>
                <c:pt idx="0">
                  <c:v>644.72</c:v>
                </c:pt>
                <c:pt idx="1">
                  <c:v>641.05500000000006</c:v>
                </c:pt>
                <c:pt idx="2">
                  <c:v>641.74299999999994</c:v>
                </c:pt>
                <c:pt idx="3">
                  <c:v>647.84199999999998</c:v>
                </c:pt>
                <c:pt idx="4">
                  <c:v>672.97</c:v>
                </c:pt>
                <c:pt idx="5">
                  <c:v>705.96199999999999</c:v>
                </c:pt>
                <c:pt idx="6">
                  <c:v>734.48099999999999</c:v>
                </c:pt>
                <c:pt idx="7">
                  <c:v>763.41899999999987</c:v>
                </c:pt>
                <c:pt idx="8">
                  <c:v>773.625</c:v>
                </c:pt>
                <c:pt idx="9">
                  <c:v>810.60379999999998</c:v>
                </c:pt>
                <c:pt idx="10">
                  <c:v>826.43399999999997</c:v>
                </c:pt>
                <c:pt idx="11">
                  <c:v>1352.5160000000001</c:v>
                </c:pt>
                <c:pt idx="12">
                  <c:v>1363.1898000000001</c:v>
                </c:pt>
                <c:pt idx="13">
                  <c:v>1356.7540000000001</c:v>
                </c:pt>
                <c:pt idx="14">
                  <c:v>1362.7820000000002</c:v>
                </c:pt>
                <c:pt idx="15">
                  <c:v>1391.1965</c:v>
                </c:pt>
                <c:pt idx="16">
                  <c:v>1433.7709999999997</c:v>
                </c:pt>
                <c:pt idx="17">
                  <c:v>1444.1304</c:v>
                </c:pt>
                <c:pt idx="18">
                  <c:v>1474.47</c:v>
                </c:pt>
                <c:pt idx="19">
                  <c:v>1494.037</c:v>
                </c:pt>
                <c:pt idx="20">
                  <c:v>1532.80504</c:v>
                </c:pt>
                <c:pt idx="21">
                  <c:v>1563.5030400000001</c:v>
                </c:pt>
                <c:pt idx="22">
                  <c:v>1581.22237</c:v>
                </c:pt>
                <c:pt idx="23">
                  <c:v>1615.5009100000002</c:v>
                </c:pt>
                <c:pt idx="24">
                  <c:v>1640.9610600000001</c:v>
                </c:pt>
                <c:pt idx="25">
                  <c:v>1653.66445</c:v>
                </c:pt>
                <c:pt idx="26">
                  <c:v>1658.80529</c:v>
                </c:pt>
                <c:pt idx="27">
                  <c:v>1662.1529799999998</c:v>
                </c:pt>
                <c:pt idx="28">
                  <c:v>1670.67785</c:v>
                </c:pt>
                <c:pt idx="29">
                  <c:v>1588.5258800000001</c:v>
                </c:pt>
                <c:pt idx="30">
                  <c:v>1678.702278</c:v>
                </c:pt>
                <c:pt idx="31">
                  <c:v>1641.1536679999999</c:v>
                </c:pt>
                <c:pt idx="32">
                  <c:v>1644.755079</c:v>
                </c:pt>
                <c:pt idx="33">
                  <c:v>1636.9979989999999</c:v>
                </c:pt>
                <c:pt idx="34">
                  <c:v>1583.146686</c:v>
                </c:pt>
                <c:pt idx="35">
                  <c:v>1608.3637980000001</c:v>
                </c:pt>
                <c:pt idx="36">
                  <c:v>1612.5344792000001</c:v>
                </c:pt>
                <c:pt idx="37">
                  <c:v>1612.0732270000003</c:v>
                </c:pt>
                <c:pt idx="38">
                  <c:v>1603.3849771999999</c:v>
                </c:pt>
                <c:pt idx="39">
                  <c:v>1558.7883055000002</c:v>
                </c:pt>
                <c:pt idx="40">
                  <c:v>1506.6309053999998</c:v>
                </c:pt>
                <c:pt idx="41">
                  <c:v>1546.3481724999999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35-7047-8818-0805F0016B93}"/>
            </c:ext>
          </c:extLst>
        </c:ser>
        <c:ser>
          <c:idx val="3"/>
          <c:order val="3"/>
          <c:tx>
            <c:strRef>
              <c:f>Sheet1!$A$18</c:f>
              <c:strCache>
                <c:ptCount val="1"/>
                <c:pt idx="0">
                  <c:v>Eurasia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Sheet1!$B$14:$AQ$14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Sheet1!$B$18:$AQ$18</c:f>
              <c:numCache>
                <c:formatCode>#,##0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864.351</c:v>
                </c:pt>
                <c:pt idx="13">
                  <c:v>807.82299999999998</c:v>
                </c:pt>
                <c:pt idx="14">
                  <c:v>701.88099999999997</c:v>
                </c:pt>
                <c:pt idx="15">
                  <c:v>712.08100000000002</c:v>
                </c:pt>
                <c:pt idx="16">
                  <c:v>700.221</c:v>
                </c:pt>
                <c:pt idx="17">
                  <c:v>689.78599999999994</c:v>
                </c:pt>
                <c:pt idx="18">
                  <c:v>675.25900000000001</c:v>
                </c:pt>
                <c:pt idx="19">
                  <c:v>688.43399999999997</c:v>
                </c:pt>
                <c:pt idx="20">
                  <c:v>717.25300000000004</c:v>
                </c:pt>
                <c:pt idx="21">
                  <c:v>721.01599999999996</c:v>
                </c:pt>
                <c:pt idx="22">
                  <c:v>730.41099999999994</c:v>
                </c:pt>
                <c:pt idx="23">
                  <c:v>744.12599999999998</c:v>
                </c:pt>
                <c:pt idx="24">
                  <c:v>765.24199999999996</c:v>
                </c:pt>
                <c:pt idx="25">
                  <c:v>776.05376000000001</c:v>
                </c:pt>
                <c:pt idx="26">
                  <c:v>818.24968000000001</c:v>
                </c:pt>
                <c:pt idx="27">
                  <c:v>842.49393999999995</c:v>
                </c:pt>
                <c:pt idx="28">
                  <c:v>857.29781000000003</c:v>
                </c:pt>
                <c:pt idx="29">
                  <c:v>817.86649999999997</c:v>
                </c:pt>
                <c:pt idx="30">
                  <c:v>860.18223999999998</c:v>
                </c:pt>
                <c:pt idx="31">
                  <c:v>870.92040999999995</c:v>
                </c:pt>
                <c:pt idx="32">
                  <c:v>890.80348000000004</c:v>
                </c:pt>
                <c:pt idx="33">
                  <c:v>882.92125999999996</c:v>
                </c:pt>
                <c:pt idx="34">
                  <c:v>892.83230000000003</c:v>
                </c:pt>
                <c:pt idx="35">
                  <c:v>891.82393999999999</c:v>
                </c:pt>
                <c:pt idx="36">
                  <c:v>911.41305999999997</c:v>
                </c:pt>
                <c:pt idx="37">
                  <c:v>920.42594799999995</c:v>
                </c:pt>
                <c:pt idx="38">
                  <c:v>931.11845000000005</c:v>
                </c:pt>
                <c:pt idx="39">
                  <c:v>945.36055999999996</c:v>
                </c:pt>
                <c:pt idx="40">
                  <c:v>940.04610400000001</c:v>
                </c:pt>
                <c:pt idx="41">
                  <c:v>996.44291620000001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35-7047-8818-0805F0016B93}"/>
            </c:ext>
          </c:extLst>
        </c:ser>
        <c:ser>
          <c:idx val="4"/>
          <c:order val="4"/>
          <c:tx>
            <c:strRef>
              <c:f>Sheet1!$A$19</c:f>
              <c:strCache>
                <c:ptCount val="1"/>
                <c:pt idx="0">
                  <c:v>Central &amp; South America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Sheet1!$B$14:$AQ$14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Sheet1!$B$19:$AQ$19</c:f>
              <c:numCache>
                <c:formatCode>#,##0</c:formatCode>
                <c:ptCount val="42"/>
                <c:pt idx="0">
                  <c:v>121.7838</c:v>
                </c:pt>
                <c:pt idx="1">
                  <c:v>124.1572</c:v>
                </c:pt>
                <c:pt idx="2">
                  <c:v>131.69046</c:v>
                </c:pt>
                <c:pt idx="3">
                  <c:v>145.44532000000001</c:v>
                </c:pt>
                <c:pt idx="4">
                  <c:v>161.9187</c:v>
                </c:pt>
                <c:pt idx="5">
                  <c:v>171.04537999999999</c:v>
                </c:pt>
                <c:pt idx="6">
                  <c:v>186.48074</c:v>
                </c:pt>
                <c:pt idx="7">
                  <c:v>190.47542000000001</c:v>
                </c:pt>
                <c:pt idx="8">
                  <c:v>200.76275999999999</c:v>
                </c:pt>
                <c:pt idx="9">
                  <c:v>208.72774000000001</c:v>
                </c:pt>
                <c:pt idx="10">
                  <c:v>212.64456000000001</c:v>
                </c:pt>
                <c:pt idx="11">
                  <c:v>222.44502</c:v>
                </c:pt>
                <c:pt idx="12">
                  <c:v>228.10914</c:v>
                </c:pt>
                <c:pt idx="13">
                  <c:v>239.094122</c:v>
                </c:pt>
                <c:pt idx="14">
                  <c:v>247.99075199999999</c:v>
                </c:pt>
                <c:pt idx="15">
                  <c:v>261.50986999999998</c:v>
                </c:pt>
                <c:pt idx="16">
                  <c:v>277.74329</c:v>
                </c:pt>
                <c:pt idx="17">
                  <c:v>290.86790999999999</c:v>
                </c:pt>
                <c:pt idx="18">
                  <c:v>302.90687000000003</c:v>
                </c:pt>
                <c:pt idx="19">
                  <c:v>310.61948000000001</c:v>
                </c:pt>
                <c:pt idx="20">
                  <c:v>321.99851999999998</c:v>
                </c:pt>
                <c:pt idx="21">
                  <c:v>304.48298</c:v>
                </c:pt>
                <c:pt idx="22">
                  <c:v>318.97716000000003</c:v>
                </c:pt>
                <c:pt idx="23">
                  <c:v>336.86862000000002</c:v>
                </c:pt>
                <c:pt idx="24">
                  <c:v>353.29365999999999</c:v>
                </c:pt>
                <c:pt idx="25">
                  <c:v>367.88328000000001</c:v>
                </c:pt>
                <c:pt idx="26">
                  <c:v>382.53928000000002</c:v>
                </c:pt>
                <c:pt idx="27">
                  <c:v>404.16757999999999</c:v>
                </c:pt>
                <c:pt idx="28">
                  <c:v>419.80853999999999</c:v>
                </c:pt>
                <c:pt idx="29">
                  <c:v>418.53773999999999</c:v>
                </c:pt>
                <c:pt idx="30">
                  <c:v>459.68232</c:v>
                </c:pt>
                <c:pt idx="31">
                  <c:v>475.76479999999998</c:v>
                </c:pt>
                <c:pt idx="32">
                  <c:v>493.05155999999999</c:v>
                </c:pt>
                <c:pt idx="33">
                  <c:v>508.82972000000001</c:v>
                </c:pt>
                <c:pt idx="34">
                  <c:v>522.46687999999995</c:v>
                </c:pt>
                <c:pt idx="35">
                  <c:v>512.906384</c:v>
                </c:pt>
                <c:pt idx="36">
                  <c:v>513.88606000000004</c:v>
                </c:pt>
                <c:pt idx="37">
                  <c:v>519.88301100000001</c:v>
                </c:pt>
                <c:pt idx="38">
                  <c:v>531.15827950000005</c:v>
                </c:pt>
                <c:pt idx="39">
                  <c:v>537.96980269999995</c:v>
                </c:pt>
                <c:pt idx="40">
                  <c:v>533.36095999999998</c:v>
                </c:pt>
                <c:pt idx="41">
                  <c:v>577.29535669999996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D35-7047-8818-0805F0016B93}"/>
            </c:ext>
          </c:extLst>
        </c:ser>
        <c:ser>
          <c:idx val="5"/>
          <c:order val="5"/>
          <c:tx>
            <c:strRef>
              <c:f>Sheet1!$A$20</c:f>
              <c:strCache>
                <c:ptCount val="1"/>
                <c:pt idx="0">
                  <c:v>Middle East</c:v>
                </c:pt>
              </c:strCache>
            </c:strRef>
          </c:tx>
          <c:spPr>
            <a:ln w="3492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Sheet1!$B$14:$AQ$14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Sheet1!$B$20:$AQ$20</c:f>
              <c:numCache>
                <c:formatCode>#,##0</c:formatCode>
                <c:ptCount val="42"/>
                <c:pt idx="0">
                  <c:v>38.778999999999996</c:v>
                </c:pt>
                <c:pt idx="1">
                  <c:v>44.335999999999999</c:v>
                </c:pt>
                <c:pt idx="2">
                  <c:v>53.097999999999999</c:v>
                </c:pt>
                <c:pt idx="3">
                  <c:v>60.072000000000003</c:v>
                </c:pt>
                <c:pt idx="4">
                  <c:v>69.167999999999992</c:v>
                </c:pt>
                <c:pt idx="5">
                  <c:v>71.863</c:v>
                </c:pt>
                <c:pt idx="6">
                  <c:v>77.603000000000009</c:v>
                </c:pt>
                <c:pt idx="7">
                  <c:v>78.492999999999995</c:v>
                </c:pt>
                <c:pt idx="8">
                  <c:v>91.494</c:v>
                </c:pt>
                <c:pt idx="9">
                  <c:v>97.373999999999995</c:v>
                </c:pt>
                <c:pt idx="10">
                  <c:v>110.706</c:v>
                </c:pt>
                <c:pt idx="11">
                  <c:v>118.209</c:v>
                </c:pt>
                <c:pt idx="12">
                  <c:v>126.99000000000001</c:v>
                </c:pt>
                <c:pt idx="13">
                  <c:v>137.483</c:v>
                </c:pt>
                <c:pt idx="14">
                  <c:v>150.696</c:v>
                </c:pt>
                <c:pt idx="15">
                  <c:v>155.62099999999998</c:v>
                </c:pt>
                <c:pt idx="16">
                  <c:v>164.22200000000001</c:v>
                </c:pt>
                <c:pt idx="17">
                  <c:v>172.87900000000002</c:v>
                </c:pt>
                <c:pt idx="18">
                  <c:v>185.864</c:v>
                </c:pt>
                <c:pt idx="19">
                  <c:v>191.75400000000002</c:v>
                </c:pt>
                <c:pt idx="20">
                  <c:v>203.84508</c:v>
                </c:pt>
                <c:pt idx="21">
                  <c:v>219.78271999999998</c:v>
                </c:pt>
                <c:pt idx="22">
                  <c:v>232.81904</c:v>
                </c:pt>
                <c:pt idx="23">
                  <c:v>256.80482000000001</c:v>
                </c:pt>
                <c:pt idx="24">
                  <c:v>264.34835999999996</c:v>
                </c:pt>
                <c:pt idx="25">
                  <c:v>282.17498000000001</c:v>
                </c:pt>
                <c:pt idx="26">
                  <c:v>302.82353999999998</c:v>
                </c:pt>
                <c:pt idx="27">
                  <c:v>316.67564000000004</c:v>
                </c:pt>
                <c:pt idx="28">
                  <c:v>336.34413999999998</c:v>
                </c:pt>
                <c:pt idx="29">
                  <c:v>355.92439999999999</c:v>
                </c:pt>
                <c:pt idx="30">
                  <c:v>386.98738000000003</c:v>
                </c:pt>
                <c:pt idx="31">
                  <c:v>397.63368000000003</c:v>
                </c:pt>
                <c:pt idx="32">
                  <c:v>442.8809</c:v>
                </c:pt>
                <c:pt idx="33">
                  <c:v>479.67653000000001</c:v>
                </c:pt>
                <c:pt idx="34">
                  <c:v>528.30673999999999</c:v>
                </c:pt>
                <c:pt idx="35">
                  <c:v>548.62936000000002</c:v>
                </c:pt>
                <c:pt idx="36">
                  <c:v>570.85595999999998</c:v>
                </c:pt>
                <c:pt idx="37">
                  <c:v>591.69517900000005</c:v>
                </c:pt>
                <c:pt idx="38">
                  <c:v>602.08113200000003</c:v>
                </c:pt>
                <c:pt idx="39">
                  <c:v>615.33730700000001</c:v>
                </c:pt>
                <c:pt idx="40">
                  <c:v>595.03602660000001</c:v>
                </c:pt>
                <c:pt idx="41">
                  <c:v>630.97600179999995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D35-7047-8818-0805F0016B93}"/>
            </c:ext>
          </c:extLst>
        </c:ser>
        <c:ser>
          <c:idx val="6"/>
          <c:order val="6"/>
          <c:tx>
            <c:strRef>
              <c:f>Sheet1!$A$21</c:f>
              <c:strCache>
                <c:ptCount val="1"/>
                <c:pt idx="0">
                  <c:v>Grand Total</c:v>
                </c:pt>
              </c:strCache>
            </c:strRef>
          </c:tx>
          <c:spPr>
            <a:ln w="76200" cap="rnd">
              <a:solidFill>
                <a:sysClr val="windowText" lastClr="0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Sheet1!$B$14:$AQ$14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Sheet1!$B$21:$AQ$21</c:f>
              <c:numCache>
                <c:formatCode>#,##0</c:formatCode>
                <c:ptCount val="42"/>
                <c:pt idx="0">
                  <c:v>4178.7494186000004</c:v>
                </c:pt>
                <c:pt idx="1">
                  <c:v>4273.0980733000006</c:v>
                </c:pt>
                <c:pt idx="2">
                  <c:v>4266.9801018999997</c:v>
                </c:pt>
                <c:pt idx="3">
                  <c:v>4435.5753380999995</c:v>
                </c:pt>
                <c:pt idx="4">
                  <c:v>4724.3842673999998</c:v>
                </c:pt>
                <c:pt idx="5">
                  <c:v>4879.1019808000001</c:v>
                </c:pt>
                <c:pt idx="6">
                  <c:v>5051.8959302000003</c:v>
                </c:pt>
                <c:pt idx="7">
                  <c:v>5304.7557037999995</c:v>
                </c:pt>
                <c:pt idx="8">
                  <c:v>5582.5479440000008</c:v>
                </c:pt>
                <c:pt idx="9">
                  <c:v>5922.5509869999996</c:v>
                </c:pt>
                <c:pt idx="10">
                  <c:v>6157.4992619999994</c:v>
                </c:pt>
                <c:pt idx="11">
                  <c:v>6866.3992539999999</c:v>
                </c:pt>
                <c:pt idx="12">
                  <c:v>7879.2466710000008</c:v>
                </c:pt>
                <c:pt idx="13">
                  <c:v>8063.3451420000001</c:v>
                </c:pt>
                <c:pt idx="14">
                  <c:v>8271.2539069999984</c:v>
                </c:pt>
                <c:pt idx="15">
                  <c:v>8541.918988999998</c:v>
                </c:pt>
                <c:pt idx="16">
                  <c:v>8790.9063200000001</c:v>
                </c:pt>
                <c:pt idx="17">
                  <c:v>9010.474021</c:v>
                </c:pt>
                <c:pt idx="18">
                  <c:v>9225.8099760000005</c:v>
                </c:pt>
                <c:pt idx="19">
                  <c:v>9419.3662660000009</c:v>
                </c:pt>
                <c:pt idx="20">
                  <c:v>9797.8473610000001</c:v>
                </c:pt>
                <c:pt idx="21">
                  <c:v>9948.4675239999997</c:v>
                </c:pt>
                <c:pt idx="22">
                  <c:v>10292.083175</c:v>
                </c:pt>
                <c:pt idx="23">
                  <c:v>10671.881207</c:v>
                </c:pt>
                <c:pt idx="24">
                  <c:v>11170.878353</c:v>
                </c:pt>
                <c:pt idx="25">
                  <c:v>11649.807881000001</c:v>
                </c:pt>
                <c:pt idx="26">
                  <c:v>12143.628631</c:v>
                </c:pt>
                <c:pt idx="27">
                  <c:v>12758.590355</c:v>
                </c:pt>
                <c:pt idx="28">
                  <c:v>12972.018103999999</c:v>
                </c:pt>
                <c:pt idx="29">
                  <c:v>12949.422064999999</c:v>
                </c:pt>
                <c:pt idx="30">
                  <c:v>13959.084510000001</c:v>
                </c:pt>
                <c:pt idx="31">
                  <c:v>14557.791767000001</c:v>
                </c:pt>
                <c:pt idx="32">
                  <c:v>14916.014564000003</c:v>
                </c:pt>
                <c:pt idx="33">
                  <c:v>15460.489741899997</c:v>
                </c:pt>
                <c:pt idx="34">
                  <c:v>15858.236656999999</c:v>
                </c:pt>
                <c:pt idx="35">
                  <c:v>16111.03716</c:v>
                </c:pt>
                <c:pt idx="36">
                  <c:v>16562.0661912</c:v>
                </c:pt>
                <c:pt idx="37">
                  <c:v>17116.994202000002</c:v>
                </c:pt>
                <c:pt idx="38">
                  <c:v>17815.4388334</c:v>
                </c:pt>
                <c:pt idx="39">
                  <c:v>18096.877517999998</c:v>
                </c:pt>
                <c:pt idx="40">
                  <c:v>18188.996973900001</c:v>
                </c:pt>
                <c:pt idx="41">
                  <c:v>19315.2006349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D35-7047-8818-0805F0016B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3362815"/>
        <c:axId val="695489247"/>
      </c:lineChart>
      <c:catAx>
        <c:axId val="883362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489247"/>
        <c:crosses val="autoZero"/>
        <c:auto val="1"/>
        <c:lblAlgn val="ctr"/>
        <c:lblOffset val="100"/>
        <c:noMultiLvlLbl val="0"/>
      </c:catAx>
      <c:valAx>
        <c:axId val="695489247"/>
        <c:scaling>
          <c:orientation val="minMax"/>
          <c:max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u="none" strike="noStrike" kern="1200" baseline="0" dirty="0">
                    <a:solidFill>
                      <a:schemeClr val="tx1"/>
                    </a:solidFill>
                  </a:rPr>
                  <a:t>kWh (billions)</a:t>
                </a:r>
                <a:endParaRPr lang="en-US" sz="1000" dirty="0"/>
              </a:p>
            </c:rich>
          </c:tx>
          <c:layout>
            <c:manualLayout>
              <c:xMode val="edge"/>
              <c:yMode val="edge"/>
              <c:x val="1.1930938320209973E-2"/>
              <c:y val="0.390403915246299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362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265419947506562E-2"/>
          <c:y val="5.9882011180764486E-2"/>
          <c:w val="0.88544844722151905"/>
          <c:h val="8.60006299212598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629068535967791E-2"/>
          <c:y val="3.6078491354642687E-2"/>
          <c:w val="0.90479349652893881"/>
          <c:h val="0.87659967928749638"/>
        </c:manualLayout>
      </c:layout>
      <c:lineChart>
        <c:grouping val="standard"/>
        <c:varyColors val="0"/>
        <c:ser>
          <c:idx val="0"/>
          <c:order val="0"/>
          <c:tx>
            <c:strRef>
              <c:f>Sheet1!$A$45</c:f>
              <c:strCache>
                <c:ptCount val="1"/>
                <c:pt idx="0">
                  <c:v>United States</c:v>
                </c:pt>
              </c:strCache>
            </c:strRef>
          </c:tx>
          <c:spPr>
            <a:ln w="34925" cap="rnd">
              <a:solidFill>
                <a:srgbClr val="00B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Sheet1!$B$45:$AQ$45</c:f>
              <c:numCache>
                <c:formatCode>#,##0</c:formatCode>
                <c:ptCount val="42"/>
                <c:pt idx="0">
                  <c:v>2094.4490000000001</c:v>
                </c:pt>
                <c:pt idx="1">
                  <c:v>2147.1028620000002</c:v>
                </c:pt>
                <c:pt idx="2">
                  <c:v>2086.4413519999998</c:v>
                </c:pt>
                <c:pt idx="3">
                  <c:v>2150.9545840000001</c:v>
                </c:pt>
                <c:pt idx="4">
                  <c:v>2285.796394</c:v>
                </c:pt>
                <c:pt idx="5">
                  <c:v>2323.9738520000001</c:v>
                </c:pt>
                <c:pt idx="6">
                  <c:v>2368.753052</c:v>
                </c:pt>
                <c:pt idx="7">
                  <c:v>2457.272219</c:v>
                </c:pt>
                <c:pt idx="8">
                  <c:v>2578.0624950000001</c:v>
                </c:pt>
                <c:pt idx="9">
                  <c:v>2755.66608</c:v>
                </c:pt>
                <c:pt idx="10">
                  <c:v>2837.1188090000001</c:v>
                </c:pt>
                <c:pt idx="11">
                  <c:v>2886.0995240000002</c:v>
                </c:pt>
                <c:pt idx="12">
                  <c:v>2897.24991</c:v>
                </c:pt>
                <c:pt idx="13">
                  <c:v>3000.7476080000001</c:v>
                </c:pt>
                <c:pt idx="14">
                  <c:v>3080.9412729999999</c:v>
                </c:pt>
                <c:pt idx="15">
                  <c:v>3164.0238079999999</c:v>
                </c:pt>
                <c:pt idx="16">
                  <c:v>3253.8347560000002</c:v>
                </c:pt>
                <c:pt idx="17">
                  <c:v>3301.927385</c:v>
                </c:pt>
                <c:pt idx="18">
                  <c:v>3425.1849379999999</c:v>
                </c:pt>
                <c:pt idx="19">
                  <c:v>3483.819094</c:v>
                </c:pt>
                <c:pt idx="20">
                  <c:v>3592.4733070000002</c:v>
                </c:pt>
                <c:pt idx="21">
                  <c:v>3557.2476080000001</c:v>
                </c:pt>
                <c:pt idx="22">
                  <c:v>3631.817305</c:v>
                </c:pt>
                <c:pt idx="23">
                  <c:v>3662.224009</c:v>
                </c:pt>
                <c:pt idx="24">
                  <c:v>3716.1910509999998</c:v>
                </c:pt>
                <c:pt idx="25">
                  <c:v>3811.3464909999998</c:v>
                </c:pt>
                <c:pt idx="26">
                  <c:v>3817.3740499999999</c:v>
                </c:pt>
                <c:pt idx="27">
                  <c:v>3890.9772079999998</c:v>
                </c:pt>
                <c:pt idx="28">
                  <c:v>3867.360635</c:v>
                </c:pt>
                <c:pt idx="29">
                  <c:v>3725.3451230000001</c:v>
                </c:pt>
                <c:pt idx="30">
                  <c:v>3889.2898759999998</c:v>
                </c:pt>
                <c:pt idx="31">
                  <c:v>3886.633789</c:v>
                </c:pt>
                <c:pt idx="32">
                  <c:v>3838.8027259999999</c:v>
                </c:pt>
                <c:pt idx="33">
                  <c:v>3876.5109779999998</c:v>
                </c:pt>
                <c:pt idx="34">
                  <c:v>3914.5068099999999</c:v>
                </c:pt>
                <c:pt idx="35">
                  <c:v>3914.299176</c:v>
                </c:pt>
                <c:pt idx="36">
                  <c:v>3921.1106989999998</c:v>
                </c:pt>
                <c:pt idx="37">
                  <c:v>3888.3056449999999</c:v>
                </c:pt>
                <c:pt idx="38">
                  <c:v>4032.6282670000001</c:v>
                </c:pt>
                <c:pt idx="39">
                  <c:v>3989.3782489999999</c:v>
                </c:pt>
                <c:pt idx="40">
                  <c:v>3897.894198</c:v>
                </c:pt>
                <c:pt idx="41">
                  <c:v>3979.2797609999998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23-574B-BDFA-A5FC40F31171}"/>
            </c:ext>
          </c:extLst>
        </c:ser>
        <c:ser>
          <c:idx val="1"/>
          <c:order val="1"/>
          <c:tx>
            <c:strRef>
              <c:f>Sheet1!$A$46</c:f>
              <c:strCache>
                <c:ptCount val="1"/>
                <c:pt idx="0">
                  <c:v>China</c:v>
                </c:pt>
              </c:strCache>
            </c:strRef>
          </c:tx>
          <c:spPr>
            <a:ln w="34925" cap="rnd">
              <a:solidFill>
                <a:srgbClr val="7030A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Sheet1!$B$46:$AQ$46</c:f>
              <c:numCache>
                <c:formatCode>#,##0</c:formatCode>
                <c:ptCount val="42"/>
                <c:pt idx="0">
                  <c:v>261.49200000000002</c:v>
                </c:pt>
                <c:pt idx="1">
                  <c:v>268.75400000000002</c:v>
                </c:pt>
                <c:pt idx="2">
                  <c:v>285.858</c:v>
                </c:pt>
                <c:pt idx="3">
                  <c:v>307.60599999999999</c:v>
                </c:pt>
                <c:pt idx="4">
                  <c:v>330.13</c:v>
                </c:pt>
                <c:pt idx="5">
                  <c:v>351.31799999999998</c:v>
                </c:pt>
                <c:pt idx="6">
                  <c:v>385.29899999999998</c:v>
                </c:pt>
                <c:pt idx="7">
                  <c:v>425.19200000000001</c:v>
                </c:pt>
                <c:pt idx="8">
                  <c:v>466.47899999999998</c:v>
                </c:pt>
                <c:pt idx="9">
                  <c:v>498.70800000000003</c:v>
                </c:pt>
                <c:pt idx="10">
                  <c:v>549.34199999999998</c:v>
                </c:pt>
                <c:pt idx="11">
                  <c:v>597.20399999999995</c:v>
                </c:pt>
                <c:pt idx="12">
                  <c:v>666.14200000000005</c:v>
                </c:pt>
                <c:pt idx="13">
                  <c:v>738.80700000000002</c:v>
                </c:pt>
                <c:pt idx="14">
                  <c:v>818.53499999999997</c:v>
                </c:pt>
                <c:pt idx="15">
                  <c:v>876.577</c:v>
                </c:pt>
                <c:pt idx="16">
                  <c:v>920.96600000000001</c:v>
                </c:pt>
                <c:pt idx="17">
                  <c:v>983.495</c:v>
                </c:pt>
                <c:pt idx="18">
                  <c:v>1017.457</c:v>
                </c:pt>
                <c:pt idx="19">
                  <c:v>1076.7670000000001</c:v>
                </c:pt>
                <c:pt idx="20">
                  <c:v>1178.0329999999999</c:v>
                </c:pt>
                <c:pt idx="21">
                  <c:v>1314.7829999999999</c:v>
                </c:pt>
                <c:pt idx="22">
                  <c:v>1459.4290000000001</c:v>
                </c:pt>
                <c:pt idx="23">
                  <c:v>1676.829</c:v>
                </c:pt>
                <c:pt idx="24">
                  <c:v>1955.39</c:v>
                </c:pt>
                <c:pt idx="25">
                  <c:v>2196.172</c:v>
                </c:pt>
                <c:pt idx="26">
                  <c:v>2523.9470000000001</c:v>
                </c:pt>
                <c:pt idx="27">
                  <c:v>2891.5419999999999</c:v>
                </c:pt>
                <c:pt idx="28">
                  <c:v>3070.8530000000001</c:v>
                </c:pt>
                <c:pt idx="29">
                  <c:v>3290.1030000000001</c:v>
                </c:pt>
                <c:pt idx="30">
                  <c:v>3716.5536200000001</c:v>
                </c:pt>
                <c:pt idx="31">
                  <c:v>4182.66356</c:v>
                </c:pt>
                <c:pt idx="32">
                  <c:v>4439.8775800000003</c:v>
                </c:pt>
                <c:pt idx="33">
                  <c:v>4846.2460199999996</c:v>
                </c:pt>
                <c:pt idx="34">
                  <c:v>5078.71756</c:v>
                </c:pt>
                <c:pt idx="35">
                  <c:v>5273.535637</c:v>
                </c:pt>
                <c:pt idx="36">
                  <c:v>5585.6251510000002</c:v>
                </c:pt>
                <c:pt idx="37">
                  <c:v>6057.175784</c:v>
                </c:pt>
                <c:pt idx="38">
                  <c:v>6450.4267570000002</c:v>
                </c:pt>
                <c:pt idx="39">
                  <c:v>6802.6988959999999</c:v>
                </c:pt>
                <c:pt idx="40">
                  <c:v>7115.0771850000001</c:v>
                </c:pt>
                <c:pt idx="41">
                  <c:v>7805.6563409999999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23-574B-BDFA-A5FC40F31171}"/>
            </c:ext>
          </c:extLst>
        </c:ser>
        <c:ser>
          <c:idx val="2"/>
          <c:order val="2"/>
          <c:tx>
            <c:strRef>
              <c:f>Sheet1!$A$47</c:f>
              <c:strCache>
                <c:ptCount val="1"/>
                <c:pt idx="0">
                  <c:v>Japan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Sheet1!$B$47:$AQ$47</c:f>
              <c:numCache>
                <c:formatCode>#,##0</c:formatCode>
                <c:ptCount val="42"/>
                <c:pt idx="0">
                  <c:v>521.37400000000002</c:v>
                </c:pt>
                <c:pt idx="1">
                  <c:v>522.12699999999995</c:v>
                </c:pt>
                <c:pt idx="2">
                  <c:v>528.36199999999997</c:v>
                </c:pt>
                <c:pt idx="3">
                  <c:v>560.35699999999997</c:v>
                </c:pt>
                <c:pt idx="4">
                  <c:v>593.94000000000005</c:v>
                </c:pt>
                <c:pt idx="5">
                  <c:v>609.76400000000001</c:v>
                </c:pt>
                <c:pt idx="6">
                  <c:v>614.44200000000001</c:v>
                </c:pt>
                <c:pt idx="7">
                  <c:v>663.17</c:v>
                </c:pt>
                <c:pt idx="8">
                  <c:v>695.60400000000004</c:v>
                </c:pt>
                <c:pt idx="9">
                  <c:v>731.60199999999998</c:v>
                </c:pt>
                <c:pt idx="10">
                  <c:v>772.58399999999995</c:v>
                </c:pt>
                <c:pt idx="11">
                  <c:v>797.66700000000003</c:v>
                </c:pt>
                <c:pt idx="12">
                  <c:v>805.67399999999998</c:v>
                </c:pt>
                <c:pt idx="13">
                  <c:v>813.41700000000003</c:v>
                </c:pt>
                <c:pt idx="14">
                  <c:v>866.55499999999995</c:v>
                </c:pt>
                <c:pt idx="15">
                  <c:v>890.38499999999999</c:v>
                </c:pt>
                <c:pt idx="16">
                  <c:v>910.51003000000003</c:v>
                </c:pt>
                <c:pt idx="17">
                  <c:v>937.53399999999999</c:v>
                </c:pt>
                <c:pt idx="18">
                  <c:v>943.32399999999996</c:v>
                </c:pt>
                <c:pt idx="19">
                  <c:v>949.51499999999999</c:v>
                </c:pt>
                <c:pt idx="20">
                  <c:v>936.23500000000001</c:v>
                </c:pt>
                <c:pt idx="21">
                  <c:v>919.66700000000003</c:v>
                </c:pt>
                <c:pt idx="22">
                  <c:v>932.99</c:v>
                </c:pt>
                <c:pt idx="23">
                  <c:v>923.69899999999996</c:v>
                </c:pt>
                <c:pt idx="24">
                  <c:v>953.05899999999997</c:v>
                </c:pt>
                <c:pt idx="25">
                  <c:v>962.93700000000001</c:v>
                </c:pt>
                <c:pt idx="26">
                  <c:v>980.61</c:v>
                </c:pt>
                <c:pt idx="27">
                  <c:v>1020.313</c:v>
                </c:pt>
                <c:pt idx="28">
                  <c:v>954.10400000000004</c:v>
                </c:pt>
                <c:pt idx="29">
                  <c:v>926.60199999999998</c:v>
                </c:pt>
                <c:pt idx="30">
                  <c:v>1032.074897</c:v>
                </c:pt>
                <c:pt idx="31">
                  <c:v>997.23267199999998</c:v>
                </c:pt>
                <c:pt idx="32">
                  <c:v>1000.306711</c:v>
                </c:pt>
                <c:pt idx="33">
                  <c:v>979.90907100000004</c:v>
                </c:pt>
                <c:pt idx="34">
                  <c:v>983.90433599999994</c:v>
                </c:pt>
                <c:pt idx="35">
                  <c:v>962.442903</c:v>
                </c:pt>
                <c:pt idx="36">
                  <c:v>956.72065399999997</c:v>
                </c:pt>
                <c:pt idx="37">
                  <c:v>965.22422300000005</c:v>
                </c:pt>
                <c:pt idx="38">
                  <c:v>963.90000250000003</c:v>
                </c:pt>
                <c:pt idx="39">
                  <c:v>944.88678349999998</c:v>
                </c:pt>
                <c:pt idx="40">
                  <c:v>914.52013950000003</c:v>
                </c:pt>
                <c:pt idx="41">
                  <c:v>913.07814970000004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23-574B-BDFA-A5FC40F31171}"/>
            </c:ext>
          </c:extLst>
        </c:ser>
        <c:ser>
          <c:idx val="3"/>
          <c:order val="3"/>
          <c:tx>
            <c:strRef>
              <c:f>Sheet1!$A$48</c:f>
              <c:strCache>
                <c:ptCount val="1"/>
                <c:pt idx="0">
                  <c:v>Russia</c:v>
                </c:pt>
              </c:strCache>
            </c:strRef>
          </c:tx>
          <c:spPr>
            <a:ln w="34925" cap="rnd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Sheet1!$B$48:$AQ$48</c:f>
              <c:numCache>
                <c:formatCode>#,##0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864.351</c:v>
                </c:pt>
                <c:pt idx="13">
                  <c:v>807.82299999999998</c:v>
                </c:pt>
                <c:pt idx="14">
                  <c:v>701.88099999999997</c:v>
                </c:pt>
                <c:pt idx="15">
                  <c:v>712.08100000000002</c:v>
                </c:pt>
                <c:pt idx="16">
                  <c:v>700.221</c:v>
                </c:pt>
                <c:pt idx="17">
                  <c:v>689.78599999999994</c:v>
                </c:pt>
                <c:pt idx="18">
                  <c:v>675.25900000000001</c:v>
                </c:pt>
                <c:pt idx="19">
                  <c:v>688.43399999999997</c:v>
                </c:pt>
                <c:pt idx="20">
                  <c:v>717.25300000000004</c:v>
                </c:pt>
                <c:pt idx="21">
                  <c:v>721.01599999999996</c:v>
                </c:pt>
                <c:pt idx="22">
                  <c:v>730.41099999999994</c:v>
                </c:pt>
                <c:pt idx="23">
                  <c:v>744.12599999999998</c:v>
                </c:pt>
                <c:pt idx="24">
                  <c:v>765.24199999999996</c:v>
                </c:pt>
                <c:pt idx="25">
                  <c:v>776.05376000000001</c:v>
                </c:pt>
                <c:pt idx="26">
                  <c:v>818.24968000000001</c:v>
                </c:pt>
                <c:pt idx="27">
                  <c:v>842.49393999999995</c:v>
                </c:pt>
                <c:pt idx="28">
                  <c:v>857.29781000000003</c:v>
                </c:pt>
                <c:pt idx="29">
                  <c:v>817.86649999999997</c:v>
                </c:pt>
                <c:pt idx="30">
                  <c:v>860.18223999999998</c:v>
                </c:pt>
                <c:pt idx="31">
                  <c:v>870.92040999999995</c:v>
                </c:pt>
                <c:pt idx="32">
                  <c:v>890.80348000000004</c:v>
                </c:pt>
                <c:pt idx="33">
                  <c:v>882.92125999999996</c:v>
                </c:pt>
                <c:pt idx="34">
                  <c:v>892.83230000000003</c:v>
                </c:pt>
                <c:pt idx="35">
                  <c:v>891.82393999999999</c:v>
                </c:pt>
                <c:pt idx="36">
                  <c:v>911.41305999999997</c:v>
                </c:pt>
                <c:pt idx="37">
                  <c:v>920.42594799999995</c:v>
                </c:pt>
                <c:pt idx="38">
                  <c:v>931.11845000000005</c:v>
                </c:pt>
                <c:pt idx="39">
                  <c:v>945.36055999999996</c:v>
                </c:pt>
                <c:pt idx="40">
                  <c:v>940.04610400000001</c:v>
                </c:pt>
                <c:pt idx="41">
                  <c:v>996.44291620000001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23-574B-BDFA-A5FC40F31171}"/>
            </c:ext>
          </c:extLst>
        </c:ser>
        <c:ser>
          <c:idx val="4"/>
          <c:order val="4"/>
          <c:tx>
            <c:strRef>
              <c:f>Sheet1!$A$49</c:f>
              <c:strCache>
                <c:ptCount val="1"/>
                <c:pt idx="0">
                  <c:v>India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Sheet1!$B$49:$AQ$49</c:f>
              <c:numCache>
                <c:formatCode>#,##0</c:formatCode>
                <c:ptCount val="42"/>
                <c:pt idx="0">
                  <c:v>97.897999999999996</c:v>
                </c:pt>
                <c:pt idx="1">
                  <c:v>107.44199999999999</c:v>
                </c:pt>
                <c:pt idx="2">
                  <c:v>113.69499999999999</c:v>
                </c:pt>
                <c:pt idx="3">
                  <c:v>117.21299999999999</c:v>
                </c:pt>
                <c:pt idx="4">
                  <c:v>130.41999999999999</c:v>
                </c:pt>
                <c:pt idx="5">
                  <c:v>140.64500000000001</c:v>
                </c:pt>
                <c:pt idx="6">
                  <c:v>154.71700000000001</c:v>
                </c:pt>
                <c:pt idx="7">
                  <c:v>166.86</c:v>
                </c:pt>
                <c:pt idx="8">
                  <c:v>185.92400000000001</c:v>
                </c:pt>
                <c:pt idx="9">
                  <c:v>202.68100000000001</c:v>
                </c:pt>
                <c:pt idx="10">
                  <c:v>219.87899999999999</c:v>
                </c:pt>
                <c:pt idx="11">
                  <c:v>240.203</c:v>
                </c:pt>
                <c:pt idx="12">
                  <c:v>255.68700000000001</c:v>
                </c:pt>
                <c:pt idx="13">
                  <c:v>275.67487699999998</c:v>
                </c:pt>
                <c:pt idx="14">
                  <c:v>297.98</c:v>
                </c:pt>
                <c:pt idx="15">
                  <c:v>318.33600000000001</c:v>
                </c:pt>
                <c:pt idx="16">
                  <c:v>323.09699999999998</c:v>
                </c:pt>
                <c:pt idx="17">
                  <c:v>344.50400000000002</c:v>
                </c:pt>
                <c:pt idx="18">
                  <c:v>360.50099999999998</c:v>
                </c:pt>
                <c:pt idx="19">
                  <c:v>365.536</c:v>
                </c:pt>
                <c:pt idx="20">
                  <c:v>383.92399999999998</c:v>
                </c:pt>
                <c:pt idx="21">
                  <c:v>391.97998200000001</c:v>
                </c:pt>
                <c:pt idx="22">
                  <c:v>420.80799999999999</c:v>
                </c:pt>
                <c:pt idx="23">
                  <c:v>442.12700000000001</c:v>
                </c:pt>
                <c:pt idx="24">
                  <c:v>470.99299999999999</c:v>
                </c:pt>
                <c:pt idx="25">
                  <c:v>496.73200000000003</c:v>
                </c:pt>
                <c:pt idx="26">
                  <c:v>548.19200000000001</c:v>
                </c:pt>
                <c:pt idx="27">
                  <c:v>580.23699999999997</c:v>
                </c:pt>
                <c:pt idx="28">
                  <c:v>629.04</c:v>
                </c:pt>
                <c:pt idx="29">
                  <c:v>680.08799999999997</c:v>
                </c:pt>
                <c:pt idx="30">
                  <c:v>727.51077999999995</c:v>
                </c:pt>
                <c:pt idx="31">
                  <c:v>841.71238000000005</c:v>
                </c:pt>
                <c:pt idx="32">
                  <c:v>891.71307999999999</c:v>
                </c:pt>
                <c:pt idx="33">
                  <c:v>946.32761689999995</c:v>
                </c:pt>
                <c:pt idx="34">
                  <c:v>1041.945749</c:v>
                </c:pt>
                <c:pt idx="35">
                  <c:v>1093.5377040000001</c:v>
                </c:pt>
                <c:pt idx="36">
                  <c:v>1161.5430699999999</c:v>
                </c:pt>
                <c:pt idx="37">
                  <c:v>1228.6241170000001</c:v>
                </c:pt>
                <c:pt idx="38">
                  <c:v>1312.5961629999999</c:v>
                </c:pt>
                <c:pt idx="39">
                  <c:v>1342.0520630000001</c:v>
                </c:pt>
                <c:pt idx="40">
                  <c:v>1328.658815</c:v>
                </c:pt>
                <c:pt idx="41">
                  <c:v>1442.750051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023-574B-BDFA-A5FC40F31171}"/>
            </c:ext>
          </c:extLst>
        </c:ser>
        <c:ser>
          <c:idx val="5"/>
          <c:order val="5"/>
          <c:tx>
            <c:strRef>
              <c:f>Sheet1!$A$50</c:f>
              <c:strCache>
                <c:ptCount val="1"/>
                <c:pt idx="0">
                  <c:v>Canada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Sheet1!$B$50:$AQ$50</c:f>
              <c:numCache>
                <c:formatCode>#,##0</c:formatCode>
                <c:ptCount val="42"/>
                <c:pt idx="0">
                  <c:v>309.47961859999998</c:v>
                </c:pt>
                <c:pt idx="1">
                  <c:v>319.06001129999999</c:v>
                </c:pt>
                <c:pt idx="2">
                  <c:v>319.16628989999998</c:v>
                </c:pt>
                <c:pt idx="3">
                  <c:v>331.64643410000002</c:v>
                </c:pt>
                <c:pt idx="4">
                  <c:v>356.70817340000002</c:v>
                </c:pt>
                <c:pt idx="5">
                  <c:v>372.37474880000002</c:v>
                </c:pt>
                <c:pt idx="6">
                  <c:v>389.39213819999998</c:v>
                </c:pt>
                <c:pt idx="7">
                  <c:v>405.23806480000002</c:v>
                </c:pt>
                <c:pt idx="8">
                  <c:v>422.24268899999998</c:v>
                </c:pt>
                <c:pt idx="9">
                  <c:v>434.63236699999999</c:v>
                </c:pt>
                <c:pt idx="10">
                  <c:v>433.82789300000002</c:v>
                </c:pt>
                <c:pt idx="11">
                  <c:v>439.87070999999997</c:v>
                </c:pt>
                <c:pt idx="12">
                  <c:v>444.72482100000002</c:v>
                </c:pt>
                <c:pt idx="13">
                  <c:v>455.06080300000002</c:v>
                </c:pt>
                <c:pt idx="14">
                  <c:v>459.64214199999998</c:v>
                </c:pt>
                <c:pt idx="15">
                  <c:v>466.69888099999997</c:v>
                </c:pt>
                <c:pt idx="16">
                  <c:v>473.652624</c:v>
                </c:pt>
                <c:pt idx="17">
                  <c:v>482.48739899999998</c:v>
                </c:pt>
                <c:pt idx="18">
                  <c:v>479.43616800000001</c:v>
                </c:pt>
                <c:pt idx="19">
                  <c:v>490.03369199999997</c:v>
                </c:pt>
                <c:pt idx="20">
                  <c:v>505.22552400000001</c:v>
                </c:pt>
                <c:pt idx="21">
                  <c:v>505.60405400000002</c:v>
                </c:pt>
                <c:pt idx="22">
                  <c:v>513.18463999999994</c:v>
                </c:pt>
                <c:pt idx="23">
                  <c:v>528.23304800000005</c:v>
                </c:pt>
                <c:pt idx="24">
                  <c:v>534.064122</c:v>
                </c:pt>
                <c:pt idx="25">
                  <c:v>560.37861999999996</c:v>
                </c:pt>
                <c:pt idx="26">
                  <c:v>550.19399099999998</c:v>
                </c:pt>
                <c:pt idx="27">
                  <c:v>560.76036699999997</c:v>
                </c:pt>
                <c:pt idx="28">
                  <c:v>559.07038899999998</c:v>
                </c:pt>
                <c:pt idx="29">
                  <c:v>535.10588199999995</c:v>
                </c:pt>
                <c:pt idx="30">
                  <c:v>530.10360400000002</c:v>
                </c:pt>
                <c:pt idx="31">
                  <c:v>548.21915300000001</c:v>
                </c:pt>
                <c:pt idx="32">
                  <c:v>539.18608300000005</c:v>
                </c:pt>
                <c:pt idx="33">
                  <c:v>560.74457099999995</c:v>
                </c:pt>
                <c:pt idx="34">
                  <c:v>559.34830799999997</c:v>
                </c:pt>
                <c:pt idx="35">
                  <c:v>543.40607599999998</c:v>
                </c:pt>
                <c:pt idx="36">
                  <c:v>548.45127600000001</c:v>
                </c:pt>
                <c:pt idx="37">
                  <c:v>547.03467499999999</c:v>
                </c:pt>
                <c:pt idx="38">
                  <c:v>554.06211570000005</c:v>
                </c:pt>
                <c:pt idx="39">
                  <c:v>547.25001789999999</c:v>
                </c:pt>
                <c:pt idx="40">
                  <c:v>533.50705870000002</c:v>
                </c:pt>
                <c:pt idx="41">
                  <c:v>554.74438740000005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023-574B-BDFA-A5FC40F31171}"/>
            </c:ext>
          </c:extLst>
        </c:ser>
        <c:ser>
          <c:idx val="6"/>
          <c:order val="6"/>
          <c:tx>
            <c:strRef>
              <c:f>Sheet1!$A$51</c:f>
              <c:strCache>
                <c:ptCount val="1"/>
                <c:pt idx="0">
                  <c:v>France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Sheet1!$B$51:$AQ$51</c:f>
              <c:numCache>
                <c:formatCode>#,##0</c:formatCode>
                <c:ptCount val="42"/>
                <c:pt idx="0">
                  <c:v>236.44200000000001</c:v>
                </c:pt>
                <c:pt idx="1">
                  <c:v>239.29900000000001</c:v>
                </c:pt>
                <c:pt idx="2">
                  <c:v>242.63499999999999</c:v>
                </c:pt>
                <c:pt idx="3">
                  <c:v>247.07900000000001</c:v>
                </c:pt>
                <c:pt idx="4">
                  <c:v>260.16300000000001</c:v>
                </c:pt>
                <c:pt idx="5">
                  <c:v>277.93700000000001</c:v>
                </c:pt>
                <c:pt idx="6">
                  <c:v>292.67</c:v>
                </c:pt>
                <c:pt idx="7">
                  <c:v>301.42899999999997</c:v>
                </c:pt>
                <c:pt idx="8">
                  <c:v>309.38499999999999</c:v>
                </c:pt>
                <c:pt idx="9">
                  <c:v>316.53100000000001</c:v>
                </c:pt>
                <c:pt idx="10">
                  <c:v>323.04300000000001</c:v>
                </c:pt>
                <c:pt idx="11">
                  <c:v>345.38600000000002</c:v>
                </c:pt>
                <c:pt idx="12">
                  <c:v>355.16079999999999</c:v>
                </c:pt>
                <c:pt idx="13">
                  <c:v>356.08</c:v>
                </c:pt>
                <c:pt idx="14">
                  <c:v>363.55599999999998</c:v>
                </c:pt>
                <c:pt idx="15">
                  <c:v>367.83850000000001</c:v>
                </c:pt>
                <c:pt idx="16">
                  <c:v>382.65</c:v>
                </c:pt>
                <c:pt idx="17">
                  <c:v>381.73500000000001</c:v>
                </c:pt>
                <c:pt idx="18">
                  <c:v>393.35899999999998</c:v>
                </c:pt>
                <c:pt idx="19">
                  <c:v>401.221</c:v>
                </c:pt>
                <c:pt idx="20">
                  <c:v>409.74365999999998</c:v>
                </c:pt>
                <c:pt idx="21">
                  <c:v>420.45269999999999</c:v>
                </c:pt>
                <c:pt idx="22">
                  <c:v>418.21037999999999</c:v>
                </c:pt>
                <c:pt idx="23">
                  <c:v>435.43920000000003</c:v>
                </c:pt>
                <c:pt idx="24">
                  <c:v>446.95728000000003</c:v>
                </c:pt>
                <c:pt idx="25">
                  <c:v>452.11806000000001</c:v>
                </c:pt>
                <c:pt idx="26">
                  <c:v>447.83318000000003</c:v>
                </c:pt>
                <c:pt idx="27">
                  <c:v>449.71517999999998</c:v>
                </c:pt>
                <c:pt idx="28">
                  <c:v>462.53250000000003</c:v>
                </c:pt>
                <c:pt idx="29">
                  <c:v>446.59636</c:v>
                </c:pt>
                <c:pt idx="30">
                  <c:v>473.78565300000002</c:v>
                </c:pt>
                <c:pt idx="31">
                  <c:v>449.868447</c:v>
                </c:pt>
                <c:pt idx="32">
                  <c:v>460.67974199999998</c:v>
                </c:pt>
                <c:pt idx="33">
                  <c:v>465.15049599999998</c:v>
                </c:pt>
                <c:pt idx="34">
                  <c:v>440.72774700000002</c:v>
                </c:pt>
                <c:pt idx="35">
                  <c:v>450.04434900000001</c:v>
                </c:pt>
                <c:pt idx="36">
                  <c:v>457.02522099999999</c:v>
                </c:pt>
                <c:pt idx="37">
                  <c:v>454.23484000000002</c:v>
                </c:pt>
                <c:pt idx="38">
                  <c:v>451.34174919999998</c:v>
                </c:pt>
                <c:pt idx="39">
                  <c:v>448.02177769999997</c:v>
                </c:pt>
                <c:pt idx="40">
                  <c:v>425.070898</c:v>
                </c:pt>
                <c:pt idx="41">
                  <c:v>447.44705379999999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023-574B-BDFA-A5FC40F31171}"/>
            </c:ext>
          </c:extLst>
        </c:ser>
        <c:ser>
          <c:idx val="7"/>
          <c:order val="7"/>
          <c:tx>
            <c:strRef>
              <c:f>Sheet1!$A$52</c:f>
              <c:strCache>
                <c:ptCount val="1"/>
                <c:pt idx="0">
                  <c:v>Germany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Sheet1!$B$52:$AQ$52</c:f>
              <c:numCache>
                <c:formatCode>#,##0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491.09800000000001</c:v>
                </c:pt>
                <c:pt idx="12">
                  <c:v>485.685</c:v>
                </c:pt>
                <c:pt idx="13">
                  <c:v>477.20800000000003</c:v>
                </c:pt>
                <c:pt idx="14">
                  <c:v>475.05500000000001</c:v>
                </c:pt>
                <c:pt idx="15">
                  <c:v>482.52300000000002</c:v>
                </c:pt>
                <c:pt idx="16">
                  <c:v>489.29599999999999</c:v>
                </c:pt>
                <c:pt idx="17">
                  <c:v>492.93142999999998</c:v>
                </c:pt>
                <c:pt idx="18">
                  <c:v>497.44499999999999</c:v>
                </c:pt>
                <c:pt idx="19">
                  <c:v>497.05599999999998</c:v>
                </c:pt>
                <c:pt idx="20">
                  <c:v>509.08148</c:v>
                </c:pt>
                <c:pt idx="21">
                  <c:v>520.19489999999996</c:v>
                </c:pt>
                <c:pt idx="22">
                  <c:v>532.51743999999997</c:v>
                </c:pt>
                <c:pt idx="23">
                  <c:v>542.37099999999998</c:v>
                </c:pt>
                <c:pt idx="24">
                  <c:v>548.87919999999997</c:v>
                </c:pt>
                <c:pt idx="25">
                  <c:v>543.79219999999998</c:v>
                </c:pt>
                <c:pt idx="26">
                  <c:v>548.75639999999999</c:v>
                </c:pt>
                <c:pt idx="27">
                  <c:v>552.68039999999996</c:v>
                </c:pt>
                <c:pt idx="28">
                  <c:v>549.904</c:v>
                </c:pt>
                <c:pt idx="29">
                  <c:v>520.84500000000003</c:v>
                </c:pt>
                <c:pt idx="30">
                  <c:v>553.832042</c:v>
                </c:pt>
                <c:pt idx="31">
                  <c:v>547.11235499999998</c:v>
                </c:pt>
                <c:pt idx="32">
                  <c:v>546.28479000000004</c:v>
                </c:pt>
                <c:pt idx="33">
                  <c:v>544.83031300000005</c:v>
                </c:pt>
                <c:pt idx="34">
                  <c:v>534.052503</c:v>
                </c:pt>
                <c:pt idx="35">
                  <c:v>537.62369799999999</c:v>
                </c:pt>
                <c:pt idx="36">
                  <c:v>539.79953999999998</c:v>
                </c:pt>
                <c:pt idx="37">
                  <c:v>540.63487299999997</c:v>
                </c:pt>
                <c:pt idx="38">
                  <c:v>532.1598444</c:v>
                </c:pt>
                <c:pt idx="39">
                  <c:v>517.47281510000005</c:v>
                </c:pt>
                <c:pt idx="40">
                  <c:v>499.2452768</c:v>
                </c:pt>
                <c:pt idx="41">
                  <c:v>511.66038839999999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023-574B-BDFA-A5FC40F31171}"/>
            </c:ext>
          </c:extLst>
        </c:ser>
        <c:ser>
          <c:idx val="8"/>
          <c:order val="8"/>
          <c:tx>
            <c:strRef>
              <c:f>Sheet1!$A$53</c:f>
              <c:strCache>
                <c:ptCount val="1"/>
                <c:pt idx="0">
                  <c:v>Brazil</c:v>
                </c:pt>
              </c:strCache>
            </c:strRef>
          </c:tx>
          <c:spPr>
            <a:ln w="349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Sheet1!$B$53:$AQ$53</c:f>
              <c:numCache>
                <c:formatCode>#,##0</c:formatCode>
                <c:ptCount val="42"/>
                <c:pt idx="0">
                  <c:v>121.7838</c:v>
                </c:pt>
                <c:pt idx="1">
                  <c:v>124.1572</c:v>
                </c:pt>
                <c:pt idx="2">
                  <c:v>131.69046</c:v>
                </c:pt>
                <c:pt idx="3">
                  <c:v>145.44532000000001</c:v>
                </c:pt>
                <c:pt idx="4">
                  <c:v>161.9187</c:v>
                </c:pt>
                <c:pt idx="5">
                  <c:v>171.04537999999999</c:v>
                </c:pt>
                <c:pt idx="6">
                  <c:v>186.48074</c:v>
                </c:pt>
                <c:pt idx="7">
                  <c:v>190.47542000000001</c:v>
                </c:pt>
                <c:pt idx="8">
                  <c:v>200.76275999999999</c:v>
                </c:pt>
                <c:pt idx="9">
                  <c:v>208.72774000000001</c:v>
                </c:pt>
                <c:pt idx="10">
                  <c:v>212.64456000000001</c:v>
                </c:pt>
                <c:pt idx="11">
                  <c:v>222.44502</c:v>
                </c:pt>
                <c:pt idx="12">
                  <c:v>228.10914</c:v>
                </c:pt>
                <c:pt idx="13">
                  <c:v>239.094122</c:v>
                </c:pt>
                <c:pt idx="14">
                  <c:v>247.99075199999999</c:v>
                </c:pt>
                <c:pt idx="15">
                  <c:v>261.50986999999998</c:v>
                </c:pt>
                <c:pt idx="16">
                  <c:v>277.74329</c:v>
                </c:pt>
                <c:pt idx="17">
                  <c:v>290.86790999999999</c:v>
                </c:pt>
                <c:pt idx="18">
                  <c:v>302.90687000000003</c:v>
                </c:pt>
                <c:pt idx="19">
                  <c:v>310.61948000000001</c:v>
                </c:pt>
                <c:pt idx="20">
                  <c:v>321.99851999999998</c:v>
                </c:pt>
                <c:pt idx="21">
                  <c:v>304.48298</c:v>
                </c:pt>
                <c:pt idx="22">
                  <c:v>318.97716000000003</c:v>
                </c:pt>
                <c:pt idx="23">
                  <c:v>336.86862000000002</c:v>
                </c:pt>
                <c:pt idx="24">
                  <c:v>353.29365999999999</c:v>
                </c:pt>
                <c:pt idx="25">
                  <c:v>367.88328000000001</c:v>
                </c:pt>
                <c:pt idx="26">
                  <c:v>382.53928000000002</c:v>
                </c:pt>
                <c:pt idx="27">
                  <c:v>404.16757999999999</c:v>
                </c:pt>
                <c:pt idx="28">
                  <c:v>419.80853999999999</c:v>
                </c:pt>
                <c:pt idx="29">
                  <c:v>418.53773999999999</c:v>
                </c:pt>
                <c:pt idx="30">
                  <c:v>459.68232</c:v>
                </c:pt>
                <c:pt idx="31">
                  <c:v>475.76479999999998</c:v>
                </c:pt>
                <c:pt idx="32">
                  <c:v>493.05155999999999</c:v>
                </c:pt>
                <c:pt idx="33">
                  <c:v>508.82972000000001</c:v>
                </c:pt>
                <c:pt idx="34">
                  <c:v>522.46687999999995</c:v>
                </c:pt>
                <c:pt idx="35">
                  <c:v>512.906384</c:v>
                </c:pt>
                <c:pt idx="36">
                  <c:v>513.88606000000004</c:v>
                </c:pt>
                <c:pt idx="37">
                  <c:v>519.88301100000001</c:v>
                </c:pt>
                <c:pt idx="38">
                  <c:v>531.15827950000005</c:v>
                </c:pt>
                <c:pt idx="39">
                  <c:v>537.96980269999995</c:v>
                </c:pt>
                <c:pt idx="40">
                  <c:v>533.36095999999998</c:v>
                </c:pt>
                <c:pt idx="41">
                  <c:v>577.29535669999996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023-574B-BDFA-A5FC40F31171}"/>
            </c:ext>
          </c:extLst>
        </c:ser>
        <c:ser>
          <c:idx val="9"/>
          <c:order val="9"/>
          <c:tx>
            <c:strRef>
              <c:f>Sheet1!$A$54</c:f>
              <c:strCache>
                <c:ptCount val="1"/>
                <c:pt idx="0">
                  <c:v>United Kingdom</c:v>
                </c:pt>
              </c:strCache>
            </c:strRef>
          </c:tx>
          <c:spPr>
            <a:ln w="349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Sheet1!$B$54:$AQ$54</c:f>
              <c:numCache>
                <c:formatCode>#,##0</c:formatCode>
                <c:ptCount val="42"/>
                <c:pt idx="0">
                  <c:v>243.387</c:v>
                </c:pt>
                <c:pt idx="1">
                  <c:v>238.66900000000001</c:v>
                </c:pt>
                <c:pt idx="2">
                  <c:v>233.38499999999999</c:v>
                </c:pt>
                <c:pt idx="3">
                  <c:v>235.90899999999999</c:v>
                </c:pt>
                <c:pt idx="4">
                  <c:v>238.65199999999999</c:v>
                </c:pt>
                <c:pt idx="5">
                  <c:v>249.959</c:v>
                </c:pt>
                <c:pt idx="6">
                  <c:v>258.26</c:v>
                </c:pt>
                <c:pt idx="7">
                  <c:v>268.44099999999997</c:v>
                </c:pt>
                <c:pt idx="8">
                  <c:v>277.39100000000002</c:v>
                </c:pt>
                <c:pt idx="9">
                  <c:v>282.23099999999999</c:v>
                </c:pt>
                <c:pt idx="10">
                  <c:v>284.38400000000001</c:v>
                </c:pt>
                <c:pt idx="11">
                  <c:v>291.60300000000001</c:v>
                </c:pt>
                <c:pt idx="12">
                  <c:v>292.52300000000002</c:v>
                </c:pt>
                <c:pt idx="13">
                  <c:v>293.93</c:v>
                </c:pt>
                <c:pt idx="14">
                  <c:v>287.214</c:v>
                </c:pt>
                <c:pt idx="15">
                  <c:v>297.15899999999999</c:v>
                </c:pt>
                <c:pt idx="16">
                  <c:v>315.79199999999997</c:v>
                </c:pt>
                <c:pt idx="17">
                  <c:v>315.97899999999998</c:v>
                </c:pt>
                <c:pt idx="18">
                  <c:v>322.78300000000002</c:v>
                </c:pt>
                <c:pt idx="19">
                  <c:v>328.40600000000001</c:v>
                </c:pt>
                <c:pt idx="20">
                  <c:v>335.61761999999999</c:v>
                </c:pt>
                <c:pt idx="21">
                  <c:v>338.58370000000002</c:v>
                </c:pt>
                <c:pt idx="22">
                  <c:v>339.88031000000001</c:v>
                </c:pt>
                <c:pt idx="23">
                  <c:v>342.71895000000001</c:v>
                </c:pt>
                <c:pt idx="24">
                  <c:v>343.05597999999998</c:v>
                </c:pt>
                <c:pt idx="25">
                  <c:v>351.07049000000001</c:v>
                </c:pt>
                <c:pt idx="26">
                  <c:v>348.44823000000002</c:v>
                </c:pt>
                <c:pt idx="27">
                  <c:v>345.03280000000001</c:v>
                </c:pt>
                <c:pt idx="28">
                  <c:v>343.63429000000002</c:v>
                </c:pt>
                <c:pt idx="29">
                  <c:v>323.73182000000003</c:v>
                </c:pt>
                <c:pt idx="30">
                  <c:v>339.37752</c:v>
                </c:pt>
                <c:pt idx="31">
                  <c:v>328.28218500000003</c:v>
                </c:pt>
                <c:pt idx="32">
                  <c:v>328.26143400000001</c:v>
                </c:pt>
                <c:pt idx="33">
                  <c:v>327.22941900000001</c:v>
                </c:pt>
                <c:pt idx="34">
                  <c:v>314.402287</c:v>
                </c:pt>
                <c:pt idx="35">
                  <c:v>320.63553400000001</c:v>
                </c:pt>
                <c:pt idx="36">
                  <c:v>317.45938419999999</c:v>
                </c:pt>
                <c:pt idx="37">
                  <c:v>312.48103200000003</c:v>
                </c:pt>
                <c:pt idx="38">
                  <c:v>313.60355129999999</c:v>
                </c:pt>
                <c:pt idx="39">
                  <c:v>309.2651075</c:v>
                </c:pt>
                <c:pt idx="40">
                  <c:v>295.0513947</c:v>
                </c:pt>
                <c:pt idx="41">
                  <c:v>287.31889849999999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023-574B-BDFA-A5FC40F31171}"/>
            </c:ext>
          </c:extLst>
        </c:ser>
        <c:ser>
          <c:idx val="10"/>
          <c:order val="10"/>
          <c:tx>
            <c:strRef>
              <c:f>Sheet1!$A$55</c:f>
              <c:strCache>
                <c:ptCount val="1"/>
                <c:pt idx="0">
                  <c:v>South Korea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Sheet1!$B$55:$AQ$55</c:f>
              <c:numCache>
                <c:formatCode>#,##0</c:formatCode>
                <c:ptCount val="42"/>
                <c:pt idx="0">
                  <c:v>32.064</c:v>
                </c:pt>
                <c:pt idx="1">
                  <c:v>34.656999999999996</c:v>
                </c:pt>
                <c:pt idx="2">
                  <c:v>36.97</c:v>
                </c:pt>
                <c:pt idx="3">
                  <c:v>41.587000000000003</c:v>
                </c:pt>
                <c:pt idx="4">
                  <c:v>46.326999999999998</c:v>
                </c:pt>
                <c:pt idx="5">
                  <c:v>50.146000000000001</c:v>
                </c:pt>
                <c:pt idx="6">
                  <c:v>55.935000000000002</c:v>
                </c:pt>
                <c:pt idx="7">
                  <c:v>63.545999999999999</c:v>
                </c:pt>
                <c:pt idx="8">
                  <c:v>73.367000000000004</c:v>
                </c:pt>
                <c:pt idx="9">
                  <c:v>81.013999999999996</c:v>
                </c:pt>
                <c:pt idx="10">
                  <c:v>94.492000000000004</c:v>
                </c:pt>
                <c:pt idx="11">
                  <c:v>107.473</c:v>
                </c:pt>
                <c:pt idx="12">
                  <c:v>118.985</c:v>
                </c:pt>
                <c:pt idx="13">
                  <c:v>126.06542</c:v>
                </c:pt>
                <c:pt idx="14">
                  <c:v>163.29574</c:v>
                </c:pt>
                <c:pt idx="15">
                  <c:v>180.03792999999999</c:v>
                </c:pt>
                <c:pt idx="16">
                  <c:v>199.95061999999999</c:v>
                </c:pt>
                <c:pt idx="17">
                  <c:v>218.27623700000001</c:v>
                </c:pt>
                <c:pt idx="18">
                  <c:v>212.458</c:v>
                </c:pt>
                <c:pt idx="19">
                  <c:v>212.01900000000001</c:v>
                </c:pt>
                <c:pt idx="20">
                  <c:v>259.54232999999999</c:v>
                </c:pt>
                <c:pt idx="21">
                  <c:v>279.25456000000003</c:v>
                </c:pt>
                <c:pt idx="22">
                  <c:v>296.40010000000001</c:v>
                </c:pt>
                <c:pt idx="23">
                  <c:v>312.89177999999998</c:v>
                </c:pt>
                <c:pt idx="24">
                  <c:v>332.92648000000003</c:v>
                </c:pt>
                <c:pt idx="25">
                  <c:v>350.19378</c:v>
                </c:pt>
                <c:pt idx="26">
                  <c:v>364.48527999999999</c:v>
                </c:pt>
                <c:pt idx="27">
                  <c:v>387.02123999999998</c:v>
                </c:pt>
                <c:pt idx="28">
                  <c:v>402.89236</c:v>
                </c:pt>
                <c:pt idx="29">
                  <c:v>409.23182000000003</c:v>
                </c:pt>
                <c:pt idx="30">
                  <c:v>458.78374600000001</c:v>
                </c:pt>
                <c:pt idx="31">
                  <c:v>481.90783399999998</c:v>
                </c:pt>
                <c:pt idx="32">
                  <c:v>492.87883699999998</c:v>
                </c:pt>
                <c:pt idx="33">
                  <c:v>497.59947499999998</c:v>
                </c:pt>
                <c:pt idx="34">
                  <c:v>504.727892</c:v>
                </c:pt>
                <c:pt idx="35">
                  <c:v>505.53522500000003</c:v>
                </c:pt>
                <c:pt idx="36">
                  <c:v>516.62769300000002</c:v>
                </c:pt>
                <c:pt idx="37">
                  <c:v>520.97747000000004</c:v>
                </c:pt>
                <c:pt idx="38">
                  <c:v>542.90044829999999</c:v>
                </c:pt>
                <c:pt idx="39">
                  <c:v>534.27256030000001</c:v>
                </c:pt>
                <c:pt idx="40">
                  <c:v>531.73511350000001</c:v>
                </c:pt>
                <c:pt idx="41">
                  <c:v>567.67243310000003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1023-574B-BDFA-A5FC40F31171}"/>
            </c:ext>
          </c:extLst>
        </c:ser>
        <c:ser>
          <c:idx val="11"/>
          <c:order val="11"/>
          <c:tx>
            <c:strRef>
              <c:f>Sheet1!$A$56</c:f>
              <c:strCache>
                <c:ptCount val="1"/>
                <c:pt idx="0">
                  <c:v>Italy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Sheet1!$B$56:$AQ$56</c:f>
              <c:numCache>
                <c:formatCode>#,##0</c:formatCode>
                <c:ptCount val="42"/>
                <c:pt idx="0">
                  <c:v>164.89099999999999</c:v>
                </c:pt>
                <c:pt idx="1">
                  <c:v>163.08699999999999</c:v>
                </c:pt>
                <c:pt idx="2">
                  <c:v>165.72300000000001</c:v>
                </c:pt>
                <c:pt idx="3">
                  <c:v>164.85400000000001</c:v>
                </c:pt>
                <c:pt idx="4">
                  <c:v>174.155</c:v>
                </c:pt>
                <c:pt idx="5">
                  <c:v>178.066</c:v>
                </c:pt>
                <c:pt idx="6">
                  <c:v>183.55099999999999</c:v>
                </c:pt>
                <c:pt idx="7">
                  <c:v>193.54900000000001</c:v>
                </c:pt>
                <c:pt idx="8">
                  <c:v>186.84899999999999</c:v>
                </c:pt>
                <c:pt idx="9">
                  <c:v>211.84180000000001</c:v>
                </c:pt>
                <c:pt idx="10">
                  <c:v>219.00700000000001</c:v>
                </c:pt>
                <c:pt idx="11">
                  <c:v>224.429</c:v>
                </c:pt>
                <c:pt idx="12">
                  <c:v>229.821</c:v>
                </c:pt>
                <c:pt idx="13">
                  <c:v>229.536</c:v>
                </c:pt>
                <c:pt idx="14">
                  <c:v>236.95699999999999</c:v>
                </c:pt>
                <c:pt idx="15">
                  <c:v>243.67599999999999</c:v>
                </c:pt>
                <c:pt idx="16">
                  <c:v>246.03299999999999</c:v>
                </c:pt>
                <c:pt idx="17">
                  <c:v>253.48497</c:v>
                </c:pt>
                <c:pt idx="18">
                  <c:v>260.88299999999998</c:v>
                </c:pt>
                <c:pt idx="19">
                  <c:v>267.35399999999998</c:v>
                </c:pt>
                <c:pt idx="20">
                  <c:v>278.36228</c:v>
                </c:pt>
                <c:pt idx="21">
                  <c:v>284.27174000000002</c:v>
                </c:pt>
                <c:pt idx="22">
                  <c:v>290.61424</c:v>
                </c:pt>
                <c:pt idx="23">
                  <c:v>294.97176000000002</c:v>
                </c:pt>
                <c:pt idx="24">
                  <c:v>302.0686</c:v>
                </c:pt>
                <c:pt idx="25">
                  <c:v>306.68369999999999</c:v>
                </c:pt>
                <c:pt idx="26">
                  <c:v>313.76747999999998</c:v>
                </c:pt>
                <c:pt idx="27">
                  <c:v>314.72460000000001</c:v>
                </c:pt>
                <c:pt idx="28">
                  <c:v>314.60705999999999</c:v>
                </c:pt>
                <c:pt idx="29">
                  <c:v>297.35270000000003</c:v>
                </c:pt>
                <c:pt idx="30">
                  <c:v>311.70706300000001</c:v>
                </c:pt>
                <c:pt idx="31">
                  <c:v>315.89068099999997</c:v>
                </c:pt>
                <c:pt idx="32">
                  <c:v>309.529113</c:v>
                </c:pt>
                <c:pt idx="33">
                  <c:v>299.78777100000002</c:v>
                </c:pt>
                <c:pt idx="34">
                  <c:v>293.96414900000002</c:v>
                </c:pt>
                <c:pt idx="35">
                  <c:v>300.06021700000002</c:v>
                </c:pt>
                <c:pt idx="36">
                  <c:v>298.25033400000001</c:v>
                </c:pt>
                <c:pt idx="37">
                  <c:v>304.72248200000001</c:v>
                </c:pt>
                <c:pt idx="38">
                  <c:v>306.27983230000001</c:v>
                </c:pt>
                <c:pt idx="39">
                  <c:v>284.02860520000002</c:v>
                </c:pt>
                <c:pt idx="40">
                  <c:v>287.26333590000002</c:v>
                </c:pt>
                <c:pt idx="41">
                  <c:v>299.92183180000001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1023-574B-BDFA-A5FC40F31171}"/>
            </c:ext>
          </c:extLst>
        </c:ser>
        <c:ser>
          <c:idx val="12"/>
          <c:order val="12"/>
          <c:tx>
            <c:strRef>
              <c:f>Sheet1!$A$57</c:f>
              <c:strCache>
                <c:ptCount val="1"/>
                <c:pt idx="0">
                  <c:v>Mexico</c:v>
                </c:pt>
              </c:strCache>
            </c:strRef>
          </c:tx>
          <c:spPr>
            <a:ln w="349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Sheet1!$B$57:$AQ$57</c:f>
              <c:numCache>
                <c:formatCode>#,##0</c:formatCode>
                <c:ptCount val="42"/>
                <c:pt idx="0">
                  <c:v>56.71</c:v>
                </c:pt>
                <c:pt idx="1">
                  <c:v>64.406999999999996</c:v>
                </c:pt>
                <c:pt idx="2">
                  <c:v>69.956000000000003</c:v>
                </c:pt>
                <c:pt idx="3">
                  <c:v>72.852000000000004</c:v>
                </c:pt>
                <c:pt idx="4">
                  <c:v>77.006</c:v>
                </c:pt>
                <c:pt idx="5">
                  <c:v>82.01</c:v>
                </c:pt>
                <c:pt idx="6">
                  <c:v>84.793000000000006</c:v>
                </c:pt>
                <c:pt idx="7">
                  <c:v>91.09</c:v>
                </c:pt>
                <c:pt idx="8">
                  <c:v>94.986999999999995</c:v>
                </c:pt>
                <c:pt idx="9">
                  <c:v>101.542</c:v>
                </c:pt>
                <c:pt idx="10">
                  <c:v>100.471</c:v>
                </c:pt>
                <c:pt idx="11">
                  <c:v>104.712</c:v>
                </c:pt>
                <c:pt idx="12">
                  <c:v>108.14400000000001</c:v>
                </c:pt>
                <c:pt idx="13">
                  <c:v>112.418312</c:v>
                </c:pt>
                <c:pt idx="14">
                  <c:v>120.955</c:v>
                </c:pt>
                <c:pt idx="15">
                  <c:v>125.452</c:v>
                </c:pt>
                <c:pt idx="16">
                  <c:v>132.93799999999999</c:v>
                </c:pt>
                <c:pt idx="17">
                  <c:v>144.58669</c:v>
                </c:pt>
                <c:pt idx="18">
                  <c:v>148.94900000000001</c:v>
                </c:pt>
                <c:pt idx="19">
                  <c:v>156.83199999999999</c:v>
                </c:pt>
                <c:pt idx="20">
                  <c:v>166.51256000000001</c:v>
                </c:pt>
                <c:pt idx="21">
                  <c:v>171.14658</c:v>
                </c:pt>
                <c:pt idx="22">
                  <c:v>174.02456000000001</c:v>
                </c:pt>
                <c:pt idx="23">
                  <c:v>172.57702</c:v>
                </c:pt>
                <c:pt idx="24">
                  <c:v>184.40961999999999</c:v>
                </c:pt>
                <c:pt idx="25">
                  <c:v>192.27152000000001</c:v>
                </c:pt>
                <c:pt idx="26">
                  <c:v>196.40852000000001</c:v>
                </c:pt>
                <c:pt idx="27">
                  <c:v>202.24940000000001</c:v>
                </c:pt>
                <c:pt idx="28">
                  <c:v>204.56938</c:v>
                </c:pt>
                <c:pt idx="29">
                  <c:v>202.09172000000001</c:v>
                </c:pt>
                <c:pt idx="30">
                  <c:v>219.21376900000001</c:v>
                </c:pt>
                <c:pt idx="31">
                  <c:v>233.94982099999999</c:v>
                </c:pt>
                <c:pt idx="32">
                  <c:v>241.75852800000001</c:v>
                </c:pt>
                <c:pt idx="33">
                  <c:v>244.72650100000001</c:v>
                </c:pt>
                <c:pt idx="34">
                  <c:v>248.33339599999999</c:v>
                </c:pt>
                <c:pt idx="35">
                  <c:v>256.55695700000001</c:v>
                </c:pt>
                <c:pt idx="36">
                  <c:v>263.298089</c:v>
                </c:pt>
                <c:pt idx="37">
                  <c:v>265.57492300000001</c:v>
                </c:pt>
                <c:pt idx="38">
                  <c:v>291.18224120000002</c:v>
                </c:pt>
                <c:pt idx="39">
                  <c:v>278.88297310000002</c:v>
                </c:pt>
                <c:pt idx="40">
                  <c:v>292.53046819999997</c:v>
                </c:pt>
                <c:pt idx="41">
                  <c:v>300.9570645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1023-574B-BDFA-A5FC40F31171}"/>
            </c:ext>
          </c:extLst>
        </c:ser>
        <c:ser>
          <c:idx val="13"/>
          <c:order val="13"/>
          <c:tx>
            <c:strRef>
              <c:f>Sheet1!$A$58</c:f>
              <c:strCache>
                <c:ptCount val="1"/>
                <c:pt idx="0">
                  <c:v>Saudi Arabia</c:v>
                </c:pt>
              </c:strCache>
            </c:strRef>
          </c:tx>
          <c:spPr>
            <a:ln w="349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Sheet1!$B$58:$AQ$58</c:f>
              <c:numCache>
                <c:formatCode>#,##0</c:formatCode>
                <c:ptCount val="42"/>
                <c:pt idx="0">
                  <c:v>19.103000000000002</c:v>
                </c:pt>
                <c:pt idx="1">
                  <c:v>23.18</c:v>
                </c:pt>
                <c:pt idx="2">
                  <c:v>29.178999999999998</c:v>
                </c:pt>
                <c:pt idx="3">
                  <c:v>31.986000000000001</c:v>
                </c:pt>
                <c:pt idx="4">
                  <c:v>37.906999999999996</c:v>
                </c:pt>
                <c:pt idx="5">
                  <c:v>40.280999999999999</c:v>
                </c:pt>
                <c:pt idx="6">
                  <c:v>46.901000000000003</c:v>
                </c:pt>
                <c:pt idx="7">
                  <c:v>47.387999999999998</c:v>
                </c:pt>
                <c:pt idx="8">
                  <c:v>52.26</c:v>
                </c:pt>
                <c:pt idx="9">
                  <c:v>57.133000000000003</c:v>
                </c:pt>
                <c:pt idx="10">
                  <c:v>60.914000000000001</c:v>
                </c:pt>
                <c:pt idx="11">
                  <c:v>64.337999999999994</c:v>
                </c:pt>
                <c:pt idx="12">
                  <c:v>67.819000000000003</c:v>
                </c:pt>
                <c:pt idx="13">
                  <c:v>75.432000000000002</c:v>
                </c:pt>
                <c:pt idx="14">
                  <c:v>85.162999999999997</c:v>
                </c:pt>
                <c:pt idx="15">
                  <c:v>91.888999999999996</c:v>
                </c:pt>
                <c:pt idx="16">
                  <c:v>94.551000000000002</c:v>
                </c:pt>
                <c:pt idx="17">
                  <c:v>99.521000000000001</c:v>
                </c:pt>
                <c:pt idx="18">
                  <c:v>108.244</c:v>
                </c:pt>
                <c:pt idx="19">
                  <c:v>107.131</c:v>
                </c:pt>
                <c:pt idx="20">
                  <c:v>109.489</c:v>
                </c:pt>
                <c:pt idx="21">
                  <c:v>118.078</c:v>
                </c:pt>
                <c:pt idx="22">
                  <c:v>123.405</c:v>
                </c:pt>
                <c:pt idx="23">
                  <c:v>136.81800000000001</c:v>
                </c:pt>
                <c:pt idx="24">
                  <c:v>137.35499999999999</c:v>
                </c:pt>
                <c:pt idx="25">
                  <c:v>146.97800000000001</c:v>
                </c:pt>
                <c:pt idx="26">
                  <c:v>156.75</c:v>
                </c:pt>
                <c:pt idx="27">
                  <c:v>163.41300000000001</c:v>
                </c:pt>
                <c:pt idx="28">
                  <c:v>174.23599999999999</c:v>
                </c:pt>
                <c:pt idx="29">
                  <c:v>186.09200000000001</c:v>
                </c:pt>
                <c:pt idx="30">
                  <c:v>204.27297999999999</c:v>
                </c:pt>
                <c:pt idx="31">
                  <c:v>211.49538000000001</c:v>
                </c:pt>
                <c:pt idx="32">
                  <c:v>247.55902</c:v>
                </c:pt>
                <c:pt idx="33">
                  <c:v>263.96886000000001</c:v>
                </c:pt>
                <c:pt idx="34">
                  <c:v>295.08274</c:v>
                </c:pt>
                <c:pt idx="35">
                  <c:v>312.08535999999998</c:v>
                </c:pt>
                <c:pt idx="36">
                  <c:v>318.60395999999997</c:v>
                </c:pt>
                <c:pt idx="37">
                  <c:v>323.06641999999999</c:v>
                </c:pt>
                <c:pt idx="38">
                  <c:v>330.59566000000001</c:v>
                </c:pt>
                <c:pt idx="39">
                  <c:v>331.57369999999997</c:v>
                </c:pt>
                <c:pt idx="40">
                  <c:v>308.34257760000003</c:v>
                </c:pt>
                <c:pt idx="41">
                  <c:v>329.00727130000001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1023-574B-BDFA-A5FC40F31171}"/>
            </c:ext>
          </c:extLst>
        </c:ser>
        <c:ser>
          <c:idx val="14"/>
          <c:order val="14"/>
          <c:tx>
            <c:strRef>
              <c:f>Sheet1!$A$59</c:f>
              <c:strCache>
                <c:ptCount val="1"/>
                <c:pt idx="0">
                  <c:v>Iran</c:v>
                </c:pt>
              </c:strCache>
            </c:strRef>
          </c:tx>
          <c:spPr>
            <a:ln w="349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Sheet1!$B$59:$AQ$59</c:f>
              <c:numCache>
                <c:formatCode>#,##0</c:formatCode>
                <c:ptCount val="42"/>
                <c:pt idx="0">
                  <c:v>19.675999999999998</c:v>
                </c:pt>
                <c:pt idx="1">
                  <c:v>21.155999999999999</c:v>
                </c:pt>
                <c:pt idx="2">
                  <c:v>23.919</c:v>
                </c:pt>
                <c:pt idx="3">
                  <c:v>28.085999999999999</c:v>
                </c:pt>
                <c:pt idx="4">
                  <c:v>31.260999999999999</c:v>
                </c:pt>
                <c:pt idx="5">
                  <c:v>31.582000000000001</c:v>
                </c:pt>
                <c:pt idx="6">
                  <c:v>30.702000000000002</c:v>
                </c:pt>
                <c:pt idx="7">
                  <c:v>31.105</c:v>
                </c:pt>
                <c:pt idx="8">
                  <c:v>39.234000000000002</c:v>
                </c:pt>
                <c:pt idx="9">
                  <c:v>40.241</c:v>
                </c:pt>
                <c:pt idx="10">
                  <c:v>49.792000000000002</c:v>
                </c:pt>
                <c:pt idx="11">
                  <c:v>53.871000000000002</c:v>
                </c:pt>
                <c:pt idx="12">
                  <c:v>59.170999999999999</c:v>
                </c:pt>
                <c:pt idx="13">
                  <c:v>62.051000000000002</c:v>
                </c:pt>
                <c:pt idx="14">
                  <c:v>65.533000000000001</c:v>
                </c:pt>
                <c:pt idx="15">
                  <c:v>63.731999999999999</c:v>
                </c:pt>
                <c:pt idx="16">
                  <c:v>69.671000000000006</c:v>
                </c:pt>
                <c:pt idx="17">
                  <c:v>73.358000000000004</c:v>
                </c:pt>
                <c:pt idx="18">
                  <c:v>77.62</c:v>
                </c:pt>
                <c:pt idx="19">
                  <c:v>84.623000000000005</c:v>
                </c:pt>
                <c:pt idx="20">
                  <c:v>94.356080000000006</c:v>
                </c:pt>
                <c:pt idx="21">
                  <c:v>101.70471999999999</c:v>
                </c:pt>
                <c:pt idx="22">
                  <c:v>109.41404</c:v>
                </c:pt>
                <c:pt idx="23">
                  <c:v>119.98681999999999</c:v>
                </c:pt>
                <c:pt idx="24">
                  <c:v>126.99336</c:v>
                </c:pt>
                <c:pt idx="25">
                  <c:v>135.19698</c:v>
                </c:pt>
                <c:pt idx="26">
                  <c:v>146.07354000000001</c:v>
                </c:pt>
                <c:pt idx="27">
                  <c:v>153.26264</c:v>
                </c:pt>
                <c:pt idx="28">
                  <c:v>162.10813999999999</c:v>
                </c:pt>
                <c:pt idx="29">
                  <c:v>169.83240000000001</c:v>
                </c:pt>
                <c:pt idx="30">
                  <c:v>182.71440000000001</c:v>
                </c:pt>
                <c:pt idx="31">
                  <c:v>186.13829999999999</c:v>
                </c:pt>
                <c:pt idx="32">
                  <c:v>195.32187999999999</c:v>
                </c:pt>
                <c:pt idx="33">
                  <c:v>215.70767000000001</c:v>
                </c:pt>
                <c:pt idx="34">
                  <c:v>233.22399999999999</c:v>
                </c:pt>
                <c:pt idx="35">
                  <c:v>236.54400000000001</c:v>
                </c:pt>
                <c:pt idx="36">
                  <c:v>252.25200000000001</c:v>
                </c:pt>
                <c:pt idx="37">
                  <c:v>268.628759</c:v>
                </c:pt>
                <c:pt idx="38">
                  <c:v>271.48547200000002</c:v>
                </c:pt>
                <c:pt idx="39">
                  <c:v>283.76360699999998</c:v>
                </c:pt>
                <c:pt idx="40">
                  <c:v>286.69344899999999</c:v>
                </c:pt>
                <c:pt idx="41">
                  <c:v>301.96873049999999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1023-574B-BDFA-A5FC40F31171}"/>
            </c:ext>
          </c:extLst>
        </c:ser>
        <c:ser>
          <c:idx val="15"/>
          <c:order val="15"/>
          <c:tx>
            <c:strRef>
              <c:f>Sheet1!$A$60</c:f>
              <c:strCache>
                <c:ptCount val="1"/>
                <c:pt idx="0">
                  <c:v>Grand Total</c:v>
                </c:pt>
              </c:strCache>
            </c:strRef>
          </c:tx>
          <c:spPr>
            <a:ln w="76200" cap="rnd">
              <a:solidFill>
                <a:sysClr val="windowText" lastClr="0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Sheet1!$B$60:$AQ$60</c:f>
              <c:numCache>
                <c:formatCode>#,##0</c:formatCode>
                <c:ptCount val="42"/>
                <c:pt idx="0">
                  <c:v>4178.7494186000004</c:v>
                </c:pt>
                <c:pt idx="1">
                  <c:v>4273.0980732999997</c:v>
                </c:pt>
                <c:pt idx="2">
                  <c:v>4266.9801018999997</c:v>
                </c:pt>
                <c:pt idx="3">
                  <c:v>4435.5753381000004</c:v>
                </c:pt>
                <c:pt idx="4">
                  <c:v>4724.3842674000007</c:v>
                </c:pt>
                <c:pt idx="5">
                  <c:v>4879.1019808000001</c:v>
                </c:pt>
                <c:pt idx="6">
                  <c:v>5051.8959302000003</c:v>
                </c:pt>
                <c:pt idx="7">
                  <c:v>5304.7557037999995</c:v>
                </c:pt>
                <c:pt idx="8">
                  <c:v>5582.5479439999999</c:v>
                </c:pt>
                <c:pt idx="9">
                  <c:v>5922.5509869999996</c:v>
                </c:pt>
                <c:pt idx="10">
                  <c:v>6157.4992620000003</c:v>
                </c:pt>
                <c:pt idx="11">
                  <c:v>6866.3992539999999</c:v>
                </c:pt>
                <c:pt idx="12">
                  <c:v>7879.246670999999</c:v>
                </c:pt>
                <c:pt idx="13">
                  <c:v>8063.3451420000001</c:v>
                </c:pt>
                <c:pt idx="14">
                  <c:v>8271.2539069999984</c:v>
                </c:pt>
                <c:pt idx="15">
                  <c:v>8541.9189889999998</c:v>
                </c:pt>
                <c:pt idx="16">
                  <c:v>8790.9063200000001</c:v>
                </c:pt>
                <c:pt idx="17">
                  <c:v>9010.474021</c:v>
                </c:pt>
                <c:pt idx="18">
                  <c:v>9225.8099759999986</c:v>
                </c:pt>
                <c:pt idx="19">
                  <c:v>9419.3662660000009</c:v>
                </c:pt>
                <c:pt idx="20">
                  <c:v>9797.8473610000001</c:v>
                </c:pt>
                <c:pt idx="21">
                  <c:v>9948.4675239999997</c:v>
                </c:pt>
                <c:pt idx="22">
                  <c:v>10292.083175</c:v>
                </c:pt>
                <c:pt idx="23">
                  <c:v>10671.881207</c:v>
                </c:pt>
                <c:pt idx="24">
                  <c:v>11170.878353</c:v>
                </c:pt>
                <c:pt idx="25">
                  <c:v>11649.807880999999</c:v>
                </c:pt>
                <c:pt idx="26">
                  <c:v>12143.628631</c:v>
                </c:pt>
                <c:pt idx="27">
                  <c:v>12758.590355</c:v>
                </c:pt>
                <c:pt idx="28">
                  <c:v>12972.018103999999</c:v>
                </c:pt>
                <c:pt idx="29">
                  <c:v>12949.422065000002</c:v>
                </c:pt>
                <c:pt idx="30">
                  <c:v>13959.084509999997</c:v>
                </c:pt>
                <c:pt idx="31">
                  <c:v>14557.791766999999</c:v>
                </c:pt>
                <c:pt idx="32">
                  <c:v>14916.014564000001</c:v>
                </c:pt>
                <c:pt idx="33">
                  <c:v>15460.489741899999</c:v>
                </c:pt>
                <c:pt idx="34">
                  <c:v>15858.236657000001</c:v>
                </c:pt>
                <c:pt idx="35">
                  <c:v>16111.03716</c:v>
                </c:pt>
                <c:pt idx="36">
                  <c:v>16562.066191200003</c:v>
                </c:pt>
                <c:pt idx="37">
                  <c:v>17116.994201999994</c:v>
                </c:pt>
                <c:pt idx="38">
                  <c:v>17815.438833400003</c:v>
                </c:pt>
                <c:pt idx="39">
                  <c:v>18096.877517999998</c:v>
                </c:pt>
                <c:pt idx="40">
                  <c:v>18188.996973900004</c:v>
                </c:pt>
                <c:pt idx="41">
                  <c:v>19315.200634900004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023-574B-BDFA-A5FC40F311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153295"/>
        <c:axId val="695535375"/>
      </c:lineChart>
      <c:catAx>
        <c:axId val="5831532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35375"/>
        <c:crosses val="autoZero"/>
        <c:auto val="1"/>
        <c:lblAlgn val="ctr"/>
        <c:lblOffset val="100"/>
        <c:noMultiLvlLbl val="0"/>
      </c:catAx>
      <c:valAx>
        <c:axId val="695535375"/>
        <c:scaling>
          <c:orientation val="minMax"/>
          <c:max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kWh</a:t>
                </a:r>
                <a:r>
                  <a:rPr lang="en-US" sz="1000" b="1" baseline="0" dirty="0">
                    <a:solidFill>
                      <a:schemeClr val="tx1"/>
                    </a:solidFill>
                  </a:rPr>
                  <a:t> (billions)</a:t>
                </a:r>
                <a:endParaRPr lang="en-US" sz="10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8275754593175854E-2"/>
              <c:y val="0.416502980505111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153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China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Sheet1!$D$44:$D$85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Sheet1!$E$2:$E$43</c:f>
              <c:numCache>
                <c:formatCode>General</c:formatCode>
                <c:ptCount val="42"/>
                <c:pt idx="0">
                  <c:v>24.29</c:v>
                </c:pt>
                <c:pt idx="1">
                  <c:v>25.5</c:v>
                </c:pt>
                <c:pt idx="2">
                  <c:v>26.23</c:v>
                </c:pt>
                <c:pt idx="3">
                  <c:v>27.46</c:v>
                </c:pt>
                <c:pt idx="4">
                  <c:v>29.36</c:v>
                </c:pt>
                <c:pt idx="5">
                  <c:v>40.43</c:v>
                </c:pt>
                <c:pt idx="6">
                  <c:v>43.22</c:v>
                </c:pt>
                <c:pt idx="7">
                  <c:v>48.54</c:v>
                </c:pt>
                <c:pt idx="8">
                  <c:v>52.84</c:v>
                </c:pt>
                <c:pt idx="9">
                  <c:v>58.34</c:v>
                </c:pt>
                <c:pt idx="10">
                  <c:v>42.844000000000001</c:v>
                </c:pt>
                <c:pt idx="11">
                  <c:v>48.762</c:v>
                </c:pt>
                <c:pt idx="12">
                  <c:v>54.618000000000002</c:v>
                </c:pt>
                <c:pt idx="13">
                  <c:v>60.981000000000002</c:v>
                </c:pt>
                <c:pt idx="14">
                  <c:v>59.613</c:v>
                </c:pt>
                <c:pt idx="15">
                  <c:v>74.459999999999994</c:v>
                </c:pt>
                <c:pt idx="16">
                  <c:v>76.956999999999994</c:v>
                </c:pt>
                <c:pt idx="17">
                  <c:v>78.768000000000001</c:v>
                </c:pt>
                <c:pt idx="18">
                  <c:v>79.183000000000007</c:v>
                </c:pt>
                <c:pt idx="19">
                  <c:v>86.21</c:v>
                </c:pt>
                <c:pt idx="20">
                  <c:v>93.825999999999993</c:v>
                </c:pt>
                <c:pt idx="21">
                  <c:v>103.294</c:v>
                </c:pt>
                <c:pt idx="22">
                  <c:v>116.83799999999999</c:v>
                </c:pt>
                <c:pt idx="23">
                  <c:v>126.068</c:v>
                </c:pt>
                <c:pt idx="24">
                  <c:v>142.06</c:v>
                </c:pt>
                <c:pt idx="25">
                  <c:v>170.64699999999999</c:v>
                </c:pt>
                <c:pt idx="26">
                  <c:v>185.88300000000001</c:v>
                </c:pt>
                <c:pt idx="27">
                  <c:v>206.17099999999999</c:v>
                </c:pt>
                <c:pt idx="28">
                  <c:v>213.78800000000001</c:v>
                </c:pt>
                <c:pt idx="29">
                  <c:v>225.822</c:v>
                </c:pt>
                <c:pt idx="30">
                  <c:v>256.82400000000001</c:v>
                </c:pt>
                <c:pt idx="31">
                  <c:v>270.07</c:v>
                </c:pt>
                <c:pt idx="32">
                  <c:v>289.61599999999999</c:v>
                </c:pt>
                <c:pt idx="33">
                  <c:v>314.07100000000003</c:v>
                </c:pt>
                <c:pt idx="34">
                  <c:v>309.988</c:v>
                </c:pt>
                <c:pt idx="35">
                  <c:v>298.786</c:v>
                </c:pt>
                <c:pt idx="36">
                  <c:v>306.29300000000001</c:v>
                </c:pt>
                <c:pt idx="37">
                  <c:v>319.58300000000003</c:v>
                </c:pt>
                <c:pt idx="38">
                  <c:v>335.17099999999999</c:v>
                </c:pt>
                <c:pt idx="39">
                  <c:v>333.01</c:v>
                </c:pt>
                <c:pt idx="40">
                  <c:v>323.34800000000001</c:v>
                </c:pt>
                <c:pt idx="41">
                  <c:v>328.16117129999998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9D-1240-A83C-C0CF3F9BFA0F}"/>
            </c:ext>
          </c:extLst>
        </c:ser>
        <c:ser>
          <c:idx val="0"/>
          <c:order val="1"/>
          <c:tx>
            <c:strRef>
              <c:f>Sheet1!$A$44</c:f>
              <c:strCache>
                <c:ptCount val="1"/>
                <c:pt idx="0">
                  <c:v>United States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Sheet1!$D$44:$D$85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Sheet1!$E$44:$E$85</c:f>
              <c:numCache>
                <c:formatCode>General</c:formatCode>
                <c:ptCount val="42"/>
                <c:pt idx="0">
                  <c:v>216.07708059999999</c:v>
                </c:pt>
                <c:pt idx="1">
                  <c:v>184.10791399999999</c:v>
                </c:pt>
                <c:pt idx="2">
                  <c:v>187.24701640000001</c:v>
                </c:pt>
                <c:pt idx="3">
                  <c:v>197.8214127</c:v>
                </c:pt>
                <c:pt idx="4">
                  <c:v>173.3299389</c:v>
                </c:pt>
                <c:pt idx="5">
                  <c:v>189.95878239999999</c:v>
                </c:pt>
                <c:pt idx="6">
                  <c:v>157.615058</c:v>
                </c:pt>
                <c:pt idx="7">
                  <c:v>164.35218019999999</c:v>
                </c:pt>
                <c:pt idx="8">
                  <c:v>161.1185471</c:v>
                </c:pt>
                <c:pt idx="9">
                  <c:v>222.48677699999999</c:v>
                </c:pt>
                <c:pt idx="10">
                  <c:v>203.0555426</c:v>
                </c:pt>
                <c:pt idx="11">
                  <c:v>207.3651174</c:v>
                </c:pt>
                <c:pt idx="12">
                  <c:v>212.09553270000001</c:v>
                </c:pt>
                <c:pt idx="13">
                  <c:v>224.3075139</c:v>
                </c:pt>
                <c:pt idx="14">
                  <c:v>211.45748520000001</c:v>
                </c:pt>
                <c:pt idx="15">
                  <c:v>228.755098</c:v>
                </c:pt>
                <c:pt idx="16">
                  <c:v>230.61712249999999</c:v>
                </c:pt>
                <c:pt idx="17">
                  <c:v>224.38015050000001</c:v>
                </c:pt>
                <c:pt idx="18">
                  <c:v>221.055744</c:v>
                </c:pt>
                <c:pt idx="19">
                  <c:v>240.0864186</c:v>
                </c:pt>
                <c:pt idx="20">
                  <c:v>243.51116020000001</c:v>
                </c:pt>
                <c:pt idx="21">
                  <c:v>201.563884</c:v>
                </c:pt>
                <c:pt idx="22">
                  <c:v>247.7853351</c:v>
                </c:pt>
                <c:pt idx="23">
                  <c:v>227.57603940000001</c:v>
                </c:pt>
                <c:pt idx="24">
                  <c:v>265.91797659999997</c:v>
                </c:pt>
                <c:pt idx="25">
                  <c:v>269.21705200000002</c:v>
                </c:pt>
                <c:pt idx="26">
                  <c:v>266.2767508</c:v>
                </c:pt>
                <c:pt idx="27">
                  <c:v>297.76593750000001</c:v>
                </c:pt>
                <c:pt idx="28">
                  <c:v>286.04767779999997</c:v>
                </c:pt>
                <c:pt idx="29">
                  <c:v>260.65044619999998</c:v>
                </c:pt>
                <c:pt idx="30">
                  <c:v>264.28528829999999</c:v>
                </c:pt>
                <c:pt idx="31">
                  <c:v>254.79186799999999</c:v>
                </c:pt>
                <c:pt idx="32">
                  <c:v>262.7203839</c:v>
                </c:pt>
                <c:pt idx="33">
                  <c:v>255.5101531</c:v>
                </c:pt>
                <c:pt idx="34">
                  <c:v>243.5020226</c:v>
                </c:pt>
                <c:pt idx="35">
                  <c:v>245.2244445</c:v>
                </c:pt>
                <c:pt idx="36">
                  <c:v>241.77771820000001</c:v>
                </c:pt>
                <c:pt idx="37">
                  <c:v>227.4416463</c:v>
                </c:pt>
                <c:pt idx="38">
                  <c:v>222.35482039999999</c:v>
                </c:pt>
                <c:pt idx="39">
                  <c:v>215.19750740000001</c:v>
                </c:pt>
                <c:pt idx="40">
                  <c:v>200.70921150000001</c:v>
                </c:pt>
                <c:pt idx="41">
                  <c:v>224.61037999999999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9D-1240-A83C-C0CF3F9BF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8533279"/>
        <c:axId val="1539213487"/>
      </c:lineChart>
      <c:catAx>
        <c:axId val="1538533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tx1"/>
                    </a:solidFill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213487"/>
        <c:crosses val="autoZero"/>
        <c:auto val="1"/>
        <c:lblAlgn val="ctr"/>
        <c:lblOffset val="100"/>
        <c:noMultiLvlLbl val="0"/>
      </c:catAx>
      <c:valAx>
        <c:axId val="153921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tx1"/>
                    </a:solidFill>
                  </a:rPr>
                  <a:t>kWh (billions)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533279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42628731955380578"/>
          <c:y val="5.7161807342924753E-2"/>
          <c:w val="0.14742536089238845"/>
          <c:h val="3.858449001225693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2A578-FAFB-483A-B822-1999B27C817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D1DE4AC-B802-423A-87BD-4002661A755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Book Antiqua" panose="02040602050305030304" pitchFamily="18" charset="0"/>
            </a:rPr>
            <a:t>Energy is the ultimate form of currency</a:t>
          </a:r>
        </a:p>
      </dgm:t>
    </dgm:pt>
    <dgm:pt modelId="{F315F1A7-96E6-466E-9ACE-51410BF28A79}" type="parTrans" cxnId="{1D488053-9153-4290-BEE1-383778197F09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BD81AB99-DBAF-4657-BC13-B2D9B914B137}" type="sibTrans" cxnId="{1D488053-9153-4290-BEE1-383778197F09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Book Antiqua" panose="02040602050305030304" pitchFamily="18" charset="0"/>
          </a:endParaRPr>
        </a:p>
      </dgm:t>
    </dgm:pt>
    <dgm:pt modelId="{113E74EE-FBA9-418A-AE76-EAF9E18B5A4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Book Antiqua" panose="02040602050305030304" pitchFamily="18" charset="0"/>
            </a:rPr>
            <a:t>Energy consumption is an economic indicator</a:t>
          </a:r>
        </a:p>
      </dgm:t>
    </dgm:pt>
    <dgm:pt modelId="{4F1E67D5-9FFF-44D7-820C-F60C809D4E2A}" type="parTrans" cxnId="{70C1BFD5-D048-4A13-8C35-F6D9ECCAC07E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BB70BDBC-C4B6-4DCE-8FCB-2484518E795F}" type="sibTrans" cxnId="{70C1BFD5-D048-4A13-8C35-F6D9ECCAC07E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Book Antiqua" panose="02040602050305030304" pitchFamily="18" charset="0"/>
          </a:endParaRPr>
        </a:p>
      </dgm:t>
    </dgm:pt>
    <dgm:pt modelId="{CFDE569E-EE40-4F0B-A2CA-B9C09197AAB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Book Antiqua" panose="02040602050305030304" pitchFamily="18" charset="0"/>
            </a:rPr>
            <a:t>Current dependence on scarce resources</a:t>
          </a:r>
        </a:p>
      </dgm:t>
    </dgm:pt>
    <dgm:pt modelId="{C7DAFACD-F6F4-499C-B088-98615ABD6528}" type="parTrans" cxnId="{0A9899BB-6EF1-460F-BE3C-CA48F224A43F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9B5B9389-02FF-4D6F-8A8E-565CB10CFD1C}" type="sibTrans" cxnId="{0A9899BB-6EF1-460F-BE3C-CA48F224A43F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Book Antiqua" panose="02040602050305030304" pitchFamily="18" charset="0"/>
          </a:endParaRPr>
        </a:p>
      </dgm:t>
    </dgm:pt>
    <dgm:pt modelId="{35A98354-0886-4E4C-B4B7-F1C5FBC018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Book Antiqua" panose="02040602050305030304" pitchFamily="18" charset="0"/>
            </a:rPr>
            <a:t>Climate change policies</a:t>
          </a:r>
        </a:p>
      </dgm:t>
    </dgm:pt>
    <dgm:pt modelId="{1AE460D4-AA0C-4E2A-A46E-3633E2BE8C3C}" type="parTrans" cxnId="{D38F2393-C728-4E24-8FC7-F9D9F5762C96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F67CE528-64AB-4882-8869-A83B399B6703}" type="sibTrans" cxnId="{D38F2393-C728-4E24-8FC7-F9D9F5762C96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A225BD68-8967-4DC6-92BD-3747B3D74D6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Book Antiqua" panose="02040602050305030304" pitchFamily="18" charset="0"/>
            </a:rPr>
            <a:t>Key stakeholders</a:t>
          </a:r>
        </a:p>
      </dgm:t>
    </dgm:pt>
    <dgm:pt modelId="{A9441F6F-1417-410F-9929-D5B88EA278BD}" type="parTrans" cxnId="{2C0AD249-CF6B-4372-945D-96682A505CE4}">
      <dgm:prSet/>
      <dgm:spPr/>
      <dgm:t>
        <a:bodyPr/>
        <a:lstStyle/>
        <a:p>
          <a:endParaRPr lang="en-US"/>
        </a:p>
      </dgm:t>
    </dgm:pt>
    <dgm:pt modelId="{B25BCF85-2A8A-48C8-AB7E-A6E0AB83BD3D}" type="sibTrans" cxnId="{2C0AD249-CF6B-4372-945D-96682A505C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DBB688-739F-42C4-BD7E-D717FB1D3DD0}" type="pres">
      <dgm:prSet presAssocID="{8C62A578-FAFB-483A-B822-1999B27C8175}" presName="root" presStyleCnt="0">
        <dgm:presLayoutVars>
          <dgm:dir/>
          <dgm:resizeHandles val="exact"/>
        </dgm:presLayoutVars>
      </dgm:prSet>
      <dgm:spPr/>
    </dgm:pt>
    <dgm:pt modelId="{B62B5A99-275F-49B2-A62B-27CE48F57559}" type="pres">
      <dgm:prSet presAssocID="{8C62A578-FAFB-483A-B822-1999B27C8175}" presName="container" presStyleCnt="0">
        <dgm:presLayoutVars>
          <dgm:dir/>
          <dgm:resizeHandles val="exact"/>
        </dgm:presLayoutVars>
      </dgm:prSet>
      <dgm:spPr/>
    </dgm:pt>
    <dgm:pt modelId="{2DF0D50E-D1EA-4353-A83C-12D21F627A41}" type="pres">
      <dgm:prSet presAssocID="{A225BD68-8967-4DC6-92BD-3747B3D74D6A}" presName="compNode" presStyleCnt="0"/>
      <dgm:spPr/>
    </dgm:pt>
    <dgm:pt modelId="{DE2DADD4-38AC-48E5-8D65-6F07E6E5FA9F}" type="pres">
      <dgm:prSet presAssocID="{A225BD68-8967-4DC6-92BD-3747B3D74D6A}" presName="iconBgRect" presStyleLbl="bgShp" presStyleIdx="0" presStyleCnt="5"/>
      <dgm:spPr/>
    </dgm:pt>
    <dgm:pt modelId="{03171E28-425B-4A51-A5BD-3E64C1D68CB7}" type="pres">
      <dgm:prSet presAssocID="{A225BD68-8967-4DC6-92BD-3747B3D74D6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217033D3-FFC6-4224-B69C-C31903767704}" type="pres">
      <dgm:prSet presAssocID="{A225BD68-8967-4DC6-92BD-3747B3D74D6A}" presName="spaceRect" presStyleCnt="0"/>
      <dgm:spPr/>
    </dgm:pt>
    <dgm:pt modelId="{739294B0-8223-47CC-B6DA-53AA48E7415A}" type="pres">
      <dgm:prSet presAssocID="{A225BD68-8967-4DC6-92BD-3747B3D74D6A}" presName="textRect" presStyleLbl="revTx" presStyleIdx="0" presStyleCnt="5">
        <dgm:presLayoutVars>
          <dgm:chMax val="1"/>
          <dgm:chPref val="1"/>
        </dgm:presLayoutVars>
      </dgm:prSet>
      <dgm:spPr/>
    </dgm:pt>
    <dgm:pt modelId="{EEFE827F-835C-4D92-BA30-4D9566568018}" type="pres">
      <dgm:prSet presAssocID="{B25BCF85-2A8A-48C8-AB7E-A6E0AB83BD3D}" presName="sibTrans" presStyleLbl="sibTrans2D1" presStyleIdx="0" presStyleCnt="0"/>
      <dgm:spPr/>
    </dgm:pt>
    <dgm:pt modelId="{2DDF2C49-B80C-4FB4-B449-B17CD6B9F6FD}" type="pres">
      <dgm:prSet presAssocID="{6D1DE4AC-B802-423A-87BD-4002661A7554}" presName="compNode" presStyleCnt="0"/>
      <dgm:spPr/>
    </dgm:pt>
    <dgm:pt modelId="{65D70A70-F2E3-4ECD-8B6C-B1159DCE6825}" type="pres">
      <dgm:prSet presAssocID="{6D1DE4AC-B802-423A-87BD-4002661A7554}" presName="iconBgRect" presStyleLbl="bgShp" presStyleIdx="1" presStyleCnt="5"/>
      <dgm:spPr/>
    </dgm:pt>
    <dgm:pt modelId="{5CDA6DA1-3B15-4B36-9817-CEBF86404A9B}" type="pres">
      <dgm:prSet presAssocID="{6D1DE4AC-B802-423A-87BD-4002661A755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C912066-2BB4-44E4-B8A9-8D42876CF00C}" type="pres">
      <dgm:prSet presAssocID="{6D1DE4AC-B802-423A-87BD-4002661A7554}" presName="spaceRect" presStyleCnt="0"/>
      <dgm:spPr/>
    </dgm:pt>
    <dgm:pt modelId="{85C90844-AE29-41FF-B47C-C55AE78291EE}" type="pres">
      <dgm:prSet presAssocID="{6D1DE4AC-B802-423A-87BD-4002661A7554}" presName="textRect" presStyleLbl="revTx" presStyleIdx="1" presStyleCnt="5">
        <dgm:presLayoutVars>
          <dgm:chMax val="1"/>
          <dgm:chPref val="1"/>
        </dgm:presLayoutVars>
      </dgm:prSet>
      <dgm:spPr/>
    </dgm:pt>
    <dgm:pt modelId="{25AF4B84-79CF-4AFD-8370-58EA4595F19C}" type="pres">
      <dgm:prSet presAssocID="{BD81AB99-DBAF-4657-BC13-B2D9B914B137}" presName="sibTrans" presStyleLbl="sibTrans2D1" presStyleIdx="0" presStyleCnt="0"/>
      <dgm:spPr/>
    </dgm:pt>
    <dgm:pt modelId="{0B00470B-30A3-4B8A-A13D-370C96323E0E}" type="pres">
      <dgm:prSet presAssocID="{113E74EE-FBA9-418A-AE76-EAF9E18B5A4A}" presName="compNode" presStyleCnt="0"/>
      <dgm:spPr/>
    </dgm:pt>
    <dgm:pt modelId="{DD788C23-BDA2-4725-A559-F7C06C824580}" type="pres">
      <dgm:prSet presAssocID="{113E74EE-FBA9-418A-AE76-EAF9E18B5A4A}" presName="iconBgRect" presStyleLbl="bgShp" presStyleIdx="2" presStyleCnt="5"/>
      <dgm:spPr/>
    </dgm:pt>
    <dgm:pt modelId="{26D03084-964A-46B8-AFFD-E0096A5A1F7E}" type="pres">
      <dgm:prSet presAssocID="{113E74EE-FBA9-418A-AE76-EAF9E18B5A4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0682C0A-178F-498A-8A8B-6CE0FA470E8C}" type="pres">
      <dgm:prSet presAssocID="{113E74EE-FBA9-418A-AE76-EAF9E18B5A4A}" presName="spaceRect" presStyleCnt="0"/>
      <dgm:spPr/>
    </dgm:pt>
    <dgm:pt modelId="{D43441FC-5985-4FFA-82F5-09A8498375E1}" type="pres">
      <dgm:prSet presAssocID="{113E74EE-FBA9-418A-AE76-EAF9E18B5A4A}" presName="textRect" presStyleLbl="revTx" presStyleIdx="2" presStyleCnt="5">
        <dgm:presLayoutVars>
          <dgm:chMax val="1"/>
          <dgm:chPref val="1"/>
        </dgm:presLayoutVars>
      </dgm:prSet>
      <dgm:spPr/>
    </dgm:pt>
    <dgm:pt modelId="{605FA677-86F5-4F97-B9E1-2C884F93DEC4}" type="pres">
      <dgm:prSet presAssocID="{BB70BDBC-C4B6-4DCE-8FCB-2484518E795F}" presName="sibTrans" presStyleLbl="sibTrans2D1" presStyleIdx="0" presStyleCnt="0"/>
      <dgm:spPr/>
    </dgm:pt>
    <dgm:pt modelId="{E645C56D-965E-4439-9039-884B890D9120}" type="pres">
      <dgm:prSet presAssocID="{CFDE569E-EE40-4F0B-A2CA-B9C09197AAB3}" presName="compNode" presStyleCnt="0"/>
      <dgm:spPr/>
    </dgm:pt>
    <dgm:pt modelId="{3BEF3232-CB11-4BC0-A61A-A6C02332FAB1}" type="pres">
      <dgm:prSet presAssocID="{CFDE569E-EE40-4F0B-A2CA-B9C09197AAB3}" presName="iconBgRect" presStyleLbl="bgShp" presStyleIdx="3" presStyleCnt="5"/>
      <dgm:spPr/>
    </dgm:pt>
    <dgm:pt modelId="{9BAFBB38-92A0-4081-8099-DAEBA2886B60}" type="pres">
      <dgm:prSet presAssocID="{CFDE569E-EE40-4F0B-A2CA-B9C09197AA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4346E502-98AE-4C30-87E9-A504AD21ADF0}" type="pres">
      <dgm:prSet presAssocID="{CFDE569E-EE40-4F0B-A2CA-B9C09197AAB3}" presName="spaceRect" presStyleCnt="0"/>
      <dgm:spPr/>
    </dgm:pt>
    <dgm:pt modelId="{89A62250-0CCC-4E44-820E-FABD8F7BC6F6}" type="pres">
      <dgm:prSet presAssocID="{CFDE569E-EE40-4F0B-A2CA-B9C09197AAB3}" presName="textRect" presStyleLbl="revTx" presStyleIdx="3" presStyleCnt="5">
        <dgm:presLayoutVars>
          <dgm:chMax val="1"/>
          <dgm:chPref val="1"/>
        </dgm:presLayoutVars>
      </dgm:prSet>
      <dgm:spPr/>
    </dgm:pt>
    <dgm:pt modelId="{20AE82CF-AD86-49B6-9B1A-329B496EADE1}" type="pres">
      <dgm:prSet presAssocID="{9B5B9389-02FF-4D6F-8A8E-565CB10CFD1C}" presName="sibTrans" presStyleLbl="sibTrans2D1" presStyleIdx="0" presStyleCnt="0"/>
      <dgm:spPr/>
    </dgm:pt>
    <dgm:pt modelId="{3916990F-2B3C-4027-8E76-121A69F613CC}" type="pres">
      <dgm:prSet presAssocID="{35A98354-0886-4E4C-B4B7-F1C5FBC018D8}" presName="compNode" presStyleCnt="0"/>
      <dgm:spPr/>
    </dgm:pt>
    <dgm:pt modelId="{8D658FDF-5CC0-48E9-832E-C0BF3D3629A5}" type="pres">
      <dgm:prSet presAssocID="{35A98354-0886-4E4C-B4B7-F1C5FBC018D8}" presName="iconBgRect" presStyleLbl="bgShp" presStyleIdx="4" presStyleCnt="5"/>
      <dgm:spPr/>
    </dgm:pt>
    <dgm:pt modelId="{73DF8EC3-2260-4259-9C68-9636FD43A029}" type="pres">
      <dgm:prSet presAssocID="{35A98354-0886-4E4C-B4B7-F1C5FBC018D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8811F56-0C77-4691-8961-5639F972247C}" type="pres">
      <dgm:prSet presAssocID="{35A98354-0886-4E4C-B4B7-F1C5FBC018D8}" presName="spaceRect" presStyleCnt="0"/>
      <dgm:spPr/>
    </dgm:pt>
    <dgm:pt modelId="{CDF7CBA9-7AD3-445D-A1F5-A2164DE54742}" type="pres">
      <dgm:prSet presAssocID="{35A98354-0886-4E4C-B4B7-F1C5FBC018D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4199831-FC2B-457F-8536-BE493D3038DF}" type="presOf" srcId="{BD81AB99-DBAF-4657-BC13-B2D9B914B137}" destId="{25AF4B84-79CF-4AFD-8370-58EA4595F19C}" srcOrd="0" destOrd="0" presId="urn:microsoft.com/office/officeart/2018/2/layout/IconCircleList"/>
    <dgm:cxn modelId="{41680C3C-460D-4E75-B9AF-2B5A6316A19C}" type="presOf" srcId="{9B5B9389-02FF-4D6F-8A8E-565CB10CFD1C}" destId="{20AE82CF-AD86-49B6-9B1A-329B496EADE1}" srcOrd="0" destOrd="0" presId="urn:microsoft.com/office/officeart/2018/2/layout/IconCircleList"/>
    <dgm:cxn modelId="{306C4D47-4305-43B3-8B7B-DD93CF3C9688}" type="presOf" srcId="{CFDE569E-EE40-4F0B-A2CA-B9C09197AAB3}" destId="{89A62250-0CCC-4E44-820E-FABD8F7BC6F6}" srcOrd="0" destOrd="0" presId="urn:microsoft.com/office/officeart/2018/2/layout/IconCircleList"/>
    <dgm:cxn modelId="{2C0AD249-CF6B-4372-945D-96682A505CE4}" srcId="{8C62A578-FAFB-483A-B822-1999B27C8175}" destId="{A225BD68-8967-4DC6-92BD-3747B3D74D6A}" srcOrd="0" destOrd="0" parTransId="{A9441F6F-1417-410F-9929-D5B88EA278BD}" sibTransId="{B25BCF85-2A8A-48C8-AB7E-A6E0AB83BD3D}"/>
    <dgm:cxn modelId="{1AE0E64D-B4BB-4052-94EF-47CF073DCE4E}" type="presOf" srcId="{8C62A578-FAFB-483A-B822-1999B27C8175}" destId="{54DBB688-739F-42C4-BD7E-D717FB1D3DD0}" srcOrd="0" destOrd="0" presId="urn:microsoft.com/office/officeart/2018/2/layout/IconCircleList"/>
    <dgm:cxn modelId="{29082B72-7735-4DA8-88E6-32D08197D3B2}" type="presOf" srcId="{113E74EE-FBA9-418A-AE76-EAF9E18B5A4A}" destId="{D43441FC-5985-4FFA-82F5-09A8498375E1}" srcOrd="0" destOrd="0" presId="urn:microsoft.com/office/officeart/2018/2/layout/IconCircleList"/>
    <dgm:cxn modelId="{1D488053-9153-4290-BEE1-383778197F09}" srcId="{8C62A578-FAFB-483A-B822-1999B27C8175}" destId="{6D1DE4AC-B802-423A-87BD-4002661A7554}" srcOrd="1" destOrd="0" parTransId="{F315F1A7-96E6-466E-9ACE-51410BF28A79}" sibTransId="{BD81AB99-DBAF-4657-BC13-B2D9B914B137}"/>
    <dgm:cxn modelId="{D38F2393-C728-4E24-8FC7-F9D9F5762C96}" srcId="{8C62A578-FAFB-483A-B822-1999B27C8175}" destId="{35A98354-0886-4E4C-B4B7-F1C5FBC018D8}" srcOrd="4" destOrd="0" parTransId="{1AE460D4-AA0C-4E2A-A46E-3633E2BE8C3C}" sibTransId="{F67CE528-64AB-4882-8869-A83B399B6703}"/>
    <dgm:cxn modelId="{B55A58B0-8C6D-4E61-B058-B2F25EA056CB}" type="presOf" srcId="{A225BD68-8967-4DC6-92BD-3747B3D74D6A}" destId="{739294B0-8223-47CC-B6DA-53AA48E7415A}" srcOrd="0" destOrd="0" presId="urn:microsoft.com/office/officeart/2018/2/layout/IconCircleList"/>
    <dgm:cxn modelId="{0D5962B5-E772-4A9B-8015-8F0A7BD7EF53}" type="presOf" srcId="{B25BCF85-2A8A-48C8-AB7E-A6E0AB83BD3D}" destId="{EEFE827F-835C-4D92-BA30-4D9566568018}" srcOrd="0" destOrd="0" presId="urn:microsoft.com/office/officeart/2018/2/layout/IconCircleList"/>
    <dgm:cxn modelId="{0A9899BB-6EF1-460F-BE3C-CA48F224A43F}" srcId="{8C62A578-FAFB-483A-B822-1999B27C8175}" destId="{CFDE569E-EE40-4F0B-A2CA-B9C09197AAB3}" srcOrd="3" destOrd="0" parTransId="{C7DAFACD-F6F4-499C-B088-98615ABD6528}" sibTransId="{9B5B9389-02FF-4D6F-8A8E-565CB10CFD1C}"/>
    <dgm:cxn modelId="{0B10A5C9-3148-4FBE-BF43-F64DC347857E}" type="presOf" srcId="{6D1DE4AC-B802-423A-87BD-4002661A7554}" destId="{85C90844-AE29-41FF-B47C-C55AE78291EE}" srcOrd="0" destOrd="0" presId="urn:microsoft.com/office/officeart/2018/2/layout/IconCircleList"/>
    <dgm:cxn modelId="{70C1BFD5-D048-4A13-8C35-F6D9ECCAC07E}" srcId="{8C62A578-FAFB-483A-B822-1999B27C8175}" destId="{113E74EE-FBA9-418A-AE76-EAF9E18B5A4A}" srcOrd="2" destOrd="0" parTransId="{4F1E67D5-9FFF-44D7-820C-F60C809D4E2A}" sibTransId="{BB70BDBC-C4B6-4DCE-8FCB-2484518E795F}"/>
    <dgm:cxn modelId="{64A92DDF-C62C-4577-8150-A3DBCA896F32}" type="presOf" srcId="{35A98354-0886-4E4C-B4B7-F1C5FBC018D8}" destId="{CDF7CBA9-7AD3-445D-A1F5-A2164DE54742}" srcOrd="0" destOrd="0" presId="urn:microsoft.com/office/officeart/2018/2/layout/IconCircleList"/>
    <dgm:cxn modelId="{097DC4F7-C3F7-4677-942E-355DD4018977}" type="presOf" srcId="{BB70BDBC-C4B6-4DCE-8FCB-2484518E795F}" destId="{605FA677-86F5-4F97-B9E1-2C884F93DEC4}" srcOrd="0" destOrd="0" presId="urn:microsoft.com/office/officeart/2018/2/layout/IconCircleList"/>
    <dgm:cxn modelId="{35938F55-F801-4BCA-933B-1B91F63B2B53}" type="presParOf" srcId="{54DBB688-739F-42C4-BD7E-D717FB1D3DD0}" destId="{B62B5A99-275F-49B2-A62B-27CE48F57559}" srcOrd="0" destOrd="0" presId="urn:microsoft.com/office/officeart/2018/2/layout/IconCircleList"/>
    <dgm:cxn modelId="{411EC94B-6B95-4098-A732-A2980A7ED3E4}" type="presParOf" srcId="{B62B5A99-275F-49B2-A62B-27CE48F57559}" destId="{2DF0D50E-D1EA-4353-A83C-12D21F627A41}" srcOrd="0" destOrd="0" presId="urn:microsoft.com/office/officeart/2018/2/layout/IconCircleList"/>
    <dgm:cxn modelId="{030B3F94-4013-4B3F-A316-91FEB5C5B183}" type="presParOf" srcId="{2DF0D50E-D1EA-4353-A83C-12D21F627A41}" destId="{DE2DADD4-38AC-48E5-8D65-6F07E6E5FA9F}" srcOrd="0" destOrd="0" presId="urn:microsoft.com/office/officeart/2018/2/layout/IconCircleList"/>
    <dgm:cxn modelId="{DDDF4D00-07C0-4345-B65E-8089F921BF26}" type="presParOf" srcId="{2DF0D50E-D1EA-4353-A83C-12D21F627A41}" destId="{03171E28-425B-4A51-A5BD-3E64C1D68CB7}" srcOrd="1" destOrd="0" presId="urn:microsoft.com/office/officeart/2018/2/layout/IconCircleList"/>
    <dgm:cxn modelId="{4C65D4FD-08E6-4628-B5A3-2DB833FD20DC}" type="presParOf" srcId="{2DF0D50E-D1EA-4353-A83C-12D21F627A41}" destId="{217033D3-FFC6-4224-B69C-C31903767704}" srcOrd="2" destOrd="0" presId="urn:microsoft.com/office/officeart/2018/2/layout/IconCircleList"/>
    <dgm:cxn modelId="{5214E78F-1264-4528-B605-5C21980634CE}" type="presParOf" srcId="{2DF0D50E-D1EA-4353-A83C-12D21F627A41}" destId="{739294B0-8223-47CC-B6DA-53AA48E7415A}" srcOrd="3" destOrd="0" presId="urn:microsoft.com/office/officeart/2018/2/layout/IconCircleList"/>
    <dgm:cxn modelId="{A4A801BE-ACDB-4439-B1D0-BA005D795731}" type="presParOf" srcId="{B62B5A99-275F-49B2-A62B-27CE48F57559}" destId="{EEFE827F-835C-4D92-BA30-4D9566568018}" srcOrd="1" destOrd="0" presId="urn:microsoft.com/office/officeart/2018/2/layout/IconCircleList"/>
    <dgm:cxn modelId="{2157D793-6F95-4AC3-9954-3FD7B7DAE3B0}" type="presParOf" srcId="{B62B5A99-275F-49B2-A62B-27CE48F57559}" destId="{2DDF2C49-B80C-4FB4-B449-B17CD6B9F6FD}" srcOrd="2" destOrd="0" presId="urn:microsoft.com/office/officeart/2018/2/layout/IconCircleList"/>
    <dgm:cxn modelId="{D9CA5363-24C4-45B2-AC9E-AF04A3D6E070}" type="presParOf" srcId="{2DDF2C49-B80C-4FB4-B449-B17CD6B9F6FD}" destId="{65D70A70-F2E3-4ECD-8B6C-B1159DCE6825}" srcOrd="0" destOrd="0" presId="urn:microsoft.com/office/officeart/2018/2/layout/IconCircleList"/>
    <dgm:cxn modelId="{34851F30-41CD-4283-92C3-7D0E14B29A10}" type="presParOf" srcId="{2DDF2C49-B80C-4FB4-B449-B17CD6B9F6FD}" destId="{5CDA6DA1-3B15-4B36-9817-CEBF86404A9B}" srcOrd="1" destOrd="0" presId="urn:microsoft.com/office/officeart/2018/2/layout/IconCircleList"/>
    <dgm:cxn modelId="{73B36A55-6CAC-4962-8497-7CD47BCFB2E8}" type="presParOf" srcId="{2DDF2C49-B80C-4FB4-B449-B17CD6B9F6FD}" destId="{FC912066-2BB4-44E4-B8A9-8D42876CF00C}" srcOrd="2" destOrd="0" presId="urn:microsoft.com/office/officeart/2018/2/layout/IconCircleList"/>
    <dgm:cxn modelId="{7595754F-D611-4800-87F2-F8D65F483F2B}" type="presParOf" srcId="{2DDF2C49-B80C-4FB4-B449-B17CD6B9F6FD}" destId="{85C90844-AE29-41FF-B47C-C55AE78291EE}" srcOrd="3" destOrd="0" presId="urn:microsoft.com/office/officeart/2018/2/layout/IconCircleList"/>
    <dgm:cxn modelId="{850246A8-72D6-4948-9C50-5035F2B4F434}" type="presParOf" srcId="{B62B5A99-275F-49B2-A62B-27CE48F57559}" destId="{25AF4B84-79CF-4AFD-8370-58EA4595F19C}" srcOrd="3" destOrd="0" presId="urn:microsoft.com/office/officeart/2018/2/layout/IconCircleList"/>
    <dgm:cxn modelId="{93CDFB6C-97DC-4890-9DAC-B37345DCD08E}" type="presParOf" srcId="{B62B5A99-275F-49B2-A62B-27CE48F57559}" destId="{0B00470B-30A3-4B8A-A13D-370C96323E0E}" srcOrd="4" destOrd="0" presId="urn:microsoft.com/office/officeart/2018/2/layout/IconCircleList"/>
    <dgm:cxn modelId="{FB35F650-596B-487C-B46C-9F3A6E610BEA}" type="presParOf" srcId="{0B00470B-30A3-4B8A-A13D-370C96323E0E}" destId="{DD788C23-BDA2-4725-A559-F7C06C824580}" srcOrd="0" destOrd="0" presId="urn:microsoft.com/office/officeart/2018/2/layout/IconCircleList"/>
    <dgm:cxn modelId="{EDEAF8B8-28BD-4059-BF68-7FE82931217D}" type="presParOf" srcId="{0B00470B-30A3-4B8A-A13D-370C96323E0E}" destId="{26D03084-964A-46B8-AFFD-E0096A5A1F7E}" srcOrd="1" destOrd="0" presId="urn:microsoft.com/office/officeart/2018/2/layout/IconCircleList"/>
    <dgm:cxn modelId="{7D240E63-9B3D-4CA4-A477-5BF15AE675D7}" type="presParOf" srcId="{0B00470B-30A3-4B8A-A13D-370C96323E0E}" destId="{80682C0A-178F-498A-8A8B-6CE0FA470E8C}" srcOrd="2" destOrd="0" presId="urn:microsoft.com/office/officeart/2018/2/layout/IconCircleList"/>
    <dgm:cxn modelId="{B078B2C2-E13C-416F-84E1-74EE234E09AE}" type="presParOf" srcId="{0B00470B-30A3-4B8A-A13D-370C96323E0E}" destId="{D43441FC-5985-4FFA-82F5-09A8498375E1}" srcOrd="3" destOrd="0" presId="urn:microsoft.com/office/officeart/2018/2/layout/IconCircleList"/>
    <dgm:cxn modelId="{DFF5AF43-76CC-494A-9FF5-20B7F9EB5B2B}" type="presParOf" srcId="{B62B5A99-275F-49B2-A62B-27CE48F57559}" destId="{605FA677-86F5-4F97-B9E1-2C884F93DEC4}" srcOrd="5" destOrd="0" presId="urn:microsoft.com/office/officeart/2018/2/layout/IconCircleList"/>
    <dgm:cxn modelId="{CF4CF995-77BF-4583-946E-482BD34DAED6}" type="presParOf" srcId="{B62B5A99-275F-49B2-A62B-27CE48F57559}" destId="{E645C56D-965E-4439-9039-884B890D9120}" srcOrd="6" destOrd="0" presId="urn:microsoft.com/office/officeart/2018/2/layout/IconCircleList"/>
    <dgm:cxn modelId="{C9BE69F0-2A22-42BF-9A8E-C77AC783B2FD}" type="presParOf" srcId="{E645C56D-965E-4439-9039-884B890D9120}" destId="{3BEF3232-CB11-4BC0-A61A-A6C02332FAB1}" srcOrd="0" destOrd="0" presId="urn:microsoft.com/office/officeart/2018/2/layout/IconCircleList"/>
    <dgm:cxn modelId="{BB3112DA-4254-41D3-95AB-D519A53ECB71}" type="presParOf" srcId="{E645C56D-965E-4439-9039-884B890D9120}" destId="{9BAFBB38-92A0-4081-8099-DAEBA2886B60}" srcOrd="1" destOrd="0" presId="urn:microsoft.com/office/officeart/2018/2/layout/IconCircleList"/>
    <dgm:cxn modelId="{54B10137-F647-4EAB-ABA1-B6A9AFD51FDC}" type="presParOf" srcId="{E645C56D-965E-4439-9039-884B890D9120}" destId="{4346E502-98AE-4C30-87E9-A504AD21ADF0}" srcOrd="2" destOrd="0" presId="urn:microsoft.com/office/officeart/2018/2/layout/IconCircleList"/>
    <dgm:cxn modelId="{935946F6-8030-4500-B829-AC7638F7EB18}" type="presParOf" srcId="{E645C56D-965E-4439-9039-884B890D9120}" destId="{89A62250-0CCC-4E44-820E-FABD8F7BC6F6}" srcOrd="3" destOrd="0" presId="urn:microsoft.com/office/officeart/2018/2/layout/IconCircleList"/>
    <dgm:cxn modelId="{58330DEE-7F60-4544-92A1-046F0B398D2E}" type="presParOf" srcId="{B62B5A99-275F-49B2-A62B-27CE48F57559}" destId="{20AE82CF-AD86-49B6-9B1A-329B496EADE1}" srcOrd="7" destOrd="0" presId="urn:microsoft.com/office/officeart/2018/2/layout/IconCircleList"/>
    <dgm:cxn modelId="{CF889368-0EEC-4B9A-9E5B-6990B6547E21}" type="presParOf" srcId="{B62B5A99-275F-49B2-A62B-27CE48F57559}" destId="{3916990F-2B3C-4027-8E76-121A69F613CC}" srcOrd="8" destOrd="0" presId="urn:microsoft.com/office/officeart/2018/2/layout/IconCircleList"/>
    <dgm:cxn modelId="{9D47502D-A056-4E0D-950C-3C713230F519}" type="presParOf" srcId="{3916990F-2B3C-4027-8E76-121A69F613CC}" destId="{8D658FDF-5CC0-48E9-832E-C0BF3D3629A5}" srcOrd="0" destOrd="0" presId="urn:microsoft.com/office/officeart/2018/2/layout/IconCircleList"/>
    <dgm:cxn modelId="{193BA435-A357-4D9F-85D2-49CC33EC2335}" type="presParOf" srcId="{3916990F-2B3C-4027-8E76-121A69F613CC}" destId="{73DF8EC3-2260-4259-9C68-9636FD43A029}" srcOrd="1" destOrd="0" presId="urn:microsoft.com/office/officeart/2018/2/layout/IconCircleList"/>
    <dgm:cxn modelId="{B2023AE2-32EC-4040-8017-E73D12DBE159}" type="presParOf" srcId="{3916990F-2B3C-4027-8E76-121A69F613CC}" destId="{18811F56-0C77-4691-8961-5639F972247C}" srcOrd="2" destOrd="0" presId="urn:microsoft.com/office/officeart/2018/2/layout/IconCircleList"/>
    <dgm:cxn modelId="{07DE37F8-B95D-49F6-BC6B-04DF58FDB14D}" type="presParOf" srcId="{3916990F-2B3C-4027-8E76-121A69F613CC}" destId="{CDF7CBA9-7AD3-445D-A1F5-A2164DE5474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DADD4-38AC-48E5-8D65-6F07E6E5FA9F}">
      <dsp:nvSpPr>
        <dsp:cNvPr id="0" name=""/>
        <dsp:cNvSpPr/>
      </dsp:nvSpPr>
      <dsp:spPr>
        <a:xfrm>
          <a:off x="1589906" y="41753"/>
          <a:ext cx="969957" cy="9699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71E28-425B-4A51-A5BD-3E64C1D68CB7}">
      <dsp:nvSpPr>
        <dsp:cNvPr id="0" name=""/>
        <dsp:cNvSpPr/>
      </dsp:nvSpPr>
      <dsp:spPr>
        <a:xfrm>
          <a:off x="1793597" y="245444"/>
          <a:ext cx="562575" cy="5625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294B0-8223-47CC-B6DA-53AA48E7415A}">
      <dsp:nvSpPr>
        <dsp:cNvPr id="0" name=""/>
        <dsp:cNvSpPr/>
      </dsp:nvSpPr>
      <dsp:spPr>
        <a:xfrm>
          <a:off x="2767712" y="41753"/>
          <a:ext cx="2286328" cy="96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Book Antiqua" panose="02040602050305030304" pitchFamily="18" charset="0"/>
            </a:rPr>
            <a:t>Key stakeholders</a:t>
          </a:r>
        </a:p>
      </dsp:txBody>
      <dsp:txXfrm>
        <a:off x="2767712" y="41753"/>
        <a:ext cx="2286328" cy="969957"/>
      </dsp:txXfrm>
    </dsp:sp>
    <dsp:sp modelId="{65D70A70-F2E3-4ECD-8B6C-B1159DCE6825}">
      <dsp:nvSpPr>
        <dsp:cNvPr id="0" name=""/>
        <dsp:cNvSpPr/>
      </dsp:nvSpPr>
      <dsp:spPr>
        <a:xfrm>
          <a:off x="5452415" y="41753"/>
          <a:ext cx="969957" cy="9699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A6DA1-3B15-4B36-9817-CEBF86404A9B}">
      <dsp:nvSpPr>
        <dsp:cNvPr id="0" name=""/>
        <dsp:cNvSpPr/>
      </dsp:nvSpPr>
      <dsp:spPr>
        <a:xfrm>
          <a:off x="5656106" y="245444"/>
          <a:ext cx="562575" cy="5625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90844-AE29-41FF-B47C-C55AE78291EE}">
      <dsp:nvSpPr>
        <dsp:cNvPr id="0" name=""/>
        <dsp:cNvSpPr/>
      </dsp:nvSpPr>
      <dsp:spPr>
        <a:xfrm>
          <a:off x="6630221" y="41753"/>
          <a:ext cx="2286328" cy="96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Book Antiqua" panose="02040602050305030304" pitchFamily="18" charset="0"/>
            </a:rPr>
            <a:t>Energy is the ultimate form of currency</a:t>
          </a:r>
        </a:p>
      </dsp:txBody>
      <dsp:txXfrm>
        <a:off x="6630221" y="41753"/>
        <a:ext cx="2286328" cy="969957"/>
      </dsp:txXfrm>
    </dsp:sp>
    <dsp:sp modelId="{DD788C23-BDA2-4725-A559-F7C06C824580}">
      <dsp:nvSpPr>
        <dsp:cNvPr id="0" name=""/>
        <dsp:cNvSpPr/>
      </dsp:nvSpPr>
      <dsp:spPr>
        <a:xfrm>
          <a:off x="1589906" y="1782733"/>
          <a:ext cx="969957" cy="9699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03084-964A-46B8-AFFD-E0096A5A1F7E}">
      <dsp:nvSpPr>
        <dsp:cNvPr id="0" name=""/>
        <dsp:cNvSpPr/>
      </dsp:nvSpPr>
      <dsp:spPr>
        <a:xfrm>
          <a:off x="1793597" y="1986424"/>
          <a:ext cx="562575" cy="5625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441FC-5985-4FFA-82F5-09A8498375E1}">
      <dsp:nvSpPr>
        <dsp:cNvPr id="0" name=""/>
        <dsp:cNvSpPr/>
      </dsp:nvSpPr>
      <dsp:spPr>
        <a:xfrm>
          <a:off x="2767712" y="1782733"/>
          <a:ext cx="2286328" cy="96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Book Antiqua" panose="02040602050305030304" pitchFamily="18" charset="0"/>
            </a:rPr>
            <a:t>Energy consumption is an economic indicator</a:t>
          </a:r>
        </a:p>
      </dsp:txBody>
      <dsp:txXfrm>
        <a:off x="2767712" y="1782733"/>
        <a:ext cx="2286328" cy="969957"/>
      </dsp:txXfrm>
    </dsp:sp>
    <dsp:sp modelId="{3BEF3232-CB11-4BC0-A61A-A6C02332FAB1}">
      <dsp:nvSpPr>
        <dsp:cNvPr id="0" name=""/>
        <dsp:cNvSpPr/>
      </dsp:nvSpPr>
      <dsp:spPr>
        <a:xfrm>
          <a:off x="5452415" y="1782733"/>
          <a:ext cx="969957" cy="9699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FBB38-92A0-4081-8099-DAEBA2886B60}">
      <dsp:nvSpPr>
        <dsp:cNvPr id="0" name=""/>
        <dsp:cNvSpPr/>
      </dsp:nvSpPr>
      <dsp:spPr>
        <a:xfrm>
          <a:off x="5656106" y="1986424"/>
          <a:ext cx="562575" cy="5625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62250-0CCC-4E44-820E-FABD8F7BC6F6}">
      <dsp:nvSpPr>
        <dsp:cNvPr id="0" name=""/>
        <dsp:cNvSpPr/>
      </dsp:nvSpPr>
      <dsp:spPr>
        <a:xfrm>
          <a:off x="6630221" y="1782733"/>
          <a:ext cx="2286328" cy="96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Book Antiqua" panose="02040602050305030304" pitchFamily="18" charset="0"/>
            </a:rPr>
            <a:t>Current dependence on scarce resources</a:t>
          </a:r>
        </a:p>
      </dsp:txBody>
      <dsp:txXfrm>
        <a:off x="6630221" y="1782733"/>
        <a:ext cx="2286328" cy="969957"/>
      </dsp:txXfrm>
    </dsp:sp>
    <dsp:sp modelId="{8D658FDF-5CC0-48E9-832E-C0BF3D3629A5}">
      <dsp:nvSpPr>
        <dsp:cNvPr id="0" name=""/>
        <dsp:cNvSpPr/>
      </dsp:nvSpPr>
      <dsp:spPr>
        <a:xfrm>
          <a:off x="1589906" y="3523712"/>
          <a:ext cx="969957" cy="96995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F8EC3-2260-4259-9C68-9636FD43A029}">
      <dsp:nvSpPr>
        <dsp:cNvPr id="0" name=""/>
        <dsp:cNvSpPr/>
      </dsp:nvSpPr>
      <dsp:spPr>
        <a:xfrm>
          <a:off x="1793597" y="3727403"/>
          <a:ext cx="562575" cy="5625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7CBA9-7AD3-445D-A1F5-A2164DE54742}">
      <dsp:nvSpPr>
        <dsp:cNvPr id="0" name=""/>
        <dsp:cNvSpPr/>
      </dsp:nvSpPr>
      <dsp:spPr>
        <a:xfrm>
          <a:off x="2767712" y="3523712"/>
          <a:ext cx="2286328" cy="96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Book Antiqua" panose="02040602050305030304" pitchFamily="18" charset="0"/>
            </a:rPr>
            <a:t>Climate change policies</a:t>
          </a:r>
        </a:p>
      </dsp:txBody>
      <dsp:txXfrm>
        <a:off x="2767712" y="3523712"/>
        <a:ext cx="2286328" cy="969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0.71238</cdr:x>
      <cdr:y>0.641</cdr:y>
    </cdr:from>
    <cdr:to>
      <cdr:x>0.73564</cdr:x>
      <cdr:y>0.72153</cdr:y>
    </cdr:to>
    <cdr:cxnSp macro="">
      <cdr:nvCxnSpPr>
        <cdr:cNvPr id="10" name="Straight Connector 9">
          <a:extLst xmlns:a="http://schemas.openxmlformats.org/drawingml/2006/main">
            <a:ext uri="{FF2B5EF4-FFF2-40B4-BE49-F238E27FC236}">
              <a16:creationId xmlns:a16="http://schemas.microsoft.com/office/drawing/2014/main" id="{D62462F0-6522-07B7-3738-3B64146D0847}"/>
            </a:ext>
          </a:extLst>
        </cdr:cNvPr>
        <cdr:cNvCxnSpPr/>
      </cdr:nvCxnSpPr>
      <cdr:spPr>
        <a:xfrm xmlns:a="http://schemas.openxmlformats.org/drawingml/2006/main">
          <a:off x="8457847" y="3404555"/>
          <a:ext cx="276159" cy="427719"/>
        </a:xfrm>
        <a:prstGeom xmlns:a="http://schemas.openxmlformats.org/drawingml/2006/main" prst="line">
          <a:avLst/>
        </a:prstGeom>
        <a:ln xmlns:a="http://schemas.openxmlformats.org/drawingml/2006/main" w="5715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00:24:14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00:24:57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79B54-8B9F-4F83-9E4F-1F1B446AAE6E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65D6A-7D40-4D42-A7C6-822A767806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4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65D6A-7D40-4D42-A7C6-822A7678068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65D6A-7D40-4D42-A7C6-822A7678068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1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65D6A-7D40-4D42-A7C6-822A7678068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6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65D6A-7D40-4D42-A7C6-822A7678068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9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65D6A-7D40-4D42-A7C6-822A7678068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34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65D6A-7D40-4D42-A7C6-822A7678068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8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65D6A-7D40-4D42-A7C6-822A7678068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60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65D6A-7D40-4D42-A7C6-822A7678068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5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65D6A-7D40-4D42-A7C6-822A7678068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4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7178-1EC8-7071-7162-7347E0EAB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1471D-52E4-3819-8AEF-2A6921C78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70697-A085-3809-A780-249C735D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2561-7DEA-696C-4975-907340C8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3AE2-8FA4-02DB-A60C-1809E5B9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0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9773-8FA6-42DC-D63A-56F33F18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9435B-931B-A5A1-EE0F-F9C8E434B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6C7D5-325D-00B9-BFE5-72853D92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A2C6A-6B23-B76D-2BC5-63D69A7B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018C7-F6C1-8C4E-D2FB-03E52AF2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2AEA6-055E-2D9C-5CB4-F8F3746F9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53324-3F97-E56D-9BFA-24D584AEC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54C12-B407-A52E-3E16-0867A20B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C3920-34AE-3E9D-9770-F73FC786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F969-C102-94A0-FCE6-DE0F0FC9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8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6FC2-E474-49B7-944A-2A5A17FB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F2142-CA42-7508-FA46-C3EA5B9B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4326-ECA2-7E38-6D51-A1AEBEC5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87521-8DF8-830A-A35A-8EB255E8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0A60C-286F-EB3D-938D-72EBBEF8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2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EA72-38E8-0BC5-CAD7-23C9EB9C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08F1F-E9E0-0C1D-8BD1-20676F268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C0FBE-9D37-706D-84F4-2F6BD203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1BA66-1640-0A5D-07B3-16C5EC6A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068F-FD07-9D1E-0DF8-15D3EEA7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8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876F-747E-106F-F4D1-7A55521F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2B3A-0139-06F4-44FF-05D9D16F8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2076C-AE61-569E-7DF5-119215596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700BD-9CF1-17AC-F99D-BCBE69CE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2F8FF-287D-75C8-EFD8-C47D0AED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0C7DA-05CB-4D69-1E56-56645FC4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6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6B27-F7B0-01D4-2C30-3A221CC5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C32A1-1628-ED48-EF19-BCB7A1F1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D1790-0970-340C-F260-DF9E5B7DF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7C1B6-C891-8AB2-28A1-78B6B2C78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836D9-083B-E248-7D23-5C03343E9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62C64-46F9-7A04-DF9F-634B9019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D699B-1215-E284-D140-44E42342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E4A71-7CF4-460B-CC71-4888B840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4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B618-6AAD-7A27-C7F1-FBC84567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8DFDB-37CD-C2CB-6B38-7F25D2BC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2E85E-20D3-6432-B72B-8ADFEF92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8E0DC-652D-35B7-D33B-685D0E18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8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CCC31-FCA6-37BF-7D35-0BBF899D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55796-8609-57A7-011D-0BCAEC78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ED225-4C1D-7AC6-EBE5-D60CF5DD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5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1777-F8FA-FC29-5E73-3DDAF2AB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FBE8-19A3-6DF0-0671-49EDF670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97100-396D-D51C-1A2F-5C3BE74C3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60237-6F3E-FDC5-ED41-26B62001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7872D-CCEF-65E8-30ED-06A174B2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B692-34BF-4A16-80A1-BD691673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2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3FCC-07DB-6EDF-96C1-7601CC31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013B5-E499-FEB4-C765-85FF32827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B7C64-B88A-1897-B9C8-0808D5BFB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3E2DD-B1B6-BBD0-6614-A1EAEF7F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796FE-E247-902B-3B71-338865A7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7AD43-909F-48F8-DED3-8FF201B5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3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1EDFB-3A5D-220B-B463-C06329BA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D7EAA-F8D1-A7B2-275F-8CC4073A2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3C608-38DF-6C14-AAEA-9A0A4E2CF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0A830-FE46-0FCE-AB19-71A1C1450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0C982-28CA-9C1C-AE55-4FEF1524E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5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customXml" Target="../ink/ink1.xml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customXml" Target="../ink/ink2.xml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77DD-7C4A-4F97-AC96-91744F5BA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l"/>
            <a:r>
              <a:rPr lang="en-US" sz="4200" b="1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Global Electricity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81C22-D435-4172-9215-B5BE16F0F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l"/>
            <a:r>
              <a:rPr lang="en-US" sz="1700" b="1">
                <a:latin typeface="Book Antiqua" panose="02040602050305030304" pitchFamily="18" charset="0"/>
              </a:rPr>
              <a:t>Seth Harris, Joaquin Ramirez, Leonel Salazar, Collin Real</a:t>
            </a:r>
          </a:p>
          <a:p>
            <a:pPr algn="l"/>
            <a:r>
              <a:rPr lang="en-US" sz="1700" b="1">
                <a:latin typeface="Book Antiqua" panose="02040602050305030304" pitchFamily="18" charset="0"/>
              </a:rPr>
              <a:t>DA 6233.902 – Data Analytics Visualization &amp; Communication</a:t>
            </a:r>
          </a:p>
          <a:p>
            <a:pPr algn="l"/>
            <a:r>
              <a:rPr lang="en-US" sz="1700" b="1">
                <a:latin typeface="Book Antiqua" panose="02040602050305030304" pitchFamily="18" charset="0"/>
              </a:rPr>
              <a:t>Fall 2023</a:t>
            </a:r>
          </a:p>
        </p:txBody>
      </p:sp>
      <p:pic>
        <p:nvPicPr>
          <p:cNvPr id="5" name="Picture 4" descr="Earth as a particle with gold and blue">
            <a:extLst>
              <a:ext uri="{FF2B5EF4-FFF2-40B4-BE49-F238E27FC236}">
                <a16:creationId xmlns:a16="http://schemas.microsoft.com/office/drawing/2014/main" id="{47968E76-0383-FFEC-ADF4-97A6A09481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46" r="2030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0516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BDE0C7-9DD5-410C-8D66-F0F2DA7775B2}"/>
              </a:ext>
            </a:extLst>
          </p:cNvPr>
          <p:cNvSpPr txBox="1"/>
          <p:nvPr/>
        </p:nvSpPr>
        <p:spPr>
          <a:xfrm>
            <a:off x="449450" y="556305"/>
            <a:ext cx="2801749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  <a:effectLst>
            <a:glow rad="139700">
              <a:schemeClr val="bg2">
                <a:lumMod val="10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0DDF5-8DE8-48B3-A55B-7DDF1C8CAC76}"/>
              </a:ext>
            </a:extLst>
          </p:cNvPr>
          <p:cNvSpPr txBox="1"/>
          <p:nvPr/>
        </p:nvSpPr>
        <p:spPr>
          <a:xfrm>
            <a:off x="671123" y="725582"/>
            <a:ext cx="2343010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31750"/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5EC9E-01D7-8B5B-505A-886F020ED4D9}"/>
              </a:ext>
            </a:extLst>
          </p:cNvPr>
          <p:cNvSpPr txBox="1"/>
          <p:nvPr/>
        </p:nvSpPr>
        <p:spPr>
          <a:xfrm>
            <a:off x="671123" y="2366682"/>
            <a:ext cx="10559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Our exploration of global energy consumption has revealed not just China's rise but also the complex interplay of population growth, economic forces, and societal changes, resulting in a fourfold increase since 1980.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implications for our environment and global development are profound, emphasizing the critical need for a sustainable approach to energy consumption.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China's ascent in energy consumption isn't just a statistical feat; it's a narrative of economic dynamism and global influence.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Reflecting on this transformative shift, we must consider the future implications for global energy dynamics and the geopolitical landscape, recognizing China's undeniably significant role in shaping the world's energy future</a:t>
            </a:r>
          </a:p>
        </p:txBody>
      </p:sp>
    </p:spTree>
    <p:extLst>
      <p:ext uri="{BB962C8B-B14F-4D97-AF65-F5344CB8AC3E}">
        <p14:creationId xmlns:p14="http://schemas.microsoft.com/office/powerpoint/2010/main" val="406094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D16D18A-AE4C-4B7E-AA50-03AFD3BDEC5C}"/>
              </a:ext>
            </a:extLst>
          </p:cNvPr>
          <p:cNvSpPr txBox="1"/>
          <p:nvPr/>
        </p:nvSpPr>
        <p:spPr>
          <a:xfrm>
            <a:off x="1101906" y="643466"/>
            <a:ext cx="2582935" cy="717454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defTabSz="503423">
              <a:spcAft>
                <a:spcPts val="726"/>
              </a:spcAft>
            </a:pPr>
            <a:r>
              <a:rPr lang="en-US" sz="3964" b="1" kern="1200">
                <a:ln/>
                <a:solidFill>
                  <a:srgbClr val="7D4E00"/>
                </a:solidFill>
                <a:latin typeface="Book Antiqua" panose="02040602050305030304" pitchFamily="18" charset="0"/>
                <a:ea typeface="+mn-ea"/>
                <a:cs typeface="+mn-cs"/>
              </a:rPr>
              <a:t>Overview</a:t>
            </a:r>
            <a:endParaRPr lang="en-US" sz="3600" b="1">
              <a:ln/>
              <a:solidFill>
                <a:schemeClr val="accent3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4239BB-F7F2-423C-BF00-A09BACCEE063}"/>
              </a:ext>
            </a:extLst>
          </p:cNvPr>
          <p:cNvCxnSpPr>
            <a:cxnSpLocks/>
          </p:cNvCxnSpPr>
          <p:nvPr/>
        </p:nvCxnSpPr>
        <p:spPr>
          <a:xfrm>
            <a:off x="1057799" y="1480815"/>
            <a:ext cx="25829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6B370DC-6B07-458C-8087-E3993B24B4D3}"/>
              </a:ext>
            </a:extLst>
          </p:cNvPr>
          <p:cNvSpPr txBox="1"/>
          <p:nvPr/>
        </p:nvSpPr>
        <p:spPr>
          <a:xfrm>
            <a:off x="791567" y="1751054"/>
            <a:ext cx="6296712" cy="58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7567" indent="-377567" defTabSz="503423">
              <a:spcAft>
                <a:spcPts val="726"/>
              </a:spcAft>
              <a:buFont typeface="Arial" panose="020B0604020202020204" pitchFamily="34" charset="0"/>
              <a:buChar char="•"/>
            </a:pPr>
            <a:r>
              <a:rPr lang="en-US" sz="3083" kern="1200">
                <a:solidFill>
                  <a:srgbClr val="555555"/>
                </a:solidFill>
                <a:latin typeface="Book Antiqua" panose="02040602050305030304" pitchFamily="18" charset="0"/>
                <a:ea typeface="+mn-ea"/>
                <a:cs typeface="+mn-cs"/>
              </a:rPr>
              <a:t>Introduction</a:t>
            </a:r>
            <a:endParaRPr lang="en-US" sz="2800">
              <a:solidFill>
                <a:schemeClr val="bg2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F6F038-E18E-4996-B918-C63C86B80CCC}"/>
              </a:ext>
            </a:extLst>
          </p:cNvPr>
          <p:cNvSpPr txBox="1"/>
          <p:nvPr/>
        </p:nvSpPr>
        <p:spPr>
          <a:xfrm>
            <a:off x="791567" y="2538570"/>
            <a:ext cx="6751724" cy="58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7567" indent="-377567" defTabSz="503423">
              <a:spcAft>
                <a:spcPts val="726"/>
              </a:spcAft>
              <a:buFont typeface="Arial" panose="020B0604020202020204" pitchFamily="34" charset="0"/>
              <a:buChar char="•"/>
            </a:pPr>
            <a:r>
              <a:rPr lang="en-US" sz="3083" kern="1200">
                <a:solidFill>
                  <a:srgbClr val="555555"/>
                </a:solidFill>
                <a:latin typeface="Book Antiqua" panose="02040602050305030304" pitchFamily="18" charset="0"/>
                <a:ea typeface="+mn-ea"/>
                <a:cs typeface="+mn-cs"/>
              </a:rPr>
              <a:t>Global Consumption Over Time</a:t>
            </a:r>
            <a:endParaRPr lang="en-US" sz="2800">
              <a:solidFill>
                <a:schemeClr val="bg2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6BA627-AACB-49D3-BB7C-2263588E1B41}"/>
              </a:ext>
            </a:extLst>
          </p:cNvPr>
          <p:cNvSpPr txBox="1"/>
          <p:nvPr/>
        </p:nvSpPr>
        <p:spPr>
          <a:xfrm>
            <a:off x="791566" y="4143277"/>
            <a:ext cx="6296714" cy="58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7567" indent="-377567" defTabSz="503423">
              <a:spcAft>
                <a:spcPts val="726"/>
              </a:spcAft>
              <a:buFont typeface="Arial" panose="020B0604020202020204" pitchFamily="34" charset="0"/>
              <a:buChar char="•"/>
            </a:pPr>
            <a:r>
              <a:rPr lang="en-US" sz="3083" kern="1200">
                <a:solidFill>
                  <a:srgbClr val="555555"/>
                </a:solidFill>
                <a:latin typeface="Book Antiqua" panose="02040602050305030304" pitchFamily="18" charset="0"/>
                <a:ea typeface="+mn-ea"/>
                <a:cs typeface="+mn-cs"/>
              </a:rPr>
              <a:t>Distribution Losses</a:t>
            </a:r>
            <a:endParaRPr lang="en-US" sz="2800">
              <a:solidFill>
                <a:schemeClr val="bg2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64BB84-12F7-4089-9994-6405A20E10FA}"/>
              </a:ext>
            </a:extLst>
          </p:cNvPr>
          <p:cNvSpPr txBox="1"/>
          <p:nvPr/>
        </p:nvSpPr>
        <p:spPr>
          <a:xfrm>
            <a:off x="791567" y="4926698"/>
            <a:ext cx="6296712" cy="58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7567" indent="-377567" defTabSz="503423">
              <a:spcAft>
                <a:spcPts val="726"/>
              </a:spcAft>
              <a:buFont typeface="Arial" panose="020B0604020202020204" pitchFamily="34" charset="0"/>
              <a:buChar char="•"/>
            </a:pPr>
            <a:r>
              <a:rPr lang="en-US" sz="3083" kern="1200">
                <a:solidFill>
                  <a:srgbClr val="555555"/>
                </a:solidFill>
                <a:latin typeface="Book Antiqua" panose="02040602050305030304" pitchFamily="18" charset="0"/>
                <a:ea typeface="+mn-ea"/>
                <a:cs typeface="+mn-cs"/>
              </a:rPr>
              <a:t>Imports/Exports</a:t>
            </a:r>
            <a:endParaRPr lang="en-US" sz="2800">
              <a:solidFill>
                <a:schemeClr val="bg2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8ED75-0405-4271-BE6C-C93743427415}"/>
              </a:ext>
            </a:extLst>
          </p:cNvPr>
          <p:cNvSpPr txBox="1"/>
          <p:nvPr/>
        </p:nvSpPr>
        <p:spPr>
          <a:xfrm>
            <a:off x="791567" y="3328717"/>
            <a:ext cx="6135364" cy="58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7567" indent="-377567" defTabSz="503423">
              <a:spcAft>
                <a:spcPts val="726"/>
              </a:spcAft>
              <a:buFont typeface="Arial" panose="020B0604020202020204" pitchFamily="34" charset="0"/>
              <a:buChar char="•"/>
            </a:pPr>
            <a:r>
              <a:rPr lang="en-US" sz="3083" kern="1200">
                <a:solidFill>
                  <a:srgbClr val="555555"/>
                </a:solidFill>
                <a:latin typeface="Book Antiqua" panose="02040602050305030304" pitchFamily="18" charset="0"/>
                <a:ea typeface="+mn-ea"/>
                <a:cs typeface="+mn-cs"/>
              </a:rPr>
              <a:t>Highest Energy Consumers</a:t>
            </a:r>
            <a:endParaRPr lang="en-US" sz="2800">
              <a:solidFill>
                <a:schemeClr val="bg2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769D65-730A-8B2A-0A12-8583CD8FB54B}"/>
              </a:ext>
            </a:extLst>
          </p:cNvPr>
          <p:cNvSpPr txBox="1"/>
          <p:nvPr/>
        </p:nvSpPr>
        <p:spPr>
          <a:xfrm>
            <a:off x="791566" y="5623463"/>
            <a:ext cx="2721017" cy="58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7567" indent="-377567" defTabSz="503423">
              <a:spcAft>
                <a:spcPts val="726"/>
              </a:spcAft>
              <a:buFont typeface="Arial" panose="020B0604020202020204" pitchFamily="34" charset="0"/>
              <a:buChar char="•"/>
            </a:pPr>
            <a:r>
              <a:rPr lang="en-US" sz="3083" kern="1200">
                <a:solidFill>
                  <a:srgbClr val="555555"/>
                </a:solidFill>
                <a:latin typeface="Book Antiqua" panose="02040602050305030304" pitchFamily="18" charset="0"/>
                <a:ea typeface="+mn-ea"/>
                <a:cs typeface="+mn-cs"/>
              </a:rPr>
              <a:t>Conclusion</a:t>
            </a:r>
            <a:endParaRPr lang="en-US" sz="2800">
              <a:solidFill>
                <a:schemeClr val="bg2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11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D61754-17F0-AF0E-FBB1-BECC50F98907}"/>
                  </a:ext>
                </a:extLst>
              </p14:cNvPr>
              <p14:cNvContentPartPr/>
              <p14:nvPr/>
            </p14:nvContentPartPr>
            <p14:xfrm>
              <a:off x="5271374" y="6357833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D61754-17F0-AF0E-FBB1-BECC50F989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5254" y="635171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80F282-E80E-6E3E-CC35-5E44B418C6A3}"/>
                  </a:ext>
                </a:extLst>
              </p14:cNvPr>
              <p14:cNvContentPartPr/>
              <p14:nvPr/>
            </p14:nvContentPartPr>
            <p14:xfrm>
              <a:off x="3047640" y="240030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80F282-E80E-6E3E-CC35-5E44B418C6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1520" y="239418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FC17FBC-4FE7-602B-A949-ABED3BC6F0BE}"/>
              </a:ext>
            </a:extLst>
          </p:cNvPr>
          <p:cNvSpPr txBox="1"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D98C2D76-BA1E-4DCC-AFC7-C10145516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8476229"/>
              </p:ext>
            </p:extLst>
          </p:nvPr>
        </p:nvGraphicFramePr>
        <p:xfrm>
          <a:off x="-410858" y="1759391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" name="AutoShape 4" descr="BatteryBar - Download">
            <a:extLst>
              <a:ext uri="{FF2B5EF4-FFF2-40B4-BE49-F238E27FC236}">
                <a16:creationId xmlns:a16="http://schemas.microsoft.com/office/drawing/2014/main" id="{0D968FD9-A296-35BC-9F16-894A56CB7145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5943600" y="4775200"/>
            <a:ext cx="1498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C394B51-781B-4248-8553-2464C3BF1835}"/>
              </a:ext>
            </a:extLst>
          </p:cNvPr>
          <p:cNvSpPr txBox="1"/>
          <p:nvPr/>
        </p:nvSpPr>
        <p:spPr>
          <a:xfrm>
            <a:off x="317370" y="210985"/>
            <a:ext cx="46944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  <a:effectLst>
            <a:glow rad="139700">
              <a:schemeClr val="bg2">
                <a:lumMod val="10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6EA0E5-8F73-46FF-BD9F-8C089808F334}"/>
              </a:ext>
            </a:extLst>
          </p:cNvPr>
          <p:cNvSpPr txBox="1"/>
          <p:nvPr/>
        </p:nvSpPr>
        <p:spPr>
          <a:xfrm>
            <a:off x="574411" y="380262"/>
            <a:ext cx="417120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31750"/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Global Consumption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806A8A-E5B1-4103-BD0C-69B5E4635C96}"/>
              </a:ext>
            </a:extLst>
          </p:cNvPr>
          <p:cNvCxnSpPr>
            <a:cxnSpLocks/>
          </p:cNvCxnSpPr>
          <p:nvPr/>
        </p:nvCxnSpPr>
        <p:spPr>
          <a:xfrm>
            <a:off x="574411" y="5109671"/>
            <a:ext cx="38788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952A3F-04AF-46C9-AD60-74D1EBD0F17A}"/>
              </a:ext>
            </a:extLst>
          </p:cNvPr>
          <p:cNvCxnSpPr>
            <a:cxnSpLocks/>
          </p:cNvCxnSpPr>
          <p:nvPr/>
        </p:nvCxnSpPr>
        <p:spPr>
          <a:xfrm>
            <a:off x="4906802" y="3043954"/>
            <a:ext cx="41708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F54D86-AB45-4FBE-AB35-00CBFDF6D763}"/>
              </a:ext>
            </a:extLst>
          </p:cNvPr>
          <p:cNvCxnSpPr>
            <a:cxnSpLocks/>
          </p:cNvCxnSpPr>
          <p:nvPr/>
        </p:nvCxnSpPr>
        <p:spPr>
          <a:xfrm>
            <a:off x="574411" y="2833948"/>
            <a:ext cx="38788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94E32E24-1288-41E2-E92F-8C3B9F21C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586530"/>
              </p:ext>
            </p:extLst>
          </p:nvPr>
        </p:nvGraphicFramePr>
        <p:xfrm>
          <a:off x="0" y="1464572"/>
          <a:ext cx="12192000" cy="5347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id="{5ACA5B0A-F63A-394E-0B3D-D8E71C6B9573}"/>
              </a:ext>
            </a:extLst>
          </p:cNvPr>
          <p:cNvSpPr/>
          <p:nvPr/>
        </p:nvSpPr>
        <p:spPr>
          <a:xfrm>
            <a:off x="5467119" y="122780"/>
            <a:ext cx="2886468" cy="11450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Population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Economic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Rising Living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Urbanization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37199C4D-F3B3-CBAA-6E31-DE2E1E5C7B44}"/>
              </a:ext>
            </a:extLst>
          </p:cNvPr>
          <p:cNvSpPr/>
          <p:nvPr/>
        </p:nvSpPr>
        <p:spPr>
          <a:xfrm>
            <a:off x="8808868" y="100136"/>
            <a:ext cx="2886468" cy="11450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Energy-Intensive 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Transportation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Inefficient Energy Practices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73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C394B51-781B-4248-8553-2464C3BF1835}"/>
              </a:ext>
            </a:extLst>
          </p:cNvPr>
          <p:cNvSpPr txBox="1"/>
          <p:nvPr/>
        </p:nvSpPr>
        <p:spPr>
          <a:xfrm>
            <a:off x="317370" y="210985"/>
            <a:ext cx="6842847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  <a:effectLst>
            <a:glow rad="139700">
              <a:schemeClr val="bg2">
                <a:lumMod val="10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6EA0E5-8F73-46FF-BD9F-8C089808F334}"/>
              </a:ext>
            </a:extLst>
          </p:cNvPr>
          <p:cNvSpPr txBox="1"/>
          <p:nvPr/>
        </p:nvSpPr>
        <p:spPr>
          <a:xfrm>
            <a:off x="574411" y="380262"/>
            <a:ext cx="6260342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31750"/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Energy Consumption by Region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806A8A-E5B1-4103-BD0C-69B5E4635C96}"/>
              </a:ext>
            </a:extLst>
          </p:cNvPr>
          <p:cNvCxnSpPr>
            <a:cxnSpLocks/>
          </p:cNvCxnSpPr>
          <p:nvPr/>
        </p:nvCxnSpPr>
        <p:spPr>
          <a:xfrm>
            <a:off x="574411" y="5109671"/>
            <a:ext cx="38788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952A3F-04AF-46C9-AD60-74D1EBD0F17A}"/>
              </a:ext>
            </a:extLst>
          </p:cNvPr>
          <p:cNvCxnSpPr>
            <a:cxnSpLocks/>
          </p:cNvCxnSpPr>
          <p:nvPr/>
        </p:nvCxnSpPr>
        <p:spPr>
          <a:xfrm>
            <a:off x="4906802" y="3043954"/>
            <a:ext cx="41708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F54D86-AB45-4FBE-AB35-00CBFDF6D763}"/>
              </a:ext>
            </a:extLst>
          </p:cNvPr>
          <p:cNvCxnSpPr>
            <a:cxnSpLocks/>
          </p:cNvCxnSpPr>
          <p:nvPr/>
        </p:nvCxnSpPr>
        <p:spPr>
          <a:xfrm>
            <a:off x="574411" y="2833948"/>
            <a:ext cx="38788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D592A0-D1AF-5FE9-63C0-5EED0D6E14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531621"/>
              </p:ext>
            </p:extLst>
          </p:nvPr>
        </p:nvGraphicFramePr>
        <p:xfrm>
          <a:off x="0" y="1551564"/>
          <a:ext cx="12192000" cy="5306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210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C394B51-781B-4248-8553-2464C3BF1835}"/>
              </a:ext>
            </a:extLst>
          </p:cNvPr>
          <p:cNvSpPr txBox="1"/>
          <p:nvPr/>
        </p:nvSpPr>
        <p:spPr>
          <a:xfrm>
            <a:off x="317370" y="210985"/>
            <a:ext cx="695133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  <a:effectLst>
            <a:glow rad="139700">
              <a:schemeClr val="bg2">
                <a:lumMod val="10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6EA0E5-8F73-46FF-BD9F-8C089808F334}"/>
              </a:ext>
            </a:extLst>
          </p:cNvPr>
          <p:cNvSpPr txBox="1"/>
          <p:nvPr/>
        </p:nvSpPr>
        <p:spPr>
          <a:xfrm>
            <a:off x="574411" y="380262"/>
            <a:ext cx="6446321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31750"/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Energy Consumption by Country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806A8A-E5B1-4103-BD0C-69B5E4635C96}"/>
              </a:ext>
            </a:extLst>
          </p:cNvPr>
          <p:cNvCxnSpPr>
            <a:cxnSpLocks/>
          </p:cNvCxnSpPr>
          <p:nvPr/>
        </p:nvCxnSpPr>
        <p:spPr>
          <a:xfrm>
            <a:off x="574411" y="5109671"/>
            <a:ext cx="38788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952A3F-04AF-46C9-AD60-74D1EBD0F17A}"/>
              </a:ext>
            </a:extLst>
          </p:cNvPr>
          <p:cNvCxnSpPr>
            <a:cxnSpLocks/>
          </p:cNvCxnSpPr>
          <p:nvPr/>
        </p:nvCxnSpPr>
        <p:spPr>
          <a:xfrm>
            <a:off x="4906802" y="3043954"/>
            <a:ext cx="41708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F54D86-AB45-4FBE-AB35-00CBFDF6D763}"/>
              </a:ext>
            </a:extLst>
          </p:cNvPr>
          <p:cNvCxnSpPr>
            <a:cxnSpLocks/>
          </p:cNvCxnSpPr>
          <p:nvPr/>
        </p:nvCxnSpPr>
        <p:spPr>
          <a:xfrm>
            <a:off x="574411" y="2833948"/>
            <a:ext cx="38788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45D62C0-6785-C30B-6B70-612F9BC49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529866"/>
              </p:ext>
            </p:extLst>
          </p:nvPr>
        </p:nvGraphicFramePr>
        <p:xfrm>
          <a:off x="0" y="1412111"/>
          <a:ext cx="12192000" cy="5445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8DFCDE-1791-7F70-D480-48901F977ED0}"/>
              </a:ext>
            </a:extLst>
          </p:cNvPr>
          <p:cNvSpPr txBox="1"/>
          <p:nvPr/>
        </p:nvSpPr>
        <p:spPr>
          <a:xfrm>
            <a:off x="11138897" y="4339721"/>
            <a:ext cx="728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China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9ABAF-FF1A-9142-D28F-82825EA16677}"/>
              </a:ext>
            </a:extLst>
          </p:cNvPr>
          <p:cNvSpPr txBox="1"/>
          <p:nvPr/>
        </p:nvSpPr>
        <p:spPr>
          <a:xfrm>
            <a:off x="10642953" y="5109671"/>
            <a:ext cx="134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United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0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6A7A4A-8B98-4AC9-9BFB-259C5723017D}"/>
              </a:ext>
            </a:extLst>
          </p:cNvPr>
          <p:cNvCxnSpPr>
            <a:cxnSpLocks/>
          </p:cNvCxnSpPr>
          <p:nvPr/>
        </p:nvCxnSpPr>
        <p:spPr>
          <a:xfrm>
            <a:off x="574719" y="2620854"/>
            <a:ext cx="41708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9A0DD8-AA2E-4997-96DC-40116C211EAE}"/>
              </a:ext>
            </a:extLst>
          </p:cNvPr>
          <p:cNvCxnSpPr>
            <a:cxnSpLocks/>
          </p:cNvCxnSpPr>
          <p:nvPr/>
        </p:nvCxnSpPr>
        <p:spPr>
          <a:xfrm>
            <a:off x="5361275" y="2627305"/>
            <a:ext cx="41708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E2E68D5B-BFBB-0ECB-F2AB-78BC411A7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052BB4-6B96-CCCE-0217-9FEB8C49B543}"/>
              </a:ext>
            </a:extLst>
          </p:cNvPr>
          <p:cNvSpPr txBox="1"/>
          <p:nvPr/>
        </p:nvSpPr>
        <p:spPr>
          <a:xfrm>
            <a:off x="335984" y="84062"/>
            <a:ext cx="2996152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  <a:effectLst>
            <a:glow rad="139700">
              <a:schemeClr val="bg2">
                <a:lumMod val="10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801ED-74BB-3AEA-D578-886FBE230B71}"/>
              </a:ext>
            </a:extLst>
          </p:cNvPr>
          <p:cNvSpPr txBox="1"/>
          <p:nvPr/>
        </p:nvSpPr>
        <p:spPr>
          <a:xfrm>
            <a:off x="593025" y="253339"/>
            <a:ext cx="2475640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31750"/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Net Imports</a:t>
            </a:r>
          </a:p>
        </p:txBody>
      </p:sp>
    </p:spTree>
    <p:extLst>
      <p:ext uri="{BB962C8B-B14F-4D97-AF65-F5344CB8AC3E}">
        <p14:creationId xmlns:p14="http://schemas.microsoft.com/office/powerpoint/2010/main" val="358060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6A7A4A-8B98-4AC9-9BFB-259C5723017D}"/>
              </a:ext>
            </a:extLst>
          </p:cNvPr>
          <p:cNvCxnSpPr>
            <a:cxnSpLocks/>
          </p:cNvCxnSpPr>
          <p:nvPr/>
        </p:nvCxnSpPr>
        <p:spPr>
          <a:xfrm>
            <a:off x="574719" y="2620854"/>
            <a:ext cx="41708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9A0DD8-AA2E-4997-96DC-40116C211EAE}"/>
              </a:ext>
            </a:extLst>
          </p:cNvPr>
          <p:cNvCxnSpPr>
            <a:cxnSpLocks/>
          </p:cNvCxnSpPr>
          <p:nvPr/>
        </p:nvCxnSpPr>
        <p:spPr>
          <a:xfrm>
            <a:off x="5361275" y="2627305"/>
            <a:ext cx="41708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A5130CFE-9DD0-27D2-6E60-9C0E3C6B8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052BB4-6B96-CCCE-0217-9FEB8C49B543}"/>
              </a:ext>
            </a:extLst>
          </p:cNvPr>
          <p:cNvSpPr txBox="1"/>
          <p:nvPr/>
        </p:nvSpPr>
        <p:spPr>
          <a:xfrm>
            <a:off x="335984" y="84062"/>
            <a:ext cx="2996152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  <a:effectLst>
            <a:glow rad="139700">
              <a:schemeClr val="bg2">
                <a:lumMod val="10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801ED-74BB-3AEA-D578-886FBE230B71}"/>
              </a:ext>
            </a:extLst>
          </p:cNvPr>
          <p:cNvSpPr txBox="1"/>
          <p:nvPr/>
        </p:nvSpPr>
        <p:spPr>
          <a:xfrm>
            <a:off x="593025" y="253339"/>
            <a:ext cx="2475640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31750"/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Net Exports</a:t>
            </a:r>
          </a:p>
        </p:txBody>
      </p:sp>
    </p:spTree>
    <p:extLst>
      <p:ext uri="{BB962C8B-B14F-4D97-AF65-F5344CB8AC3E}">
        <p14:creationId xmlns:p14="http://schemas.microsoft.com/office/powerpoint/2010/main" val="330364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C394B51-781B-4248-8553-2464C3BF1835}"/>
              </a:ext>
            </a:extLst>
          </p:cNvPr>
          <p:cNvSpPr txBox="1"/>
          <p:nvPr/>
        </p:nvSpPr>
        <p:spPr>
          <a:xfrm>
            <a:off x="317371" y="210985"/>
            <a:ext cx="436311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  <a:effectLst>
            <a:glow rad="139700">
              <a:schemeClr val="bg2">
                <a:lumMod val="10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6EA0E5-8F73-46FF-BD9F-8C089808F334}"/>
              </a:ext>
            </a:extLst>
          </p:cNvPr>
          <p:cNvSpPr txBox="1"/>
          <p:nvPr/>
        </p:nvSpPr>
        <p:spPr>
          <a:xfrm>
            <a:off x="574411" y="380262"/>
            <a:ext cx="3878835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31750"/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Distribution Losses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806A8A-E5B1-4103-BD0C-69B5E4635C96}"/>
              </a:ext>
            </a:extLst>
          </p:cNvPr>
          <p:cNvCxnSpPr>
            <a:cxnSpLocks/>
          </p:cNvCxnSpPr>
          <p:nvPr/>
        </p:nvCxnSpPr>
        <p:spPr>
          <a:xfrm>
            <a:off x="574411" y="5109671"/>
            <a:ext cx="38788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952A3F-04AF-46C9-AD60-74D1EBD0F17A}"/>
              </a:ext>
            </a:extLst>
          </p:cNvPr>
          <p:cNvCxnSpPr>
            <a:cxnSpLocks/>
          </p:cNvCxnSpPr>
          <p:nvPr/>
        </p:nvCxnSpPr>
        <p:spPr>
          <a:xfrm>
            <a:off x="4906802" y="3043954"/>
            <a:ext cx="41708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F54D86-AB45-4FBE-AB35-00CBFDF6D763}"/>
              </a:ext>
            </a:extLst>
          </p:cNvPr>
          <p:cNvCxnSpPr>
            <a:cxnSpLocks/>
          </p:cNvCxnSpPr>
          <p:nvPr/>
        </p:nvCxnSpPr>
        <p:spPr>
          <a:xfrm>
            <a:off x="574411" y="2833948"/>
            <a:ext cx="38788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9EE49F3-DD63-4F0F-DEF9-FF34BFA47D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623162"/>
              </p:ext>
            </p:extLst>
          </p:nvPr>
        </p:nvGraphicFramePr>
        <p:xfrm>
          <a:off x="0" y="1303592"/>
          <a:ext cx="12192000" cy="555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543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2799</TotalTime>
  <Words>261</Words>
  <Application>Microsoft Office PowerPoint</Application>
  <PresentationFormat>Widescreen</PresentationFormat>
  <Paragraphs>88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 Antiqua</vt:lpstr>
      <vt:lpstr>Calibri</vt:lpstr>
      <vt:lpstr>Calibri Light</vt:lpstr>
      <vt:lpstr>Söhne</vt:lpstr>
      <vt:lpstr>Wingdings</vt:lpstr>
      <vt:lpstr>Office Theme</vt:lpstr>
      <vt:lpstr>Global Electricity Consumption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Theoretical Foundation of Accounting Principles</dc:title>
  <dc:creator>Collin Real</dc:creator>
  <cp:lastModifiedBy>leo salazar</cp:lastModifiedBy>
  <cp:revision>201</cp:revision>
  <dcterms:created xsi:type="dcterms:W3CDTF">2019-09-09T11:33:36Z</dcterms:created>
  <dcterms:modified xsi:type="dcterms:W3CDTF">2023-11-28T02:18:40Z</dcterms:modified>
</cp:coreProperties>
</file>