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quin\Desktop\DA%20-%206233\Final%20project\top_15_countries_yearly_consumption%20rv1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quin\Desktop\DA%20-%206233\Final%20project\top_15_countries_yearly_consumption%20rv1.csv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quin\Desktop\DA%20-%206233\Final%20project\top_15_countries_yearly_consumption%20rv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aquin\Desktop\DA%20-%206233\Final%20project\top_15_countries_yearly_consumption%20rv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934638547062623E-2"/>
          <c:y val="6.9794923022681865E-2"/>
          <c:w val="0.94214927737613363"/>
          <c:h val="0.87736943151261626"/>
        </c:manualLayout>
      </c:layout>
      <c:lineChart>
        <c:grouping val="standard"/>
        <c:varyColors val="0"/>
        <c:ser>
          <c:idx val="0"/>
          <c:order val="0"/>
          <c:tx>
            <c:strRef>
              <c:f>Sheet1!$A$65</c:f>
              <c:strCache>
                <c:ptCount val="1"/>
                <c:pt idx="0">
                  <c:v>Grand Total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757623967080842E-2"/>
                  <c:y val="2.9509233317301015E-2"/>
                </c:manualLayout>
              </c:layout>
              <c:spPr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70F-4484-BE9D-33E20BE8EE76}"/>
                </c:ext>
              </c:extLst>
            </c:dLbl>
            <c:dLbl>
              <c:idx val="2"/>
              <c:layout>
                <c:manualLayout>
                  <c:x val="-1.334756429103651E-2"/>
                  <c:y val="2.7475163122019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0F-4484-BE9D-33E20BE8EE76}"/>
                </c:ext>
              </c:extLst>
            </c:dLbl>
            <c:dLbl>
              <c:idx val="4"/>
              <c:layout>
                <c:manualLayout>
                  <c:x val="-1.334756429103651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0F-4484-BE9D-33E20BE8EE76}"/>
                </c:ext>
              </c:extLst>
            </c:dLbl>
            <c:dLbl>
              <c:idx val="6"/>
              <c:layout>
                <c:manualLayout>
                  <c:x val="-1.4484250849717934E-2"/>
                  <c:y val="2.34070227314551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0F-4484-BE9D-33E20BE8EE76}"/>
                </c:ext>
              </c:extLst>
            </c:dLbl>
            <c:dLbl>
              <c:idx val="8"/>
              <c:layout>
                <c:manualLayout>
                  <c:x val="-1.1074191173673623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70F-4484-BE9D-33E20BE8EE76}"/>
                </c:ext>
              </c:extLst>
            </c:dLbl>
            <c:dLbl>
              <c:idx val="10"/>
              <c:layout>
                <c:manualLayout>
                  <c:x val="-1.334756429103651E-2"/>
                  <c:y val="2.34070227314551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70F-4484-BE9D-33E20BE8EE76}"/>
                </c:ext>
              </c:extLst>
            </c:dLbl>
            <c:dLbl>
              <c:idx val="12"/>
              <c:layout>
                <c:manualLayout>
                  <c:x val="-7.6641314976293338E-3"/>
                  <c:y val="2.54410929267369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70F-4484-BE9D-33E20BE8EE76}"/>
                </c:ext>
              </c:extLst>
            </c:dLbl>
            <c:dLbl>
              <c:idx val="14"/>
              <c:layout>
                <c:manualLayout>
                  <c:x val="-1.4484250849717996E-2"/>
                  <c:y val="2.1372952536173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70F-4484-BE9D-33E20BE8EE76}"/>
                </c:ext>
              </c:extLst>
            </c:dLbl>
            <c:dLbl>
              <c:idx val="16"/>
              <c:layout>
                <c:manualLayout>
                  <c:x val="-1.6757623967080842E-2"/>
                  <c:y val="2.1372952536173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70F-4484-BE9D-33E20BE8EE76}"/>
                </c:ext>
              </c:extLst>
            </c:dLbl>
            <c:dLbl>
              <c:idx val="18"/>
              <c:layout>
                <c:manualLayout>
                  <c:x val="-1.5620937408399481E-2"/>
                  <c:y val="2.7475163122019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70F-4484-BE9D-33E20BE8EE76}"/>
                </c:ext>
              </c:extLst>
            </c:dLbl>
            <c:dLbl>
              <c:idx val="20"/>
              <c:layout>
                <c:manualLayout>
                  <c:x val="-1.7894310525762284E-2"/>
                  <c:y val="2.9509233317300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70F-4484-BE9D-33E20BE8EE76}"/>
                </c:ext>
              </c:extLst>
            </c:dLbl>
            <c:dLbl>
              <c:idx val="22"/>
              <c:layout>
                <c:manualLayout>
                  <c:x val="-2.048595587955606E-2"/>
                  <c:y val="3.15433035125829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70F-4484-BE9D-33E20BE8EE76}"/>
                </c:ext>
              </c:extLst>
            </c:dLbl>
            <c:dLbl>
              <c:idx val="24"/>
              <c:layout>
                <c:manualLayout>
                  <c:x val="-1.4802523086148758E-2"/>
                  <c:y val="2.74751631220189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70F-4484-BE9D-33E20BE8EE76}"/>
                </c:ext>
              </c:extLst>
            </c:dLbl>
            <c:dLbl>
              <c:idx val="26"/>
              <c:layout>
                <c:manualLayout>
                  <c:x val="-1.8212582762193088E-2"/>
                  <c:y val="3.35773737078649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70F-4484-BE9D-33E20BE8EE76}"/>
                </c:ext>
              </c:extLst>
            </c:dLbl>
            <c:dLbl>
              <c:idx val="28"/>
              <c:layout>
                <c:manualLayout>
                  <c:x val="-2.0485955879555894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70F-4484-BE9D-33E20BE8EE76}"/>
                </c:ext>
              </c:extLst>
            </c:dLbl>
            <c:dLbl>
              <c:idx val="30"/>
              <c:layout>
                <c:manualLayout>
                  <c:x val="-1.0255776851423067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70F-4484-BE9D-33E20BE8EE76}"/>
                </c:ext>
              </c:extLst>
            </c:dLbl>
            <c:dLbl>
              <c:idx val="32"/>
              <c:layout>
                <c:manualLayout>
                  <c:x val="-1.3665836527467315E-2"/>
                  <c:y val="2.13729525361731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70F-4484-BE9D-33E20BE8EE76}"/>
                </c:ext>
              </c:extLst>
            </c:dLbl>
            <c:dLbl>
              <c:idx val="34"/>
              <c:layout>
                <c:manualLayout>
                  <c:x val="-1.8212582762193254E-2"/>
                  <c:y val="2.54410929267371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70F-4484-BE9D-33E20BE8EE76}"/>
                </c:ext>
              </c:extLst>
            </c:dLbl>
            <c:dLbl>
              <c:idx val="36"/>
              <c:layout>
                <c:manualLayout>
                  <c:x val="-1.4802523086148758E-2"/>
                  <c:y val="2.34070227314551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70F-4484-BE9D-33E20BE8EE76}"/>
                </c:ext>
              </c:extLst>
            </c:dLbl>
            <c:dLbl>
              <c:idx val="38"/>
              <c:layout>
                <c:manualLayout>
                  <c:x val="-1.7075896203511645E-2"/>
                  <c:y val="2.74751631220190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70F-4484-BE9D-33E20BE8EE76}"/>
                </c:ext>
              </c:extLst>
            </c:dLbl>
            <c:dLbl>
              <c:idx val="40"/>
              <c:layout>
                <c:manualLayout>
                  <c:x val="-1.7075896203511812E-2"/>
                  <c:y val="2.34070227314551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70F-4484-BE9D-33E20BE8EE76}"/>
                </c:ext>
              </c:extLst>
            </c:dLbl>
            <c:dLbl>
              <c:idx val="41"/>
              <c:spPr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F70F-4484-BE9D-33E20BE8EE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Sheet1!$B$64:$AQ$64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Sheet1!$B$65:$AQ$65</c:f>
              <c:numCache>
                <c:formatCode>#,##0</c:formatCode>
                <c:ptCount val="42"/>
                <c:pt idx="0">
                  <c:v>4178.7494186000004</c:v>
                </c:pt>
                <c:pt idx="1">
                  <c:v>4273.0980732999997</c:v>
                </c:pt>
                <c:pt idx="2">
                  <c:v>4266.9801018999997</c:v>
                </c:pt>
                <c:pt idx="3">
                  <c:v>4435.5753381000004</c:v>
                </c:pt>
                <c:pt idx="4">
                  <c:v>4724.3842674000007</c:v>
                </c:pt>
                <c:pt idx="5">
                  <c:v>4879.1019808000001</c:v>
                </c:pt>
                <c:pt idx="6">
                  <c:v>5051.8959302000003</c:v>
                </c:pt>
                <c:pt idx="7">
                  <c:v>5304.7557037999995</c:v>
                </c:pt>
                <c:pt idx="8">
                  <c:v>5582.5479439999999</c:v>
                </c:pt>
                <c:pt idx="9">
                  <c:v>5922.5509869999996</c:v>
                </c:pt>
                <c:pt idx="10">
                  <c:v>6157.4992620000003</c:v>
                </c:pt>
                <c:pt idx="11">
                  <c:v>6866.3992539999999</c:v>
                </c:pt>
                <c:pt idx="12">
                  <c:v>7879.246670999999</c:v>
                </c:pt>
                <c:pt idx="13">
                  <c:v>8063.3451420000001</c:v>
                </c:pt>
                <c:pt idx="14">
                  <c:v>8271.2539069999984</c:v>
                </c:pt>
                <c:pt idx="15">
                  <c:v>8541.9189889999998</c:v>
                </c:pt>
                <c:pt idx="16">
                  <c:v>8790.9063200000001</c:v>
                </c:pt>
                <c:pt idx="17">
                  <c:v>9010.474021</c:v>
                </c:pt>
                <c:pt idx="18">
                  <c:v>9225.8099759999986</c:v>
                </c:pt>
                <c:pt idx="19">
                  <c:v>9419.3662660000009</c:v>
                </c:pt>
                <c:pt idx="20">
                  <c:v>9797.8473610000001</c:v>
                </c:pt>
                <c:pt idx="21">
                  <c:v>9948.4675239999997</c:v>
                </c:pt>
                <c:pt idx="22">
                  <c:v>10292.083175</c:v>
                </c:pt>
                <c:pt idx="23">
                  <c:v>10671.881207</c:v>
                </c:pt>
                <c:pt idx="24">
                  <c:v>11170.878353</c:v>
                </c:pt>
                <c:pt idx="25">
                  <c:v>11649.807880999999</c:v>
                </c:pt>
                <c:pt idx="26">
                  <c:v>12143.628631</c:v>
                </c:pt>
                <c:pt idx="27">
                  <c:v>12758.590355</c:v>
                </c:pt>
                <c:pt idx="28">
                  <c:v>12972.018103999999</c:v>
                </c:pt>
                <c:pt idx="29">
                  <c:v>12949.422065000002</c:v>
                </c:pt>
                <c:pt idx="30">
                  <c:v>13959.084509999997</c:v>
                </c:pt>
                <c:pt idx="31">
                  <c:v>14557.791766999999</c:v>
                </c:pt>
                <c:pt idx="32">
                  <c:v>14916.014564000001</c:v>
                </c:pt>
                <c:pt idx="33">
                  <c:v>15460.489741899999</c:v>
                </c:pt>
                <c:pt idx="34">
                  <c:v>15858.236657000001</c:v>
                </c:pt>
                <c:pt idx="35">
                  <c:v>16111.03716</c:v>
                </c:pt>
                <c:pt idx="36">
                  <c:v>16562.066191200003</c:v>
                </c:pt>
                <c:pt idx="37">
                  <c:v>17116.994201999994</c:v>
                </c:pt>
                <c:pt idx="38">
                  <c:v>17815.438833400003</c:v>
                </c:pt>
                <c:pt idx="39">
                  <c:v>18096.877517999998</c:v>
                </c:pt>
                <c:pt idx="40">
                  <c:v>18188.996973900004</c:v>
                </c:pt>
                <c:pt idx="41">
                  <c:v>19315.200634900004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70F-4484-BE9D-33E20BE8EE7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2996703"/>
        <c:axId val="695498671"/>
      </c:lineChart>
      <c:catAx>
        <c:axId val="412996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498671"/>
        <c:crosses val="autoZero"/>
        <c:auto val="1"/>
        <c:lblAlgn val="ctr"/>
        <c:lblOffset val="100"/>
        <c:noMultiLvlLbl val="0"/>
      </c:catAx>
      <c:valAx>
        <c:axId val="695498671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996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ysClr val="windowText" lastClr="000000"/>
                </a:solidFill>
              </a:rPr>
              <a:t>Country</a:t>
            </a:r>
          </a:p>
        </c:rich>
      </c:tx>
      <c:layout>
        <c:manualLayout>
          <c:xMode val="edge"/>
          <c:yMode val="edge"/>
          <c:x val="0.12121140257976518"/>
          <c:y val="0.12659119773558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629068535967791E-2"/>
          <c:y val="3.6078491354642687E-2"/>
          <c:w val="0.90479349652893881"/>
          <c:h val="0.740305358729482"/>
        </c:manualLayout>
      </c:layout>
      <c:lineChart>
        <c:grouping val="standard"/>
        <c:varyColors val="0"/>
        <c:ser>
          <c:idx val="0"/>
          <c:order val="0"/>
          <c:tx>
            <c:strRef>
              <c:f>Sheet1!$A$45</c:f>
              <c:strCache>
                <c:ptCount val="1"/>
                <c:pt idx="0">
                  <c:v>United States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Sheet1!$B$45:$AQ$45</c:f>
              <c:numCache>
                <c:formatCode>#,##0</c:formatCode>
                <c:ptCount val="42"/>
                <c:pt idx="0">
                  <c:v>2094.4490000000001</c:v>
                </c:pt>
                <c:pt idx="1">
                  <c:v>2147.1028620000002</c:v>
                </c:pt>
                <c:pt idx="2">
                  <c:v>2086.4413519999998</c:v>
                </c:pt>
                <c:pt idx="3">
                  <c:v>2150.9545840000001</c:v>
                </c:pt>
                <c:pt idx="4">
                  <c:v>2285.796394</c:v>
                </c:pt>
                <c:pt idx="5">
                  <c:v>2323.9738520000001</c:v>
                </c:pt>
                <c:pt idx="6">
                  <c:v>2368.753052</c:v>
                </c:pt>
                <c:pt idx="7">
                  <c:v>2457.272219</c:v>
                </c:pt>
                <c:pt idx="8">
                  <c:v>2578.0624950000001</c:v>
                </c:pt>
                <c:pt idx="9">
                  <c:v>2755.66608</c:v>
                </c:pt>
                <c:pt idx="10">
                  <c:v>2837.1188090000001</c:v>
                </c:pt>
                <c:pt idx="11">
                  <c:v>2886.0995240000002</c:v>
                </c:pt>
                <c:pt idx="12">
                  <c:v>2897.24991</c:v>
                </c:pt>
                <c:pt idx="13">
                  <c:v>3000.7476080000001</c:v>
                </c:pt>
                <c:pt idx="14">
                  <c:v>3080.9412729999999</c:v>
                </c:pt>
                <c:pt idx="15">
                  <c:v>3164.0238079999999</c:v>
                </c:pt>
                <c:pt idx="16">
                  <c:v>3253.8347560000002</c:v>
                </c:pt>
                <c:pt idx="17">
                  <c:v>3301.927385</c:v>
                </c:pt>
                <c:pt idx="18">
                  <c:v>3425.1849379999999</c:v>
                </c:pt>
                <c:pt idx="19">
                  <c:v>3483.819094</c:v>
                </c:pt>
                <c:pt idx="20">
                  <c:v>3592.4733070000002</c:v>
                </c:pt>
                <c:pt idx="21">
                  <c:v>3557.2476080000001</c:v>
                </c:pt>
                <c:pt idx="22">
                  <c:v>3631.817305</c:v>
                </c:pt>
                <c:pt idx="23">
                  <c:v>3662.224009</c:v>
                </c:pt>
                <c:pt idx="24">
                  <c:v>3716.1910509999998</c:v>
                </c:pt>
                <c:pt idx="25">
                  <c:v>3811.3464909999998</c:v>
                </c:pt>
                <c:pt idx="26">
                  <c:v>3817.3740499999999</c:v>
                </c:pt>
                <c:pt idx="27">
                  <c:v>3890.9772079999998</c:v>
                </c:pt>
                <c:pt idx="28">
                  <c:v>3867.360635</c:v>
                </c:pt>
                <c:pt idx="29">
                  <c:v>3725.3451230000001</c:v>
                </c:pt>
                <c:pt idx="30">
                  <c:v>3889.2898759999998</c:v>
                </c:pt>
                <c:pt idx="31">
                  <c:v>3886.633789</c:v>
                </c:pt>
                <c:pt idx="32">
                  <c:v>3838.8027259999999</c:v>
                </c:pt>
                <c:pt idx="33">
                  <c:v>3876.5109779999998</c:v>
                </c:pt>
                <c:pt idx="34">
                  <c:v>3914.5068099999999</c:v>
                </c:pt>
                <c:pt idx="35">
                  <c:v>3914.299176</c:v>
                </c:pt>
                <c:pt idx="36">
                  <c:v>3921.1106989999998</c:v>
                </c:pt>
                <c:pt idx="37">
                  <c:v>3888.3056449999999</c:v>
                </c:pt>
                <c:pt idx="38">
                  <c:v>4032.6282670000001</c:v>
                </c:pt>
                <c:pt idx="39">
                  <c:v>3989.3782489999999</c:v>
                </c:pt>
                <c:pt idx="40">
                  <c:v>3897.894198</c:v>
                </c:pt>
                <c:pt idx="41">
                  <c:v>3979.2797609999998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5A-4DAD-91EE-6DEDBB657A47}"/>
            </c:ext>
          </c:extLst>
        </c:ser>
        <c:ser>
          <c:idx val="1"/>
          <c:order val="1"/>
          <c:tx>
            <c:strRef>
              <c:f>Sheet1!$A$46</c:f>
              <c:strCache>
                <c:ptCount val="1"/>
                <c:pt idx="0">
                  <c:v>China</c:v>
                </c:pt>
              </c:strCache>
            </c:strRef>
          </c:tx>
          <c:spPr>
            <a:ln w="34925" cap="rnd">
              <a:solidFill>
                <a:srgbClr val="7030A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Sheet1!$B$46:$AQ$46</c:f>
              <c:numCache>
                <c:formatCode>#,##0</c:formatCode>
                <c:ptCount val="42"/>
                <c:pt idx="0">
                  <c:v>261.49200000000002</c:v>
                </c:pt>
                <c:pt idx="1">
                  <c:v>268.75400000000002</c:v>
                </c:pt>
                <c:pt idx="2">
                  <c:v>285.858</c:v>
                </c:pt>
                <c:pt idx="3">
                  <c:v>307.60599999999999</c:v>
                </c:pt>
                <c:pt idx="4">
                  <c:v>330.13</c:v>
                </c:pt>
                <c:pt idx="5">
                  <c:v>351.31799999999998</c:v>
                </c:pt>
                <c:pt idx="6">
                  <c:v>385.29899999999998</c:v>
                </c:pt>
                <c:pt idx="7">
                  <c:v>425.19200000000001</c:v>
                </c:pt>
                <c:pt idx="8">
                  <c:v>466.47899999999998</c:v>
                </c:pt>
                <c:pt idx="9">
                  <c:v>498.70800000000003</c:v>
                </c:pt>
                <c:pt idx="10">
                  <c:v>549.34199999999998</c:v>
                </c:pt>
                <c:pt idx="11">
                  <c:v>597.20399999999995</c:v>
                </c:pt>
                <c:pt idx="12">
                  <c:v>666.14200000000005</c:v>
                </c:pt>
                <c:pt idx="13">
                  <c:v>738.80700000000002</c:v>
                </c:pt>
                <c:pt idx="14">
                  <c:v>818.53499999999997</c:v>
                </c:pt>
                <c:pt idx="15">
                  <c:v>876.577</c:v>
                </c:pt>
                <c:pt idx="16">
                  <c:v>920.96600000000001</c:v>
                </c:pt>
                <c:pt idx="17">
                  <c:v>983.495</c:v>
                </c:pt>
                <c:pt idx="18">
                  <c:v>1017.457</c:v>
                </c:pt>
                <c:pt idx="19">
                  <c:v>1076.7670000000001</c:v>
                </c:pt>
                <c:pt idx="20">
                  <c:v>1178.0329999999999</c:v>
                </c:pt>
                <c:pt idx="21">
                  <c:v>1314.7829999999999</c:v>
                </c:pt>
                <c:pt idx="22">
                  <c:v>1459.4290000000001</c:v>
                </c:pt>
                <c:pt idx="23">
                  <c:v>1676.829</c:v>
                </c:pt>
                <c:pt idx="24">
                  <c:v>1955.39</c:v>
                </c:pt>
                <c:pt idx="25">
                  <c:v>2196.172</c:v>
                </c:pt>
                <c:pt idx="26">
                  <c:v>2523.9470000000001</c:v>
                </c:pt>
                <c:pt idx="27">
                  <c:v>2891.5419999999999</c:v>
                </c:pt>
                <c:pt idx="28">
                  <c:v>3070.8530000000001</c:v>
                </c:pt>
                <c:pt idx="29">
                  <c:v>3290.1030000000001</c:v>
                </c:pt>
                <c:pt idx="30">
                  <c:v>3716.5536200000001</c:v>
                </c:pt>
                <c:pt idx="31">
                  <c:v>4182.66356</c:v>
                </c:pt>
                <c:pt idx="32">
                  <c:v>4439.8775800000003</c:v>
                </c:pt>
                <c:pt idx="33">
                  <c:v>4846.2460199999996</c:v>
                </c:pt>
                <c:pt idx="34">
                  <c:v>5078.71756</c:v>
                </c:pt>
                <c:pt idx="35">
                  <c:v>5273.535637</c:v>
                </c:pt>
                <c:pt idx="36">
                  <c:v>5585.6251510000002</c:v>
                </c:pt>
                <c:pt idx="37">
                  <c:v>6057.175784</c:v>
                </c:pt>
                <c:pt idx="38">
                  <c:v>6450.4267570000002</c:v>
                </c:pt>
                <c:pt idx="39">
                  <c:v>6802.6988959999999</c:v>
                </c:pt>
                <c:pt idx="40">
                  <c:v>7115.0771850000001</c:v>
                </c:pt>
                <c:pt idx="41">
                  <c:v>7805.6563409999999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5A-4DAD-91EE-6DEDBB657A47}"/>
            </c:ext>
          </c:extLst>
        </c:ser>
        <c:ser>
          <c:idx val="2"/>
          <c:order val="2"/>
          <c:tx>
            <c:strRef>
              <c:f>Sheet1!$A$47</c:f>
              <c:strCache>
                <c:ptCount val="1"/>
                <c:pt idx="0">
                  <c:v>Japan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Sheet1!$B$47:$AQ$47</c:f>
              <c:numCache>
                <c:formatCode>#,##0</c:formatCode>
                <c:ptCount val="42"/>
                <c:pt idx="0">
                  <c:v>521.37400000000002</c:v>
                </c:pt>
                <c:pt idx="1">
                  <c:v>522.12699999999995</c:v>
                </c:pt>
                <c:pt idx="2">
                  <c:v>528.36199999999997</c:v>
                </c:pt>
                <c:pt idx="3">
                  <c:v>560.35699999999997</c:v>
                </c:pt>
                <c:pt idx="4">
                  <c:v>593.94000000000005</c:v>
                </c:pt>
                <c:pt idx="5">
                  <c:v>609.76400000000001</c:v>
                </c:pt>
                <c:pt idx="6">
                  <c:v>614.44200000000001</c:v>
                </c:pt>
                <c:pt idx="7">
                  <c:v>663.17</c:v>
                </c:pt>
                <c:pt idx="8">
                  <c:v>695.60400000000004</c:v>
                </c:pt>
                <c:pt idx="9">
                  <c:v>731.60199999999998</c:v>
                </c:pt>
                <c:pt idx="10">
                  <c:v>772.58399999999995</c:v>
                </c:pt>
                <c:pt idx="11">
                  <c:v>797.66700000000003</c:v>
                </c:pt>
                <c:pt idx="12">
                  <c:v>805.67399999999998</c:v>
                </c:pt>
                <c:pt idx="13">
                  <c:v>813.41700000000003</c:v>
                </c:pt>
                <c:pt idx="14">
                  <c:v>866.55499999999995</c:v>
                </c:pt>
                <c:pt idx="15">
                  <c:v>890.38499999999999</c:v>
                </c:pt>
                <c:pt idx="16">
                  <c:v>910.51003000000003</c:v>
                </c:pt>
                <c:pt idx="17">
                  <c:v>937.53399999999999</c:v>
                </c:pt>
                <c:pt idx="18">
                  <c:v>943.32399999999996</c:v>
                </c:pt>
                <c:pt idx="19">
                  <c:v>949.51499999999999</c:v>
                </c:pt>
                <c:pt idx="20">
                  <c:v>936.23500000000001</c:v>
                </c:pt>
                <c:pt idx="21">
                  <c:v>919.66700000000003</c:v>
                </c:pt>
                <c:pt idx="22">
                  <c:v>932.99</c:v>
                </c:pt>
                <c:pt idx="23">
                  <c:v>923.69899999999996</c:v>
                </c:pt>
                <c:pt idx="24">
                  <c:v>953.05899999999997</c:v>
                </c:pt>
                <c:pt idx="25">
                  <c:v>962.93700000000001</c:v>
                </c:pt>
                <c:pt idx="26">
                  <c:v>980.61</c:v>
                </c:pt>
                <c:pt idx="27">
                  <c:v>1020.313</c:v>
                </c:pt>
                <c:pt idx="28">
                  <c:v>954.10400000000004</c:v>
                </c:pt>
                <c:pt idx="29">
                  <c:v>926.60199999999998</c:v>
                </c:pt>
                <c:pt idx="30">
                  <c:v>1032.074897</c:v>
                </c:pt>
                <c:pt idx="31">
                  <c:v>997.23267199999998</c:v>
                </c:pt>
                <c:pt idx="32">
                  <c:v>1000.306711</c:v>
                </c:pt>
                <c:pt idx="33">
                  <c:v>979.90907100000004</c:v>
                </c:pt>
                <c:pt idx="34">
                  <c:v>983.90433599999994</c:v>
                </c:pt>
                <c:pt idx="35">
                  <c:v>962.442903</c:v>
                </c:pt>
                <c:pt idx="36">
                  <c:v>956.72065399999997</c:v>
                </c:pt>
                <c:pt idx="37">
                  <c:v>965.22422300000005</c:v>
                </c:pt>
                <c:pt idx="38">
                  <c:v>963.90000250000003</c:v>
                </c:pt>
                <c:pt idx="39">
                  <c:v>944.88678349999998</c:v>
                </c:pt>
                <c:pt idx="40">
                  <c:v>914.52013950000003</c:v>
                </c:pt>
                <c:pt idx="41">
                  <c:v>913.07814970000004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5A-4DAD-91EE-6DEDBB657A47}"/>
            </c:ext>
          </c:extLst>
        </c:ser>
        <c:ser>
          <c:idx val="3"/>
          <c:order val="3"/>
          <c:tx>
            <c:strRef>
              <c:f>Sheet1!$A$48</c:f>
              <c:strCache>
                <c:ptCount val="1"/>
                <c:pt idx="0">
                  <c:v>Russia</c:v>
                </c:pt>
              </c:strCache>
            </c:strRef>
          </c:tx>
          <c:spPr>
            <a:ln w="34925" cap="rnd">
              <a:solidFill>
                <a:srgbClr val="FFFF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Sheet1!$B$48:$AQ$48</c:f>
              <c:numCache>
                <c:formatCode>#,##0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864.351</c:v>
                </c:pt>
                <c:pt idx="13">
                  <c:v>807.82299999999998</c:v>
                </c:pt>
                <c:pt idx="14">
                  <c:v>701.88099999999997</c:v>
                </c:pt>
                <c:pt idx="15">
                  <c:v>712.08100000000002</c:v>
                </c:pt>
                <c:pt idx="16">
                  <c:v>700.221</c:v>
                </c:pt>
                <c:pt idx="17">
                  <c:v>689.78599999999994</c:v>
                </c:pt>
                <c:pt idx="18">
                  <c:v>675.25900000000001</c:v>
                </c:pt>
                <c:pt idx="19">
                  <c:v>688.43399999999997</c:v>
                </c:pt>
                <c:pt idx="20">
                  <c:v>717.25300000000004</c:v>
                </c:pt>
                <c:pt idx="21">
                  <c:v>721.01599999999996</c:v>
                </c:pt>
                <c:pt idx="22">
                  <c:v>730.41099999999994</c:v>
                </c:pt>
                <c:pt idx="23">
                  <c:v>744.12599999999998</c:v>
                </c:pt>
                <c:pt idx="24">
                  <c:v>765.24199999999996</c:v>
                </c:pt>
                <c:pt idx="25">
                  <c:v>776.05376000000001</c:v>
                </c:pt>
                <c:pt idx="26">
                  <c:v>818.24968000000001</c:v>
                </c:pt>
                <c:pt idx="27">
                  <c:v>842.49393999999995</c:v>
                </c:pt>
                <c:pt idx="28">
                  <c:v>857.29781000000003</c:v>
                </c:pt>
                <c:pt idx="29">
                  <c:v>817.86649999999997</c:v>
                </c:pt>
                <c:pt idx="30">
                  <c:v>860.18223999999998</c:v>
                </c:pt>
                <c:pt idx="31">
                  <c:v>870.92040999999995</c:v>
                </c:pt>
                <c:pt idx="32">
                  <c:v>890.80348000000004</c:v>
                </c:pt>
                <c:pt idx="33">
                  <c:v>882.92125999999996</c:v>
                </c:pt>
                <c:pt idx="34">
                  <c:v>892.83230000000003</c:v>
                </c:pt>
                <c:pt idx="35">
                  <c:v>891.82393999999999</c:v>
                </c:pt>
                <c:pt idx="36">
                  <c:v>911.41305999999997</c:v>
                </c:pt>
                <c:pt idx="37">
                  <c:v>920.42594799999995</c:v>
                </c:pt>
                <c:pt idx="38">
                  <c:v>931.11845000000005</c:v>
                </c:pt>
                <c:pt idx="39">
                  <c:v>945.36055999999996</c:v>
                </c:pt>
                <c:pt idx="40">
                  <c:v>940.04610400000001</c:v>
                </c:pt>
                <c:pt idx="41">
                  <c:v>996.44291620000001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5A-4DAD-91EE-6DEDBB657A47}"/>
            </c:ext>
          </c:extLst>
        </c:ser>
        <c:ser>
          <c:idx val="4"/>
          <c:order val="4"/>
          <c:tx>
            <c:strRef>
              <c:f>Sheet1!$A$49</c:f>
              <c:strCache>
                <c:ptCount val="1"/>
                <c:pt idx="0">
                  <c:v>India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Sheet1!$B$49:$AQ$49</c:f>
              <c:numCache>
                <c:formatCode>#,##0</c:formatCode>
                <c:ptCount val="42"/>
                <c:pt idx="0">
                  <c:v>97.897999999999996</c:v>
                </c:pt>
                <c:pt idx="1">
                  <c:v>107.44199999999999</c:v>
                </c:pt>
                <c:pt idx="2">
                  <c:v>113.69499999999999</c:v>
                </c:pt>
                <c:pt idx="3">
                  <c:v>117.21299999999999</c:v>
                </c:pt>
                <c:pt idx="4">
                  <c:v>130.41999999999999</c:v>
                </c:pt>
                <c:pt idx="5">
                  <c:v>140.64500000000001</c:v>
                </c:pt>
                <c:pt idx="6">
                  <c:v>154.71700000000001</c:v>
                </c:pt>
                <c:pt idx="7">
                  <c:v>166.86</c:v>
                </c:pt>
                <c:pt idx="8">
                  <c:v>185.92400000000001</c:v>
                </c:pt>
                <c:pt idx="9">
                  <c:v>202.68100000000001</c:v>
                </c:pt>
                <c:pt idx="10">
                  <c:v>219.87899999999999</c:v>
                </c:pt>
                <c:pt idx="11">
                  <c:v>240.203</c:v>
                </c:pt>
                <c:pt idx="12">
                  <c:v>255.68700000000001</c:v>
                </c:pt>
                <c:pt idx="13">
                  <c:v>275.67487699999998</c:v>
                </c:pt>
                <c:pt idx="14">
                  <c:v>297.98</c:v>
                </c:pt>
                <c:pt idx="15">
                  <c:v>318.33600000000001</c:v>
                </c:pt>
                <c:pt idx="16">
                  <c:v>323.09699999999998</c:v>
                </c:pt>
                <c:pt idx="17">
                  <c:v>344.50400000000002</c:v>
                </c:pt>
                <c:pt idx="18">
                  <c:v>360.50099999999998</c:v>
                </c:pt>
                <c:pt idx="19">
                  <c:v>365.536</c:v>
                </c:pt>
                <c:pt idx="20">
                  <c:v>383.92399999999998</c:v>
                </c:pt>
                <c:pt idx="21">
                  <c:v>391.97998200000001</c:v>
                </c:pt>
                <c:pt idx="22">
                  <c:v>420.80799999999999</c:v>
                </c:pt>
                <c:pt idx="23">
                  <c:v>442.12700000000001</c:v>
                </c:pt>
                <c:pt idx="24">
                  <c:v>470.99299999999999</c:v>
                </c:pt>
                <c:pt idx="25">
                  <c:v>496.73200000000003</c:v>
                </c:pt>
                <c:pt idx="26">
                  <c:v>548.19200000000001</c:v>
                </c:pt>
                <c:pt idx="27">
                  <c:v>580.23699999999997</c:v>
                </c:pt>
                <c:pt idx="28">
                  <c:v>629.04</c:v>
                </c:pt>
                <c:pt idx="29">
                  <c:v>680.08799999999997</c:v>
                </c:pt>
                <c:pt idx="30">
                  <c:v>727.51077999999995</c:v>
                </c:pt>
                <c:pt idx="31">
                  <c:v>841.71238000000005</c:v>
                </c:pt>
                <c:pt idx="32">
                  <c:v>891.71307999999999</c:v>
                </c:pt>
                <c:pt idx="33">
                  <c:v>946.32761689999995</c:v>
                </c:pt>
                <c:pt idx="34">
                  <c:v>1041.945749</c:v>
                </c:pt>
                <c:pt idx="35">
                  <c:v>1093.5377040000001</c:v>
                </c:pt>
                <c:pt idx="36">
                  <c:v>1161.5430699999999</c:v>
                </c:pt>
                <c:pt idx="37">
                  <c:v>1228.6241170000001</c:v>
                </c:pt>
                <c:pt idx="38">
                  <c:v>1312.5961629999999</c:v>
                </c:pt>
                <c:pt idx="39">
                  <c:v>1342.0520630000001</c:v>
                </c:pt>
                <c:pt idx="40">
                  <c:v>1328.658815</c:v>
                </c:pt>
                <c:pt idx="41">
                  <c:v>1442.750051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D5A-4DAD-91EE-6DEDBB657A47}"/>
            </c:ext>
          </c:extLst>
        </c:ser>
        <c:ser>
          <c:idx val="5"/>
          <c:order val="5"/>
          <c:tx>
            <c:strRef>
              <c:f>Sheet1!$A$50</c:f>
              <c:strCache>
                <c:ptCount val="1"/>
                <c:pt idx="0">
                  <c:v>Canada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Sheet1!$B$50:$AQ$50</c:f>
              <c:numCache>
                <c:formatCode>#,##0</c:formatCode>
                <c:ptCount val="42"/>
                <c:pt idx="0">
                  <c:v>309.47961859999998</c:v>
                </c:pt>
                <c:pt idx="1">
                  <c:v>319.06001129999999</c:v>
                </c:pt>
                <c:pt idx="2">
                  <c:v>319.16628989999998</c:v>
                </c:pt>
                <c:pt idx="3">
                  <c:v>331.64643410000002</c:v>
                </c:pt>
                <c:pt idx="4">
                  <c:v>356.70817340000002</c:v>
                </c:pt>
                <c:pt idx="5">
                  <c:v>372.37474880000002</c:v>
                </c:pt>
                <c:pt idx="6">
                  <c:v>389.39213819999998</c:v>
                </c:pt>
                <c:pt idx="7">
                  <c:v>405.23806480000002</c:v>
                </c:pt>
                <c:pt idx="8">
                  <c:v>422.24268899999998</c:v>
                </c:pt>
                <c:pt idx="9">
                  <c:v>434.63236699999999</c:v>
                </c:pt>
                <c:pt idx="10">
                  <c:v>433.82789300000002</c:v>
                </c:pt>
                <c:pt idx="11">
                  <c:v>439.87070999999997</c:v>
                </c:pt>
                <c:pt idx="12">
                  <c:v>444.72482100000002</c:v>
                </c:pt>
                <c:pt idx="13">
                  <c:v>455.06080300000002</c:v>
                </c:pt>
                <c:pt idx="14">
                  <c:v>459.64214199999998</c:v>
                </c:pt>
                <c:pt idx="15">
                  <c:v>466.69888099999997</c:v>
                </c:pt>
                <c:pt idx="16">
                  <c:v>473.652624</c:v>
                </c:pt>
                <c:pt idx="17">
                  <c:v>482.48739899999998</c:v>
                </c:pt>
                <c:pt idx="18">
                  <c:v>479.43616800000001</c:v>
                </c:pt>
                <c:pt idx="19">
                  <c:v>490.03369199999997</c:v>
                </c:pt>
                <c:pt idx="20">
                  <c:v>505.22552400000001</c:v>
                </c:pt>
                <c:pt idx="21">
                  <c:v>505.60405400000002</c:v>
                </c:pt>
                <c:pt idx="22">
                  <c:v>513.18463999999994</c:v>
                </c:pt>
                <c:pt idx="23">
                  <c:v>528.23304800000005</c:v>
                </c:pt>
                <c:pt idx="24">
                  <c:v>534.064122</c:v>
                </c:pt>
                <c:pt idx="25">
                  <c:v>560.37861999999996</c:v>
                </c:pt>
                <c:pt idx="26">
                  <c:v>550.19399099999998</c:v>
                </c:pt>
                <c:pt idx="27">
                  <c:v>560.76036699999997</c:v>
                </c:pt>
                <c:pt idx="28">
                  <c:v>559.07038899999998</c:v>
                </c:pt>
                <c:pt idx="29">
                  <c:v>535.10588199999995</c:v>
                </c:pt>
                <c:pt idx="30">
                  <c:v>530.10360400000002</c:v>
                </c:pt>
                <c:pt idx="31">
                  <c:v>548.21915300000001</c:v>
                </c:pt>
                <c:pt idx="32">
                  <c:v>539.18608300000005</c:v>
                </c:pt>
                <c:pt idx="33">
                  <c:v>560.74457099999995</c:v>
                </c:pt>
                <c:pt idx="34">
                  <c:v>559.34830799999997</c:v>
                </c:pt>
                <c:pt idx="35">
                  <c:v>543.40607599999998</c:v>
                </c:pt>
                <c:pt idx="36">
                  <c:v>548.45127600000001</c:v>
                </c:pt>
                <c:pt idx="37">
                  <c:v>547.03467499999999</c:v>
                </c:pt>
                <c:pt idx="38">
                  <c:v>554.06211570000005</c:v>
                </c:pt>
                <c:pt idx="39">
                  <c:v>547.25001789999999</c:v>
                </c:pt>
                <c:pt idx="40">
                  <c:v>533.50705870000002</c:v>
                </c:pt>
                <c:pt idx="41">
                  <c:v>554.74438740000005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5A-4DAD-91EE-6DEDBB657A47}"/>
            </c:ext>
          </c:extLst>
        </c:ser>
        <c:ser>
          <c:idx val="6"/>
          <c:order val="6"/>
          <c:tx>
            <c:strRef>
              <c:f>Sheet1!$A$51</c:f>
              <c:strCache>
                <c:ptCount val="1"/>
                <c:pt idx="0">
                  <c:v>France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Sheet1!$B$51:$AQ$51</c:f>
              <c:numCache>
                <c:formatCode>#,##0</c:formatCode>
                <c:ptCount val="42"/>
                <c:pt idx="0">
                  <c:v>236.44200000000001</c:v>
                </c:pt>
                <c:pt idx="1">
                  <c:v>239.29900000000001</c:v>
                </c:pt>
                <c:pt idx="2">
                  <c:v>242.63499999999999</c:v>
                </c:pt>
                <c:pt idx="3">
                  <c:v>247.07900000000001</c:v>
                </c:pt>
                <c:pt idx="4">
                  <c:v>260.16300000000001</c:v>
                </c:pt>
                <c:pt idx="5">
                  <c:v>277.93700000000001</c:v>
                </c:pt>
                <c:pt idx="6">
                  <c:v>292.67</c:v>
                </c:pt>
                <c:pt idx="7">
                  <c:v>301.42899999999997</c:v>
                </c:pt>
                <c:pt idx="8">
                  <c:v>309.38499999999999</c:v>
                </c:pt>
                <c:pt idx="9">
                  <c:v>316.53100000000001</c:v>
                </c:pt>
                <c:pt idx="10">
                  <c:v>323.04300000000001</c:v>
                </c:pt>
                <c:pt idx="11">
                  <c:v>345.38600000000002</c:v>
                </c:pt>
                <c:pt idx="12">
                  <c:v>355.16079999999999</c:v>
                </c:pt>
                <c:pt idx="13">
                  <c:v>356.08</c:v>
                </c:pt>
                <c:pt idx="14">
                  <c:v>363.55599999999998</c:v>
                </c:pt>
                <c:pt idx="15">
                  <c:v>367.83850000000001</c:v>
                </c:pt>
                <c:pt idx="16">
                  <c:v>382.65</c:v>
                </c:pt>
                <c:pt idx="17">
                  <c:v>381.73500000000001</c:v>
                </c:pt>
                <c:pt idx="18">
                  <c:v>393.35899999999998</c:v>
                </c:pt>
                <c:pt idx="19">
                  <c:v>401.221</c:v>
                </c:pt>
                <c:pt idx="20">
                  <c:v>409.74365999999998</c:v>
                </c:pt>
                <c:pt idx="21">
                  <c:v>420.45269999999999</c:v>
                </c:pt>
                <c:pt idx="22">
                  <c:v>418.21037999999999</c:v>
                </c:pt>
                <c:pt idx="23">
                  <c:v>435.43920000000003</c:v>
                </c:pt>
                <c:pt idx="24">
                  <c:v>446.95728000000003</c:v>
                </c:pt>
                <c:pt idx="25">
                  <c:v>452.11806000000001</c:v>
                </c:pt>
                <c:pt idx="26">
                  <c:v>447.83318000000003</c:v>
                </c:pt>
                <c:pt idx="27">
                  <c:v>449.71517999999998</c:v>
                </c:pt>
                <c:pt idx="28">
                  <c:v>462.53250000000003</c:v>
                </c:pt>
                <c:pt idx="29">
                  <c:v>446.59636</c:v>
                </c:pt>
                <c:pt idx="30">
                  <c:v>473.78565300000002</c:v>
                </c:pt>
                <c:pt idx="31">
                  <c:v>449.868447</c:v>
                </c:pt>
                <c:pt idx="32">
                  <c:v>460.67974199999998</c:v>
                </c:pt>
                <c:pt idx="33">
                  <c:v>465.15049599999998</c:v>
                </c:pt>
                <c:pt idx="34">
                  <c:v>440.72774700000002</c:v>
                </c:pt>
                <c:pt idx="35">
                  <c:v>450.04434900000001</c:v>
                </c:pt>
                <c:pt idx="36">
                  <c:v>457.02522099999999</c:v>
                </c:pt>
                <c:pt idx="37">
                  <c:v>454.23484000000002</c:v>
                </c:pt>
                <c:pt idx="38">
                  <c:v>451.34174919999998</c:v>
                </c:pt>
                <c:pt idx="39">
                  <c:v>448.02177769999997</c:v>
                </c:pt>
                <c:pt idx="40">
                  <c:v>425.070898</c:v>
                </c:pt>
                <c:pt idx="41">
                  <c:v>447.44705379999999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D5A-4DAD-91EE-6DEDBB657A47}"/>
            </c:ext>
          </c:extLst>
        </c:ser>
        <c:ser>
          <c:idx val="7"/>
          <c:order val="7"/>
          <c:tx>
            <c:strRef>
              <c:f>Sheet1!$A$52</c:f>
              <c:strCache>
                <c:ptCount val="1"/>
                <c:pt idx="0">
                  <c:v>Germany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Sheet1!$B$52:$AQ$52</c:f>
              <c:numCache>
                <c:formatCode>#,##0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491.09800000000001</c:v>
                </c:pt>
                <c:pt idx="12">
                  <c:v>485.685</c:v>
                </c:pt>
                <c:pt idx="13">
                  <c:v>477.20800000000003</c:v>
                </c:pt>
                <c:pt idx="14">
                  <c:v>475.05500000000001</c:v>
                </c:pt>
                <c:pt idx="15">
                  <c:v>482.52300000000002</c:v>
                </c:pt>
                <c:pt idx="16">
                  <c:v>489.29599999999999</c:v>
                </c:pt>
                <c:pt idx="17">
                  <c:v>492.93142999999998</c:v>
                </c:pt>
                <c:pt idx="18">
                  <c:v>497.44499999999999</c:v>
                </c:pt>
                <c:pt idx="19">
                  <c:v>497.05599999999998</c:v>
                </c:pt>
                <c:pt idx="20">
                  <c:v>509.08148</c:v>
                </c:pt>
                <c:pt idx="21">
                  <c:v>520.19489999999996</c:v>
                </c:pt>
                <c:pt idx="22">
                  <c:v>532.51743999999997</c:v>
                </c:pt>
                <c:pt idx="23">
                  <c:v>542.37099999999998</c:v>
                </c:pt>
                <c:pt idx="24">
                  <c:v>548.87919999999997</c:v>
                </c:pt>
                <c:pt idx="25">
                  <c:v>543.79219999999998</c:v>
                </c:pt>
                <c:pt idx="26">
                  <c:v>548.75639999999999</c:v>
                </c:pt>
                <c:pt idx="27">
                  <c:v>552.68039999999996</c:v>
                </c:pt>
                <c:pt idx="28">
                  <c:v>549.904</c:v>
                </c:pt>
                <c:pt idx="29">
                  <c:v>520.84500000000003</c:v>
                </c:pt>
                <c:pt idx="30">
                  <c:v>553.832042</c:v>
                </c:pt>
                <c:pt idx="31">
                  <c:v>547.11235499999998</c:v>
                </c:pt>
                <c:pt idx="32">
                  <c:v>546.28479000000004</c:v>
                </c:pt>
                <c:pt idx="33">
                  <c:v>544.83031300000005</c:v>
                </c:pt>
                <c:pt idx="34">
                  <c:v>534.052503</c:v>
                </c:pt>
                <c:pt idx="35">
                  <c:v>537.62369799999999</c:v>
                </c:pt>
                <c:pt idx="36">
                  <c:v>539.79953999999998</c:v>
                </c:pt>
                <c:pt idx="37">
                  <c:v>540.63487299999997</c:v>
                </c:pt>
                <c:pt idx="38">
                  <c:v>532.1598444</c:v>
                </c:pt>
                <c:pt idx="39">
                  <c:v>517.47281510000005</c:v>
                </c:pt>
                <c:pt idx="40">
                  <c:v>499.2452768</c:v>
                </c:pt>
                <c:pt idx="41">
                  <c:v>511.66038839999999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D5A-4DAD-91EE-6DEDBB657A47}"/>
            </c:ext>
          </c:extLst>
        </c:ser>
        <c:ser>
          <c:idx val="8"/>
          <c:order val="8"/>
          <c:tx>
            <c:strRef>
              <c:f>Sheet1!$A$53</c:f>
              <c:strCache>
                <c:ptCount val="1"/>
                <c:pt idx="0">
                  <c:v>Brazil</c:v>
                </c:pt>
              </c:strCache>
            </c:strRef>
          </c:tx>
          <c:spPr>
            <a:ln w="349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Sheet1!$B$53:$AQ$53</c:f>
              <c:numCache>
                <c:formatCode>#,##0</c:formatCode>
                <c:ptCount val="42"/>
                <c:pt idx="0">
                  <c:v>121.7838</c:v>
                </c:pt>
                <c:pt idx="1">
                  <c:v>124.1572</c:v>
                </c:pt>
                <c:pt idx="2">
                  <c:v>131.69046</c:v>
                </c:pt>
                <c:pt idx="3">
                  <c:v>145.44532000000001</c:v>
                </c:pt>
                <c:pt idx="4">
                  <c:v>161.9187</c:v>
                </c:pt>
                <c:pt idx="5">
                  <c:v>171.04537999999999</c:v>
                </c:pt>
                <c:pt idx="6">
                  <c:v>186.48074</c:v>
                </c:pt>
                <c:pt idx="7">
                  <c:v>190.47542000000001</c:v>
                </c:pt>
                <c:pt idx="8">
                  <c:v>200.76275999999999</c:v>
                </c:pt>
                <c:pt idx="9">
                  <c:v>208.72774000000001</c:v>
                </c:pt>
                <c:pt idx="10">
                  <c:v>212.64456000000001</c:v>
                </c:pt>
                <c:pt idx="11">
                  <c:v>222.44502</c:v>
                </c:pt>
                <c:pt idx="12">
                  <c:v>228.10914</c:v>
                </c:pt>
                <c:pt idx="13">
                  <c:v>239.094122</c:v>
                </c:pt>
                <c:pt idx="14">
                  <c:v>247.99075199999999</c:v>
                </c:pt>
                <c:pt idx="15">
                  <c:v>261.50986999999998</c:v>
                </c:pt>
                <c:pt idx="16">
                  <c:v>277.74329</c:v>
                </c:pt>
                <c:pt idx="17">
                  <c:v>290.86790999999999</c:v>
                </c:pt>
                <c:pt idx="18">
                  <c:v>302.90687000000003</c:v>
                </c:pt>
                <c:pt idx="19">
                  <c:v>310.61948000000001</c:v>
                </c:pt>
                <c:pt idx="20">
                  <c:v>321.99851999999998</c:v>
                </c:pt>
                <c:pt idx="21">
                  <c:v>304.48298</c:v>
                </c:pt>
                <c:pt idx="22">
                  <c:v>318.97716000000003</c:v>
                </c:pt>
                <c:pt idx="23">
                  <c:v>336.86862000000002</c:v>
                </c:pt>
                <c:pt idx="24">
                  <c:v>353.29365999999999</c:v>
                </c:pt>
                <c:pt idx="25">
                  <c:v>367.88328000000001</c:v>
                </c:pt>
                <c:pt idx="26">
                  <c:v>382.53928000000002</c:v>
                </c:pt>
                <c:pt idx="27">
                  <c:v>404.16757999999999</c:v>
                </c:pt>
                <c:pt idx="28">
                  <c:v>419.80853999999999</c:v>
                </c:pt>
                <c:pt idx="29">
                  <c:v>418.53773999999999</c:v>
                </c:pt>
                <c:pt idx="30">
                  <c:v>459.68232</c:v>
                </c:pt>
                <c:pt idx="31">
                  <c:v>475.76479999999998</c:v>
                </c:pt>
                <c:pt idx="32">
                  <c:v>493.05155999999999</c:v>
                </c:pt>
                <c:pt idx="33">
                  <c:v>508.82972000000001</c:v>
                </c:pt>
                <c:pt idx="34">
                  <c:v>522.46687999999995</c:v>
                </c:pt>
                <c:pt idx="35">
                  <c:v>512.906384</c:v>
                </c:pt>
                <c:pt idx="36">
                  <c:v>513.88606000000004</c:v>
                </c:pt>
                <c:pt idx="37">
                  <c:v>519.88301100000001</c:v>
                </c:pt>
                <c:pt idx="38">
                  <c:v>531.15827950000005</c:v>
                </c:pt>
                <c:pt idx="39">
                  <c:v>537.96980269999995</c:v>
                </c:pt>
                <c:pt idx="40">
                  <c:v>533.36095999999998</c:v>
                </c:pt>
                <c:pt idx="41">
                  <c:v>577.29535669999996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D5A-4DAD-91EE-6DEDBB657A47}"/>
            </c:ext>
          </c:extLst>
        </c:ser>
        <c:ser>
          <c:idx val="9"/>
          <c:order val="9"/>
          <c:tx>
            <c:strRef>
              <c:f>Sheet1!$A$54</c:f>
              <c:strCache>
                <c:ptCount val="1"/>
                <c:pt idx="0">
                  <c:v>United Kingdom</c:v>
                </c:pt>
              </c:strCache>
            </c:strRef>
          </c:tx>
          <c:spPr>
            <a:ln w="349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Sheet1!$B$54:$AQ$54</c:f>
              <c:numCache>
                <c:formatCode>#,##0</c:formatCode>
                <c:ptCount val="42"/>
                <c:pt idx="0">
                  <c:v>243.387</c:v>
                </c:pt>
                <c:pt idx="1">
                  <c:v>238.66900000000001</c:v>
                </c:pt>
                <c:pt idx="2">
                  <c:v>233.38499999999999</c:v>
                </c:pt>
                <c:pt idx="3">
                  <c:v>235.90899999999999</c:v>
                </c:pt>
                <c:pt idx="4">
                  <c:v>238.65199999999999</c:v>
                </c:pt>
                <c:pt idx="5">
                  <c:v>249.959</c:v>
                </c:pt>
                <c:pt idx="6">
                  <c:v>258.26</c:v>
                </c:pt>
                <c:pt idx="7">
                  <c:v>268.44099999999997</c:v>
                </c:pt>
                <c:pt idx="8">
                  <c:v>277.39100000000002</c:v>
                </c:pt>
                <c:pt idx="9">
                  <c:v>282.23099999999999</c:v>
                </c:pt>
                <c:pt idx="10">
                  <c:v>284.38400000000001</c:v>
                </c:pt>
                <c:pt idx="11">
                  <c:v>291.60300000000001</c:v>
                </c:pt>
                <c:pt idx="12">
                  <c:v>292.52300000000002</c:v>
                </c:pt>
                <c:pt idx="13">
                  <c:v>293.93</c:v>
                </c:pt>
                <c:pt idx="14">
                  <c:v>287.214</c:v>
                </c:pt>
                <c:pt idx="15">
                  <c:v>297.15899999999999</c:v>
                </c:pt>
                <c:pt idx="16">
                  <c:v>315.79199999999997</c:v>
                </c:pt>
                <c:pt idx="17">
                  <c:v>315.97899999999998</c:v>
                </c:pt>
                <c:pt idx="18">
                  <c:v>322.78300000000002</c:v>
                </c:pt>
                <c:pt idx="19">
                  <c:v>328.40600000000001</c:v>
                </c:pt>
                <c:pt idx="20">
                  <c:v>335.61761999999999</c:v>
                </c:pt>
                <c:pt idx="21">
                  <c:v>338.58370000000002</c:v>
                </c:pt>
                <c:pt idx="22">
                  <c:v>339.88031000000001</c:v>
                </c:pt>
                <c:pt idx="23">
                  <c:v>342.71895000000001</c:v>
                </c:pt>
                <c:pt idx="24">
                  <c:v>343.05597999999998</c:v>
                </c:pt>
                <c:pt idx="25">
                  <c:v>351.07049000000001</c:v>
                </c:pt>
                <c:pt idx="26">
                  <c:v>348.44823000000002</c:v>
                </c:pt>
                <c:pt idx="27">
                  <c:v>345.03280000000001</c:v>
                </c:pt>
                <c:pt idx="28">
                  <c:v>343.63429000000002</c:v>
                </c:pt>
                <c:pt idx="29">
                  <c:v>323.73182000000003</c:v>
                </c:pt>
                <c:pt idx="30">
                  <c:v>339.37752</c:v>
                </c:pt>
                <c:pt idx="31">
                  <c:v>328.28218500000003</c:v>
                </c:pt>
                <c:pt idx="32">
                  <c:v>328.26143400000001</c:v>
                </c:pt>
                <c:pt idx="33">
                  <c:v>327.22941900000001</c:v>
                </c:pt>
                <c:pt idx="34">
                  <c:v>314.402287</c:v>
                </c:pt>
                <c:pt idx="35">
                  <c:v>320.63553400000001</c:v>
                </c:pt>
                <c:pt idx="36">
                  <c:v>317.45938419999999</c:v>
                </c:pt>
                <c:pt idx="37">
                  <c:v>312.48103200000003</c:v>
                </c:pt>
                <c:pt idx="38">
                  <c:v>313.60355129999999</c:v>
                </c:pt>
                <c:pt idx="39">
                  <c:v>309.2651075</c:v>
                </c:pt>
                <c:pt idx="40">
                  <c:v>295.0513947</c:v>
                </c:pt>
                <c:pt idx="41">
                  <c:v>287.31889849999999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D5A-4DAD-91EE-6DEDBB657A47}"/>
            </c:ext>
          </c:extLst>
        </c:ser>
        <c:ser>
          <c:idx val="10"/>
          <c:order val="10"/>
          <c:tx>
            <c:strRef>
              <c:f>Sheet1!$A$55</c:f>
              <c:strCache>
                <c:ptCount val="1"/>
                <c:pt idx="0">
                  <c:v>South Korea</c:v>
                </c:pt>
              </c:strCache>
            </c:strRef>
          </c:tx>
          <c:spPr>
            <a:ln w="34925" cap="rnd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Sheet1!$B$55:$AQ$55</c:f>
              <c:numCache>
                <c:formatCode>#,##0</c:formatCode>
                <c:ptCount val="42"/>
                <c:pt idx="0">
                  <c:v>32.064</c:v>
                </c:pt>
                <c:pt idx="1">
                  <c:v>34.656999999999996</c:v>
                </c:pt>
                <c:pt idx="2">
                  <c:v>36.97</c:v>
                </c:pt>
                <c:pt idx="3">
                  <c:v>41.587000000000003</c:v>
                </c:pt>
                <c:pt idx="4">
                  <c:v>46.326999999999998</c:v>
                </c:pt>
                <c:pt idx="5">
                  <c:v>50.146000000000001</c:v>
                </c:pt>
                <c:pt idx="6">
                  <c:v>55.935000000000002</c:v>
                </c:pt>
                <c:pt idx="7">
                  <c:v>63.545999999999999</c:v>
                </c:pt>
                <c:pt idx="8">
                  <c:v>73.367000000000004</c:v>
                </c:pt>
                <c:pt idx="9">
                  <c:v>81.013999999999996</c:v>
                </c:pt>
                <c:pt idx="10">
                  <c:v>94.492000000000004</c:v>
                </c:pt>
                <c:pt idx="11">
                  <c:v>107.473</c:v>
                </c:pt>
                <c:pt idx="12">
                  <c:v>118.985</c:v>
                </c:pt>
                <c:pt idx="13">
                  <c:v>126.06542</c:v>
                </c:pt>
                <c:pt idx="14">
                  <c:v>163.29574</c:v>
                </c:pt>
                <c:pt idx="15">
                  <c:v>180.03792999999999</c:v>
                </c:pt>
                <c:pt idx="16">
                  <c:v>199.95061999999999</c:v>
                </c:pt>
                <c:pt idx="17">
                  <c:v>218.27623700000001</c:v>
                </c:pt>
                <c:pt idx="18">
                  <c:v>212.458</c:v>
                </c:pt>
                <c:pt idx="19">
                  <c:v>212.01900000000001</c:v>
                </c:pt>
                <c:pt idx="20">
                  <c:v>259.54232999999999</c:v>
                </c:pt>
                <c:pt idx="21">
                  <c:v>279.25456000000003</c:v>
                </c:pt>
                <c:pt idx="22">
                  <c:v>296.40010000000001</c:v>
                </c:pt>
                <c:pt idx="23">
                  <c:v>312.89177999999998</c:v>
                </c:pt>
                <c:pt idx="24">
                  <c:v>332.92648000000003</c:v>
                </c:pt>
                <c:pt idx="25">
                  <c:v>350.19378</c:v>
                </c:pt>
                <c:pt idx="26">
                  <c:v>364.48527999999999</c:v>
                </c:pt>
                <c:pt idx="27">
                  <c:v>387.02123999999998</c:v>
                </c:pt>
                <c:pt idx="28">
                  <c:v>402.89236</c:v>
                </c:pt>
                <c:pt idx="29">
                  <c:v>409.23182000000003</c:v>
                </c:pt>
                <c:pt idx="30">
                  <c:v>458.78374600000001</c:v>
                </c:pt>
                <c:pt idx="31">
                  <c:v>481.90783399999998</c:v>
                </c:pt>
                <c:pt idx="32">
                  <c:v>492.87883699999998</c:v>
                </c:pt>
                <c:pt idx="33">
                  <c:v>497.59947499999998</c:v>
                </c:pt>
                <c:pt idx="34">
                  <c:v>504.727892</c:v>
                </c:pt>
                <c:pt idx="35">
                  <c:v>505.53522500000003</c:v>
                </c:pt>
                <c:pt idx="36">
                  <c:v>516.62769300000002</c:v>
                </c:pt>
                <c:pt idx="37">
                  <c:v>520.97747000000004</c:v>
                </c:pt>
                <c:pt idx="38">
                  <c:v>542.90044829999999</c:v>
                </c:pt>
                <c:pt idx="39">
                  <c:v>534.27256030000001</c:v>
                </c:pt>
                <c:pt idx="40">
                  <c:v>531.73511350000001</c:v>
                </c:pt>
                <c:pt idx="41">
                  <c:v>567.67243310000003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D5A-4DAD-91EE-6DEDBB657A47}"/>
            </c:ext>
          </c:extLst>
        </c:ser>
        <c:ser>
          <c:idx val="11"/>
          <c:order val="11"/>
          <c:tx>
            <c:strRef>
              <c:f>Sheet1!$A$56</c:f>
              <c:strCache>
                <c:ptCount val="1"/>
                <c:pt idx="0">
                  <c:v>Italy</c:v>
                </c:pt>
              </c:strCache>
            </c:strRef>
          </c:tx>
          <c:spPr>
            <a:ln w="349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Sheet1!$B$56:$AQ$56</c:f>
              <c:numCache>
                <c:formatCode>#,##0</c:formatCode>
                <c:ptCount val="42"/>
                <c:pt idx="0">
                  <c:v>164.89099999999999</c:v>
                </c:pt>
                <c:pt idx="1">
                  <c:v>163.08699999999999</c:v>
                </c:pt>
                <c:pt idx="2">
                  <c:v>165.72300000000001</c:v>
                </c:pt>
                <c:pt idx="3">
                  <c:v>164.85400000000001</c:v>
                </c:pt>
                <c:pt idx="4">
                  <c:v>174.155</c:v>
                </c:pt>
                <c:pt idx="5">
                  <c:v>178.066</c:v>
                </c:pt>
                <c:pt idx="6">
                  <c:v>183.55099999999999</c:v>
                </c:pt>
                <c:pt idx="7">
                  <c:v>193.54900000000001</c:v>
                </c:pt>
                <c:pt idx="8">
                  <c:v>186.84899999999999</c:v>
                </c:pt>
                <c:pt idx="9">
                  <c:v>211.84180000000001</c:v>
                </c:pt>
                <c:pt idx="10">
                  <c:v>219.00700000000001</c:v>
                </c:pt>
                <c:pt idx="11">
                  <c:v>224.429</c:v>
                </c:pt>
                <c:pt idx="12">
                  <c:v>229.821</c:v>
                </c:pt>
                <c:pt idx="13">
                  <c:v>229.536</c:v>
                </c:pt>
                <c:pt idx="14">
                  <c:v>236.95699999999999</c:v>
                </c:pt>
                <c:pt idx="15">
                  <c:v>243.67599999999999</c:v>
                </c:pt>
                <c:pt idx="16">
                  <c:v>246.03299999999999</c:v>
                </c:pt>
                <c:pt idx="17">
                  <c:v>253.48497</c:v>
                </c:pt>
                <c:pt idx="18">
                  <c:v>260.88299999999998</c:v>
                </c:pt>
                <c:pt idx="19">
                  <c:v>267.35399999999998</c:v>
                </c:pt>
                <c:pt idx="20">
                  <c:v>278.36228</c:v>
                </c:pt>
                <c:pt idx="21">
                  <c:v>284.27174000000002</c:v>
                </c:pt>
                <c:pt idx="22">
                  <c:v>290.61424</c:v>
                </c:pt>
                <c:pt idx="23">
                  <c:v>294.97176000000002</c:v>
                </c:pt>
                <c:pt idx="24">
                  <c:v>302.0686</c:v>
                </c:pt>
                <c:pt idx="25">
                  <c:v>306.68369999999999</c:v>
                </c:pt>
                <c:pt idx="26">
                  <c:v>313.76747999999998</c:v>
                </c:pt>
                <c:pt idx="27">
                  <c:v>314.72460000000001</c:v>
                </c:pt>
                <c:pt idx="28">
                  <c:v>314.60705999999999</c:v>
                </c:pt>
                <c:pt idx="29">
                  <c:v>297.35270000000003</c:v>
                </c:pt>
                <c:pt idx="30">
                  <c:v>311.70706300000001</c:v>
                </c:pt>
                <c:pt idx="31">
                  <c:v>315.89068099999997</c:v>
                </c:pt>
                <c:pt idx="32">
                  <c:v>309.529113</c:v>
                </c:pt>
                <c:pt idx="33">
                  <c:v>299.78777100000002</c:v>
                </c:pt>
                <c:pt idx="34">
                  <c:v>293.96414900000002</c:v>
                </c:pt>
                <c:pt idx="35">
                  <c:v>300.06021700000002</c:v>
                </c:pt>
                <c:pt idx="36">
                  <c:v>298.25033400000001</c:v>
                </c:pt>
                <c:pt idx="37">
                  <c:v>304.72248200000001</c:v>
                </c:pt>
                <c:pt idx="38">
                  <c:v>306.27983230000001</c:v>
                </c:pt>
                <c:pt idx="39">
                  <c:v>284.02860520000002</c:v>
                </c:pt>
                <c:pt idx="40">
                  <c:v>287.26333590000002</c:v>
                </c:pt>
                <c:pt idx="41">
                  <c:v>299.92183180000001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D5A-4DAD-91EE-6DEDBB657A47}"/>
            </c:ext>
          </c:extLst>
        </c:ser>
        <c:ser>
          <c:idx val="12"/>
          <c:order val="12"/>
          <c:tx>
            <c:strRef>
              <c:f>Sheet1!$A$57</c:f>
              <c:strCache>
                <c:ptCount val="1"/>
                <c:pt idx="0">
                  <c:v>Mexico</c:v>
                </c:pt>
              </c:strCache>
            </c:strRef>
          </c:tx>
          <c:spPr>
            <a:ln w="349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Sheet1!$B$57:$AQ$57</c:f>
              <c:numCache>
                <c:formatCode>#,##0</c:formatCode>
                <c:ptCount val="42"/>
                <c:pt idx="0">
                  <c:v>56.71</c:v>
                </c:pt>
                <c:pt idx="1">
                  <c:v>64.406999999999996</c:v>
                </c:pt>
                <c:pt idx="2">
                  <c:v>69.956000000000003</c:v>
                </c:pt>
                <c:pt idx="3">
                  <c:v>72.852000000000004</c:v>
                </c:pt>
                <c:pt idx="4">
                  <c:v>77.006</c:v>
                </c:pt>
                <c:pt idx="5">
                  <c:v>82.01</c:v>
                </c:pt>
                <c:pt idx="6">
                  <c:v>84.793000000000006</c:v>
                </c:pt>
                <c:pt idx="7">
                  <c:v>91.09</c:v>
                </c:pt>
                <c:pt idx="8">
                  <c:v>94.986999999999995</c:v>
                </c:pt>
                <c:pt idx="9">
                  <c:v>101.542</c:v>
                </c:pt>
                <c:pt idx="10">
                  <c:v>100.471</c:v>
                </c:pt>
                <c:pt idx="11">
                  <c:v>104.712</c:v>
                </c:pt>
                <c:pt idx="12">
                  <c:v>108.14400000000001</c:v>
                </c:pt>
                <c:pt idx="13">
                  <c:v>112.418312</c:v>
                </c:pt>
                <c:pt idx="14">
                  <c:v>120.955</c:v>
                </c:pt>
                <c:pt idx="15">
                  <c:v>125.452</c:v>
                </c:pt>
                <c:pt idx="16">
                  <c:v>132.93799999999999</c:v>
                </c:pt>
                <c:pt idx="17">
                  <c:v>144.58669</c:v>
                </c:pt>
                <c:pt idx="18">
                  <c:v>148.94900000000001</c:v>
                </c:pt>
                <c:pt idx="19">
                  <c:v>156.83199999999999</c:v>
                </c:pt>
                <c:pt idx="20">
                  <c:v>166.51256000000001</c:v>
                </c:pt>
                <c:pt idx="21">
                  <c:v>171.14658</c:v>
                </c:pt>
                <c:pt idx="22">
                  <c:v>174.02456000000001</c:v>
                </c:pt>
                <c:pt idx="23">
                  <c:v>172.57702</c:v>
                </c:pt>
                <c:pt idx="24">
                  <c:v>184.40961999999999</c:v>
                </c:pt>
                <c:pt idx="25">
                  <c:v>192.27152000000001</c:v>
                </c:pt>
                <c:pt idx="26">
                  <c:v>196.40852000000001</c:v>
                </c:pt>
                <c:pt idx="27">
                  <c:v>202.24940000000001</c:v>
                </c:pt>
                <c:pt idx="28">
                  <c:v>204.56938</c:v>
                </c:pt>
                <c:pt idx="29">
                  <c:v>202.09172000000001</c:v>
                </c:pt>
                <c:pt idx="30">
                  <c:v>219.21376900000001</c:v>
                </c:pt>
                <c:pt idx="31">
                  <c:v>233.94982099999999</c:v>
                </c:pt>
                <c:pt idx="32">
                  <c:v>241.75852800000001</c:v>
                </c:pt>
                <c:pt idx="33">
                  <c:v>244.72650100000001</c:v>
                </c:pt>
                <c:pt idx="34">
                  <c:v>248.33339599999999</c:v>
                </c:pt>
                <c:pt idx="35">
                  <c:v>256.55695700000001</c:v>
                </c:pt>
                <c:pt idx="36">
                  <c:v>263.298089</c:v>
                </c:pt>
                <c:pt idx="37">
                  <c:v>265.57492300000001</c:v>
                </c:pt>
                <c:pt idx="38">
                  <c:v>291.18224120000002</c:v>
                </c:pt>
                <c:pt idx="39">
                  <c:v>278.88297310000002</c:v>
                </c:pt>
                <c:pt idx="40">
                  <c:v>292.53046819999997</c:v>
                </c:pt>
                <c:pt idx="41">
                  <c:v>300.9570645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D5A-4DAD-91EE-6DEDBB657A47}"/>
            </c:ext>
          </c:extLst>
        </c:ser>
        <c:ser>
          <c:idx val="13"/>
          <c:order val="13"/>
          <c:tx>
            <c:strRef>
              <c:f>Sheet1!$A$58</c:f>
              <c:strCache>
                <c:ptCount val="1"/>
                <c:pt idx="0">
                  <c:v>Saudi Arabia</c:v>
                </c:pt>
              </c:strCache>
            </c:strRef>
          </c:tx>
          <c:spPr>
            <a:ln w="349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Sheet1!$B$58:$AQ$58</c:f>
              <c:numCache>
                <c:formatCode>#,##0</c:formatCode>
                <c:ptCount val="42"/>
                <c:pt idx="0">
                  <c:v>19.103000000000002</c:v>
                </c:pt>
                <c:pt idx="1">
                  <c:v>23.18</c:v>
                </c:pt>
                <c:pt idx="2">
                  <c:v>29.178999999999998</c:v>
                </c:pt>
                <c:pt idx="3">
                  <c:v>31.986000000000001</c:v>
                </c:pt>
                <c:pt idx="4">
                  <c:v>37.906999999999996</c:v>
                </c:pt>
                <c:pt idx="5">
                  <c:v>40.280999999999999</c:v>
                </c:pt>
                <c:pt idx="6">
                  <c:v>46.901000000000003</c:v>
                </c:pt>
                <c:pt idx="7">
                  <c:v>47.387999999999998</c:v>
                </c:pt>
                <c:pt idx="8">
                  <c:v>52.26</c:v>
                </c:pt>
                <c:pt idx="9">
                  <c:v>57.133000000000003</c:v>
                </c:pt>
                <c:pt idx="10">
                  <c:v>60.914000000000001</c:v>
                </c:pt>
                <c:pt idx="11">
                  <c:v>64.337999999999994</c:v>
                </c:pt>
                <c:pt idx="12">
                  <c:v>67.819000000000003</c:v>
                </c:pt>
                <c:pt idx="13">
                  <c:v>75.432000000000002</c:v>
                </c:pt>
                <c:pt idx="14">
                  <c:v>85.162999999999997</c:v>
                </c:pt>
                <c:pt idx="15">
                  <c:v>91.888999999999996</c:v>
                </c:pt>
                <c:pt idx="16">
                  <c:v>94.551000000000002</c:v>
                </c:pt>
                <c:pt idx="17">
                  <c:v>99.521000000000001</c:v>
                </c:pt>
                <c:pt idx="18">
                  <c:v>108.244</c:v>
                </c:pt>
                <c:pt idx="19">
                  <c:v>107.131</c:v>
                </c:pt>
                <c:pt idx="20">
                  <c:v>109.489</c:v>
                </c:pt>
                <c:pt idx="21">
                  <c:v>118.078</c:v>
                </c:pt>
                <c:pt idx="22">
                  <c:v>123.405</c:v>
                </c:pt>
                <c:pt idx="23">
                  <c:v>136.81800000000001</c:v>
                </c:pt>
                <c:pt idx="24">
                  <c:v>137.35499999999999</c:v>
                </c:pt>
                <c:pt idx="25">
                  <c:v>146.97800000000001</c:v>
                </c:pt>
                <c:pt idx="26">
                  <c:v>156.75</c:v>
                </c:pt>
                <c:pt idx="27">
                  <c:v>163.41300000000001</c:v>
                </c:pt>
                <c:pt idx="28">
                  <c:v>174.23599999999999</c:v>
                </c:pt>
                <c:pt idx="29">
                  <c:v>186.09200000000001</c:v>
                </c:pt>
                <c:pt idx="30">
                  <c:v>204.27297999999999</c:v>
                </c:pt>
                <c:pt idx="31">
                  <c:v>211.49538000000001</c:v>
                </c:pt>
                <c:pt idx="32">
                  <c:v>247.55902</c:v>
                </c:pt>
                <c:pt idx="33">
                  <c:v>263.96886000000001</c:v>
                </c:pt>
                <c:pt idx="34">
                  <c:v>295.08274</c:v>
                </c:pt>
                <c:pt idx="35">
                  <c:v>312.08535999999998</c:v>
                </c:pt>
                <c:pt idx="36">
                  <c:v>318.60395999999997</c:v>
                </c:pt>
                <c:pt idx="37">
                  <c:v>323.06641999999999</c:v>
                </c:pt>
                <c:pt idx="38">
                  <c:v>330.59566000000001</c:v>
                </c:pt>
                <c:pt idx="39">
                  <c:v>331.57369999999997</c:v>
                </c:pt>
                <c:pt idx="40">
                  <c:v>308.34257760000003</c:v>
                </c:pt>
                <c:pt idx="41">
                  <c:v>329.00727130000001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D5A-4DAD-91EE-6DEDBB657A47}"/>
            </c:ext>
          </c:extLst>
        </c:ser>
        <c:ser>
          <c:idx val="14"/>
          <c:order val="14"/>
          <c:tx>
            <c:strRef>
              <c:f>Sheet1!$A$59</c:f>
              <c:strCache>
                <c:ptCount val="1"/>
                <c:pt idx="0">
                  <c:v>Iran</c:v>
                </c:pt>
              </c:strCache>
            </c:strRef>
          </c:tx>
          <c:spPr>
            <a:ln w="349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Sheet1!$B$59:$AQ$59</c:f>
              <c:numCache>
                <c:formatCode>#,##0</c:formatCode>
                <c:ptCount val="42"/>
                <c:pt idx="0">
                  <c:v>19.675999999999998</c:v>
                </c:pt>
                <c:pt idx="1">
                  <c:v>21.155999999999999</c:v>
                </c:pt>
                <c:pt idx="2">
                  <c:v>23.919</c:v>
                </c:pt>
                <c:pt idx="3">
                  <c:v>28.085999999999999</c:v>
                </c:pt>
                <c:pt idx="4">
                  <c:v>31.260999999999999</c:v>
                </c:pt>
                <c:pt idx="5">
                  <c:v>31.582000000000001</c:v>
                </c:pt>
                <c:pt idx="6">
                  <c:v>30.702000000000002</c:v>
                </c:pt>
                <c:pt idx="7">
                  <c:v>31.105</c:v>
                </c:pt>
                <c:pt idx="8">
                  <c:v>39.234000000000002</c:v>
                </c:pt>
                <c:pt idx="9">
                  <c:v>40.241</c:v>
                </c:pt>
                <c:pt idx="10">
                  <c:v>49.792000000000002</c:v>
                </c:pt>
                <c:pt idx="11">
                  <c:v>53.871000000000002</c:v>
                </c:pt>
                <c:pt idx="12">
                  <c:v>59.170999999999999</c:v>
                </c:pt>
                <c:pt idx="13">
                  <c:v>62.051000000000002</c:v>
                </c:pt>
                <c:pt idx="14">
                  <c:v>65.533000000000001</c:v>
                </c:pt>
                <c:pt idx="15">
                  <c:v>63.731999999999999</c:v>
                </c:pt>
                <c:pt idx="16">
                  <c:v>69.671000000000006</c:v>
                </c:pt>
                <c:pt idx="17">
                  <c:v>73.358000000000004</c:v>
                </c:pt>
                <c:pt idx="18">
                  <c:v>77.62</c:v>
                </c:pt>
                <c:pt idx="19">
                  <c:v>84.623000000000005</c:v>
                </c:pt>
                <c:pt idx="20">
                  <c:v>94.356080000000006</c:v>
                </c:pt>
                <c:pt idx="21">
                  <c:v>101.70471999999999</c:v>
                </c:pt>
                <c:pt idx="22">
                  <c:v>109.41404</c:v>
                </c:pt>
                <c:pt idx="23">
                  <c:v>119.98681999999999</c:v>
                </c:pt>
                <c:pt idx="24">
                  <c:v>126.99336</c:v>
                </c:pt>
                <c:pt idx="25">
                  <c:v>135.19698</c:v>
                </c:pt>
                <c:pt idx="26">
                  <c:v>146.07354000000001</c:v>
                </c:pt>
                <c:pt idx="27">
                  <c:v>153.26264</c:v>
                </c:pt>
                <c:pt idx="28">
                  <c:v>162.10813999999999</c:v>
                </c:pt>
                <c:pt idx="29">
                  <c:v>169.83240000000001</c:v>
                </c:pt>
                <c:pt idx="30">
                  <c:v>182.71440000000001</c:v>
                </c:pt>
                <c:pt idx="31">
                  <c:v>186.13829999999999</c:v>
                </c:pt>
                <c:pt idx="32">
                  <c:v>195.32187999999999</c:v>
                </c:pt>
                <c:pt idx="33">
                  <c:v>215.70767000000001</c:v>
                </c:pt>
                <c:pt idx="34">
                  <c:v>233.22399999999999</c:v>
                </c:pt>
                <c:pt idx="35">
                  <c:v>236.54400000000001</c:v>
                </c:pt>
                <c:pt idx="36">
                  <c:v>252.25200000000001</c:v>
                </c:pt>
                <c:pt idx="37">
                  <c:v>268.628759</c:v>
                </c:pt>
                <c:pt idx="38">
                  <c:v>271.48547200000002</c:v>
                </c:pt>
                <c:pt idx="39">
                  <c:v>283.76360699999998</c:v>
                </c:pt>
                <c:pt idx="40">
                  <c:v>286.69344899999999</c:v>
                </c:pt>
                <c:pt idx="41">
                  <c:v>301.96873049999999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D5A-4DAD-91EE-6DEDBB657A47}"/>
            </c:ext>
          </c:extLst>
        </c:ser>
        <c:ser>
          <c:idx val="15"/>
          <c:order val="15"/>
          <c:tx>
            <c:strRef>
              <c:f>Sheet1!$A$60</c:f>
              <c:strCache>
                <c:ptCount val="1"/>
                <c:pt idx="0">
                  <c:v>Grand Total</c:v>
                </c:pt>
              </c:strCache>
            </c:strRef>
          </c:tx>
          <c:spPr>
            <a:ln w="76200" cap="rnd">
              <a:solidFill>
                <a:sysClr val="windowText" lastClr="0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Sheet1!$B$44:$AQ$44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Sheet1!$B$60:$AQ$60</c:f>
              <c:numCache>
                <c:formatCode>#,##0</c:formatCode>
                <c:ptCount val="42"/>
                <c:pt idx="0">
                  <c:v>4178.7494186000004</c:v>
                </c:pt>
                <c:pt idx="1">
                  <c:v>4273.0980732999997</c:v>
                </c:pt>
                <c:pt idx="2">
                  <c:v>4266.9801018999997</c:v>
                </c:pt>
                <c:pt idx="3">
                  <c:v>4435.5753381000004</c:v>
                </c:pt>
                <c:pt idx="4">
                  <c:v>4724.3842674000007</c:v>
                </c:pt>
                <c:pt idx="5">
                  <c:v>4879.1019808000001</c:v>
                </c:pt>
                <c:pt idx="6">
                  <c:v>5051.8959302000003</c:v>
                </c:pt>
                <c:pt idx="7">
                  <c:v>5304.7557037999995</c:v>
                </c:pt>
                <c:pt idx="8">
                  <c:v>5582.5479439999999</c:v>
                </c:pt>
                <c:pt idx="9">
                  <c:v>5922.5509869999996</c:v>
                </c:pt>
                <c:pt idx="10">
                  <c:v>6157.4992620000003</c:v>
                </c:pt>
                <c:pt idx="11">
                  <c:v>6866.3992539999999</c:v>
                </c:pt>
                <c:pt idx="12">
                  <c:v>7879.246670999999</c:v>
                </c:pt>
                <c:pt idx="13">
                  <c:v>8063.3451420000001</c:v>
                </c:pt>
                <c:pt idx="14">
                  <c:v>8271.2539069999984</c:v>
                </c:pt>
                <c:pt idx="15">
                  <c:v>8541.9189889999998</c:v>
                </c:pt>
                <c:pt idx="16">
                  <c:v>8790.9063200000001</c:v>
                </c:pt>
                <c:pt idx="17">
                  <c:v>9010.474021</c:v>
                </c:pt>
                <c:pt idx="18">
                  <c:v>9225.8099759999986</c:v>
                </c:pt>
                <c:pt idx="19">
                  <c:v>9419.3662660000009</c:v>
                </c:pt>
                <c:pt idx="20">
                  <c:v>9797.8473610000001</c:v>
                </c:pt>
                <c:pt idx="21">
                  <c:v>9948.4675239999997</c:v>
                </c:pt>
                <c:pt idx="22">
                  <c:v>10292.083175</c:v>
                </c:pt>
                <c:pt idx="23">
                  <c:v>10671.881207</c:v>
                </c:pt>
                <c:pt idx="24">
                  <c:v>11170.878353</c:v>
                </c:pt>
                <c:pt idx="25">
                  <c:v>11649.807880999999</c:v>
                </c:pt>
                <c:pt idx="26">
                  <c:v>12143.628631</c:v>
                </c:pt>
                <c:pt idx="27">
                  <c:v>12758.590355</c:v>
                </c:pt>
                <c:pt idx="28">
                  <c:v>12972.018103999999</c:v>
                </c:pt>
                <c:pt idx="29">
                  <c:v>12949.422065000002</c:v>
                </c:pt>
                <c:pt idx="30">
                  <c:v>13959.084509999997</c:v>
                </c:pt>
                <c:pt idx="31">
                  <c:v>14557.791766999999</c:v>
                </c:pt>
                <c:pt idx="32">
                  <c:v>14916.014564000001</c:v>
                </c:pt>
                <c:pt idx="33">
                  <c:v>15460.489741899999</c:v>
                </c:pt>
                <c:pt idx="34">
                  <c:v>15858.236657000001</c:v>
                </c:pt>
                <c:pt idx="35">
                  <c:v>16111.03716</c:v>
                </c:pt>
                <c:pt idx="36">
                  <c:v>16562.066191200003</c:v>
                </c:pt>
                <c:pt idx="37">
                  <c:v>17116.994201999994</c:v>
                </c:pt>
                <c:pt idx="38">
                  <c:v>17815.438833400003</c:v>
                </c:pt>
                <c:pt idx="39">
                  <c:v>18096.877517999998</c:v>
                </c:pt>
                <c:pt idx="40">
                  <c:v>18188.996973900004</c:v>
                </c:pt>
                <c:pt idx="41">
                  <c:v>19315.200634900004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D5A-4DAD-91EE-6DEDBB657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153295"/>
        <c:axId val="695535375"/>
      </c:lineChart>
      <c:catAx>
        <c:axId val="58315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35375"/>
        <c:crosses val="autoZero"/>
        <c:auto val="1"/>
        <c:lblAlgn val="ctr"/>
        <c:lblOffset val="100"/>
        <c:noMultiLvlLbl val="0"/>
      </c:catAx>
      <c:valAx>
        <c:axId val="695535375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15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3848606139140325"/>
          <c:w val="0.97383734546670431"/>
          <c:h val="0.144053083748515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ysClr val="windowText" lastClr="000000"/>
                </a:solidFill>
              </a:rPr>
              <a:t>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445713529999399E-2"/>
          <c:y val="7.3534624027318488E-2"/>
          <c:w val="0.91016677991091455"/>
          <c:h val="0.84347721987263147"/>
        </c:manualLayout>
      </c:layout>
      <c:lineChart>
        <c:grouping val="standar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Asia &amp; Oceania</c:v>
                </c:pt>
              </c:strCache>
            </c:strRef>
          </c:tx>
          <c:spPr>
            <a:ln w="76200" cap="rnd">
              <a:solidFill>
                <a:srgbClr val="7030A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Sheet1!$B$15:$AQ$15</c:f>
              <c:numCache>
                <c:formatCode>#,##0</c:formatCode>
                <c:ptCount val="42"/>
                <c:pt idx="0">
                  <c:v>912.82799999999997</c:v>
                </c:pt>
                <c:pt idx="1">
                  <c:v>932.98</c:v>
                </c:pt>
                <c:pt idx="2">
                  <c:v>964.88499999999999</c:v>
                </c:pt>
                <c:pt idx="3">
                  <c:v>1026.7629999999999</c:v>
                </c:pt>
                <c:pt idx="4">
                  <c:v>1100.817</c:v>
                </c:pt>
                <c:pt idx="5">
                  <c:v>1151.873</c:v>
                </c:pt>
                <c:pt idx="6">
                  <c:v>1210.393</c:v>
                </c:pt>
                <c:pt idx="7">
                  <c:v>1318.7680000000003</c:v>
                </c:pt>
                <c:pt idx="8">
                  <c:v>1421.374</c:v>
                </c:pt>
                <c:pt idx="9">
                  <c:v>1514.0049999999999</c:v>
                </c:pt>
                <c:pt idx="10">
                  <c:v>1636.2969999999998</c:v>
                </c:pt>
                <c:pt idx="11">
                  <c:v>1742.547</c:v>
                </c:pt>
                <c:pt idx="12">
                  <c:v>1846.4880000000001</c:v>
                </c:pt>
                <c:pt idx="13">
                  <c:v>1953.964297</c:v>
                </c:pt>
                <c:pt idx="14">
                  <c:v>2146.3657399999997</c:v>
                </c:pt>
                <c:pt idx="15">
                  <c:v>2265.3359299999997</c:v>
                </c:pt>
                <c:pt idx="16">
                  <c:v>2354.5236500000001</c:v>
                </c:pt>
                <c:pt idx="17">
                  <c:v>2483.8092369999999</c:v>
                </c:pt>
                <c:pt idx="18">
                  <c:v>2533.7400000000002</c:v>
                </c:pt>
                <c:pt idx="19">
                  <c:v>2603.8370000000004</c:v>
                </c:pt>
                <c:pt idx="20">
                  <c:v>2757.7343300000002</c:v>
                </c:pt>
                <c:pt idx="21">
                  <c:v>2905.6845419999995</c:v>
                </c:pt>
                <c:pt idx="22">
                  <c:v>3109.6270999999997</c:v>
                </c:pt>
                <c:pt idx="23">
                  <c:v>3355.5467799999997</c:v>
                </c:pt>
                <c:pt idx="24">
                  <c:v>3712.3684800000001</c:v>
                </c:pt>
                <c:pt idx="25">
                  <c:v>4006.03478</c:v>
                </c:pt>
                <c:pt idx="26">
                  <c:v>4417.2342800000006</c:v>
                </c:pt>
                <c:pt idx="27">
                  <c:v>4879.1132399999997</c:v>
                </c:pt>
                <c:pt idx="28">
                  <c:v>5056.8893600000001</c:v>
                </c:pt>
                <c:pt idx="29">
                  <c:v>5306.0248199999996</c:v>
                </c:pt>
                <c:pt idx="30">
                  <c:v>5934.9230429999998</c:v>
                </c:pt>
                <c:pt idx="31">
                  <c:v>6503.5164459999996</c:v>
                </c:pt>
                <c:pt idx="32">
                  <c:v>6824.7762080000011</c:v>
                </c:pt>
                <c:pt idx="33">
                  <c:v>7270.0821828999997</c:v>
                </c:pt>
                <c:pt idx="34">
                  <c:v>7609.2955369999991</c:v>
                </c:pt>
                <c:pt idx="35">
                  <c:v>7835.051469</c:v>
                </c:pt>
                <c:pt idx="36">
                  <c:v>8220.5165679999991</c:v>
                </c:pt>
                <c:pt idx="37">
                  <c:v>8772.0015939999994</c:v>
                </c:pt>
                <c:pt idx="38">
                  <c:v>9269.8233708000007</c:v>
                </c:pt>
                <c:pt idx="39">
                  <c:v>9623.910302799999</c:v>
                </c:pt>
                <c:pt idx="40">
                  <c:v>9889.991253000002</c:v>
                </c:pt>
                <c:pt idx="41">
                  <c:v>10729.156974800002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B2-43A1-93D4-F21B95DC971D}"/>
            </c:ext>
          </c:extLst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North America</c:v>
                </c:pt>
              </c:strCache>
            </c:strRef>
          </c:tx>
          <c:spPr>
            <a:ln w="57150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Sheet1!$B$16:$AQ$16</c:f>
              <c:numCache>
                <c:formatCode>#,##0</c:formatCode>
                <c:ptCount val="42"/>
                <c:pt idx="0">
                  <c:v>2460.6386186</c:v>
                </c:pt>
                <c:pt idx="1">
                  <c:v>2530.5698733000004</c:v>
                </c:pt>
                <c:pt idx="2">
                  <c:v>2475.5636418999998</c:v>
                </c:pt>
                <c:pt idx="3">
                  <c:v>2555.4530181</c:v>
                </c:pt>
                <c:pt idx="4">
                  <c:v>2719.5105673999997</c:v>
                </c:pt>
                <c:pt idx="5">
                  <c:v>2778.3586008000002</c:v>
                </c:pt>
                <c:pt idx="6">
                  <c:v>2842.9381902</c:v>
                </c:pt>
                <c:pt idx="7">
                  <c:v>2953.6002837999999</c:v>
                </c:pt>
                <c:pt idx="8">
                  <c:v>3095.2921840000004</c:v>
                </c:pt>
                <c:pt idx="9">
                  <c:v>3291.840447</c:v>
                </c:pt>
                <c:pt idx="10">
                  <c:v>3371.4177020000002</c:v>
                </c:pt>
                <c:pt idx="11">
                  <c:v>3430.6822340000003</c:v>
                </c:pt>
                <c:pt idx="12">
                  <c:v>3450.1187310000005</c:v>
                </c:pt>
                <c:pt idx="13">
                  <c:v>3568.2267229999998</c:v>
                </c:pt>
                <c:pt idx="14">
                  <c:v>3661.538415</c:v>
                </c:pt>
                <c:pt idx="15">
                  <c:v>3756.1746889999995</c:v>
                </c:pt>
                <c:pt idx="16">
                  <c:v>3860.4253800000001</c:v>
                </c:pt>
                <c:pt idx="17">
                  <c:v>3929.0014740000001</c:v>
                </c:pt>
                <c:pt idx="18">
                  <c:v>4053.5701060000001</c:v>
                </c:pt>
                <c:pt idx="19">
                  <c:v>4130.6847859999998</c:v>
                </c:pt>
                <c:pt idx="20">
                  <c:v>4264.2113910000007</c:v>
                </c:pt>
                <c:pt idx="21">
                  <c:v>4233.9982419999997</c:v>
                </c:pt>
                <c:pt idx="22">
                  <c:v>4319.0265049999998</c:v>
                </c:pt>
                <c:pt idx="23">
                  <c:v>4363.0340769999993</c:v>
                </c:pt>
                <c:pt idx="24">
                  <c:v>4434.6647929999999</c:v>
                </c:pt>
                <c:pt idx="25">
                  <c:v>4563.996631</c:v>
                </c:pt>
                <c:pt idx="26">
                  <c:v>4563.9765609999995</c:v>
                </c:pt>
                <c:pt idx="27">
                  <c:v>4653.9869749999998</c:v>
                </c:pt>
                <c:pt idx="28">
                  <c:v>4631.0004039999994</c:v>
                </c:pt>
                <c:pt idx="29">
                  <c:v>4462.5427250000002</c:v>
                </c:pt>
                <c:pt idx="30">
                  <c:v>4638.6072489999997</c:v>
                </c:pt>
                <c:pt idx="31">
                  <c:v>4668.8027629999997</c:v>
                </c:pt>
                <c:pt idx="32">
                  <c:v>4619.7473370000007</c:v>
                </c:pt>
                <c:pt idx="33">
                  <c:v>4681.9820499999996</c:v>
                </c:pt>
                <c:pt idx="34">
                  <c:v>4722.1885139999995</c:v>
                </c:pt>
                <c:pt idx="35">
                  <c:v>4714.2622089999995</c:v>
                </c:pt>
                <c:pt idx="36">
                  <c:v>4732.8600639999995</c:v>
                </c:pt>
                <c:pt idx="37">
                  <c:v>4700.9152430000004</c:v>
                </c:pt>
                <c:pt idx="38">
                  <c:v>4877.8726239000007</c:v>
                </c:pt>
                <c:pt idx="39">
                  <c:v>4815.5112399999998</c:v>
                </c:pt>
                <c:pt idx="40">
                  <c:v>4723.9317248999996</c:v>
                </c:pt>
                <c:pt idx="41">
                  <c:v>4834.9812129000002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B2-43A1-93D4-F21B95DC971D}"/>
            </c:ext>
          </c:extLst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Europe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Sheet1!$B$17:$AQ$17</c:f>
              <c:numCache>
                <c:formatCode>#,##0</c:formatCode>
                <c:ptCount val="42"/>
                <c:pt idx="0">
                  <c:v>644.72</c:v>
                </c:pt>
                <c:pt idx="1">
                  <c:v>641.05500000000006</c:v>
                </c:pt>
                <c:pt idx="2">
                  <c:v>641.74299999999994</c:v>
                </c:pt>
                <c:pt idx="3">
                  <c:v>647.84199999999998</c:v>
                </c:pt>
                <c:pt idx="4">
                  <c:v>672.97</c:v>
                </c:pt>
                <c:pt idx="5">
                  <c:v>705.96199999999999</c:v>
                </c:pt>
                <c:pt idx="6">
                  <c:v>734.48099999999999</c:v>
                </c:pt>
                <c:pt idx="7">
                  <c:v>763.41899999999987</c:v>
                </c:pt>
                <c:pt idx="8">
                  <c:v>773.625</c:v>
                </c:pt>
                <c:pt idx="9">
                  <c:v>810.60379999999998</c:v>
                </c:pt>
                <c:pt idx="10">
                  <c:v>826.43399999999997</c:v>
                </c:pt>
                <c:pt idx="11">
                  <c:v>1352.5160000000001</c:v>
                </c:pt>
                <c:pt idx="12">
                  <c:v>1363.1898000000001</c:v>
                </c:pt>
                <c:pt idx="13">
                  <c:v>1356.7540000000001</c:v>
                </c:pt>
                <c:pt idx="14">
                  <c:v>1362.7820000000002</c:v>
                </c:pt>
                <c:pt idx="15">
                  <c:v>1391.1965</c:v>
                </c:pt>
                <c:pt idx="16">
                  <c:v>1433.7709999999997</c:v>
                </c:pt>
                <c:pt idx="17">
                  <c:v>1444.1304</c:v>
                </c:pt>
                <c:pt idx="18">
                  <c:v>1474.47</c:v>
                </c:pt>
                <c:pt idx="19">
                  <c:v>1494.037</c:v>
                </c:pt>
                <c:pt idx="20">
                  <c:v>1532.80504</c:v>
                </c:pt>
                <c:pt idx="21">
                  <c:v>1563.5030400000001</c:v>
                </c:pt>
                <c:pt idx="22">
                  <c:v>1581.22237</c:v>
                </c:pt>
                <c:pt idx="23">
                  <c:v>1615.5009100000002</c:v>
                </c:pt>
                <c:pt idx="24">
                  <c:v>1640.9610600000001</c:v>
                </c:pt>
                <c:pt idx="25">
                  <c:v>1653.66445</c:v>
                </c:pt>
                <c:pt idx="26">
                  <c:v>1658.80529</c:v>
                </c:pt>
                <c:pt idx="27">
                  <c:v>1662.1529799999998</c:v>
                </c:pt>
                <c:pt idx="28">
                  <c:v>1670.67785</c:v>
                </c:pt>
                <c:pt idx="29">
                  <c:v>1588.5258800000001</c:v>
                </c:pt>
                <c:pt idx="30">
                  <c:v>1678.702278</c:v>
                </c:pt>
                <c:pt idx="31">
                  <c:v>1641.1536679999999</c:v>
                </c:pt>
                <c:pt idx="32">
                  <c:v>1644.755079</c:v>
                </c:pt>
                <c:pt idx="33">
                  <c:v>1636.9979989999999</c:v>
                </c:pt>
                <c:pt idx="34">
                  <c:v>1583.146686</c:v>
                </c:pt>
                <c:pt idx="35">
                  <c:v>1608.3637980000001</c:v>
                </c:pt>
                <c:pt idx="36">
                  <c:v>1612.5344792000001</c:v>
                </c:pt>
                <c:pt idx="37">
                  <c:v>1612.0732270000003</c:v>
                </c:pt>
                <c:pt idx="38">
                  <c:v>1603.3849771999999</c:v>
                </c:pt>
                <c:pt idx="39">
                  <c:v>1558.7883055000002</c:v>
                </c:pt>
                <c:pt idx="40">
                  <c:v>1506.6309053999998</c:v>
                </c:pt>
                <c:pt idx="41">
                  <c:v>1546.3481724999999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B2-43A1-93D4-F21B95DC971D}"/>
            </c:ext>
          </c:extLst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Eurasia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Sheet1!$B$18:$AQ$18</c:f>
              <c:numCache>
                <c:formatCode>#,##0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864.351</c:v>
                </c:pt>
                <c:pt idx="13">
                  <c:v>807.82299999999998</c:v>
                </c:pt>
                <c:pt idx="14">
                  <c:v>701.88099999999997</c:v>
                </c:pt>
                <c:pt idx="15">
                  <c:v>712.08100000000002</c:v>
                </c:pt>
                <c:pt idx="16">
                  <c:v>700.221</c:v>
                </c:pt>
                <c:pt idx="17">
                  <c:v>689.78599999999994</c:v>
                </c:pt>
                <c:pt idx="18">
                  <c:v>675.25900000000001</c:v>
                </c:pt>
                <c:pt idx="19">
                  <c:v>688.43399999999997</c:v>
                </c:pt>
                <c:pt idx="20">
                  <c:v>717.25300000000004</c:v>
                </c:pt>
                <c:pt idx="21">
                  <c:v>721.01599999999996</c:v>
                </c:pt>
                <c:pt idx="22">
                  <c:v>730.41099999999994</c:v>
                </c:pt>
                <c:pt idx="23">
                  <c:v>744.12599999999998</c:v>
                </c:pt>
                <c:pt idx="24">
                  <c:v>765.24199999999996</c:v>
                </c:pt>
                <c:pt idx="25">
                  <c:v>776.05376000000001</c:v>
                </c:pt>
                <c:pt idx="26">
                  <c:v>818.24968000000001</c:v>
                </c:pt>
                <c:pt idx="27">
                  <c:v>842.49393999999995</c:v>
                </c:pt>
                <c:pt idx="28">
                  <c:v>857.29781000000003</c:v>
                </c:pt>
                <c:pt idx="29">
                  <c:v>817.86649999999997</c:v>
                </c:pt>
                <c:pt idx="30">
                  <c:v>860.18223999999998</c:v>
                </c:pt>
                <c:pt idx="31">
                  <c:v>870.92040999999995</c:v>
                </c:pt>
                <c:pt idx="32">
                  <c:v>890.80348000000004</c:v>
                </c:pt>
                <c:pt idx="33">
                  <c:v>882.92125999999996</c:v>
                </c:pt>
                <c:pt idx="34">
                  <c:v>892.83230000000003</c:v>
                </c:pt>
                <c:pt idx="35">
                  <c:v>891.82393999999999</c:v>
                </c:pt>
                <c:pt idx="36">
                  <c:v>911.41305999999997</c:v>
                </c:pt>
                <c:pt idx="37">
                  <c:v>920.42594799999995</c:v>
                </c:pt>
                <c:pt idx="38">
                  <c:v>931.11845000000005</c:v>
                </c:pt>
                <c:pt idx="39">
                  <c:v>945.36055999999996</c:v>
                </c:pt>
                <c:pt idx="40">
                  <c:v>940.04610400000001</c:v>
                </c:pt>
                <c:pt idx="41">
                  <c:v>996.44291620000001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B2-43A1-93D4-F21B95DC971D}"/>
            </c:ext>
          </c:extLst>
        </c:ser>
        <c:ser>
          <c:idx val="4"/>
          <c:order val="4"/>
          <c:tx>
            <c:strRef>
              <c:f>Sheet1!$A$19</c:f>
              <c:strCache>
                <c:ptCount val="1"/>
                <c:pt idx="0">
                  <c:v>Central &amp; South America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Sheet1!$B$19:$AQ$19</c:f>
              <c:numCache>
                <c:formatCode>#,##0</c:formatCode>
                <c:ptCount val="42"/>
                <c:pt idx="0">
                  <c:v>121.7838</c:v>
                </c:pt>
                <c:pt idx="1">
                  <c:v>124.1572</c:v>
                </c:pt>
                <c:pt idx="2">
                  <c:v>131.69046</c:v>
                </c:pt>
                <c:pt idx="3">
                  <c:v>145.44532000000001</c:v>
                </c:pt>
                <c:pt idx="4">
                  <c:v>161.9187</c:v>
                </c:pt>
                <c:pt idx="5">
                  <c:v>171.04537999999999</c:v>
                </c:pt>
                <c:pt idx="6">
                  <c:v>186.48074</c:v>
                </c:pt>
                <c:pt idx="7">
                  <c:v>190.47542000000001</c:v>
                </c:pt>
                <c:pt idx="8">
                  <c:v>200.76275999999999</c:v>
                </c:pt>
                <c:pt idx="9">
                  <c:v>208.72774000000001</c:v>
                </c:pt>
                <c:pt idx="10">
                  <c:v>212.64456000000001</c:v>
                </c:pt>
                <c:pt idx="11">
                  <c:v>222.44502</c:v>
                </c:pt>
                <c:pt idx="12">
                  <c:v>228.10914</c:v>
                </c:pt>
                <c:pt idx="13">
                  <c:v>239.094122</c:v>
                </c:pt>
                <c:pt idx="14">
                  <c:v>247.99075199999999</c:v>
                </c:pt>
                <c:pt idx="15">
                  <c:v>261.50986999999998</c:v>
                </c:pt>
                <c:pt idx="16">
                  <c:v>277.74329</c:v>
                </c:pt>
                <c:pt idx="17">
                  <c:v>290.86790999999999</c:v>
                </c:pt>
                <c:pt idx="18">
                  <c:v>302.90687000000003</c:v>
                </c:pt>
                <c:pt idx="19">
                  <c:v>310.61948000000001</c:v>
                </c:pt>
                <c:pt idx="20">
                  <c:v>321.99851999999998</c:v>
                </c:pt>
                <c:pt idx="21">
                  <c:v>304.48298</c:v>
                </c:pt>
                <c:pt idx="22">
                  <c:v>318.97716000000003</c:v>
                </c:pt>
                <c:pt idx="23">
                  <c:v>336.86862000000002</c:v>
                </c:pt>
                <c:pt idx="24">
                  <c:v>353.29365999999999</c:v>
                </c:pt>
                <c:pt idx="25">
                  <c:v>367.88328000000001</c:v>
                </c:pt>
                <c:pt idx="26">
                  <c:v>382.53928000000002</c:v>
                </c:pt>
                <c:pt idx="27">
                  <c:v>404.16757999999999</c:v>
                </c:pt>
                <c:pt idx="28">
                  <c:v>419.80853999999999</c:v>
                </c:pt>
                <c:pt idx="29">
                  <c:v>418.53773999999999</c:v>
                </c:pt>
                <c:pt idx="30">
                  <c:v>459.68232</c:v>
                </c:pt>
                <c:pt idx="31">
                  <c:v>475.76479999999998</c:v>
                </c:pt>
                <c:pt idx="32">
                  <c:v>493.05155999999999</c:v>
                </c:pt>
                <c:pt idx="33">
                  <c:v>508.82972000000001</c:v>
                </c:pt>
                <c:pt idx="34">
                  <c:v>522.46687999999995</c:v>
                </c:pt>
                <c:pt idx="35">
                  <c:v>512.906384</c:v>
                </c:pt>
                <c:pt idx="36">
                  <c:v>513.88606000000004</c:v>
                </c:pt>
                <c:pt idx="37">
                  <c:v>519.88301100000001</c:v>
                </c:pt>
                <c:pt idx="38">
                  <c:v>531.15827950000005</c:v>
                </c:pt>
                <c:pt idx="39">
                  <c:v>537.96980269999995</c:v>
                </c:pt>
                <c:pt idx="40">
                  <c:v>533.36095999999998</c:v>
                </c:pt>
                <c:pt idx="41">
                  <c:v>577.29535669999996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B2-43A1-93D4-F21B95DC971D}"/>
            </c:ext>
          </c:extLst>
        </c:ser>
        <c:ser>
          <c:idx val="5"/>
          <c:order val="5"/>
          <c:tx>
            <c:strRef>
              <c:f>Sheet1!$A$20</c:f>
              <c:strCache>
                <c:ptCount val="1"/>
                <c:pt idx="0">
                  <c:v>Middle East</c:v>
                </c:pt>
              </c:strCache>
            </c:strRef>
          </c:tx>
          <c:spPr>
            <a:ln w="3492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Sheet1!$B$20:$AQ$20</c:f>
              <c:numCache>
                <c:formatCode>#,##0</c:formatCode>
                <c:ptCount val="42"/>
                <c:pt idx="0">
                  <c:v>38.778999999999996</c:v>
                </c:pt>
                <c:pt idx="1">
                  <c:v>44.335999999999999</c:v>
                </c:pt>
                <c:pt idx="2">
                  <c:v>53.097999999999999</c:v>
                </c:pt>
                <c:pt idx="3">
                  <c:v>60.072000000000003</c:v>
                </c:pt>
                <c:pt idx="4">
                  <c:v>69.167999999999992</c:v>
                </c:pt>
                <c:pt idx="5">
                  <c:v>71.863</c:v>
                </c:pt>
                <c:pt idx="6">
                  <c:v>77.603000000000009</c:v>
                </c:pt>
                <c:pt idx="7">
                  <c:v>78.492999999999995</c:v>
                </c:pt>
                <c:pt idx="8">
                  <c:v>91.494</c:v>
                </c:pt>
                <c:pt idx="9">
                  <c:v>97.373999999999995</c:v>
                </c:pt>
                <c:pt idx="10">
                  <c:v>110.706</c:v>
                </c:pt>
                <c:pt idx="11">
                  <c:v>118.209</c:v>
                </c:pt>
                <c:pt idx="12">
                  <c:v>126.99000000000001</c:v>
                </c:pt>
                <c:pt idx="13">
                  <c:v>137.483</c:v>
                </c:pt>
                <c:pt idx="14">
                  <c:v>150.696</c:v>
                </c:pt>
                <c:pt idx="15">
                  <c:v>155.62099999999998</c:v>
                </c:pt>
                <c:pt idx="16">
                  <c:v>164.22200000000001</c:v>
                </c:pt>
                <c:pt idx="17">
                  <c:v>172.87900000000002</c:v>
                </c:pt>
                <c:pt idx="18">
                  <c:v>185.864</c:v>
                </c:pt>
                <c:pt idx="19">
                  <c:v>191.75400000000002</c:v>
                </c:pt>
                <c:pt idx="20">
                  <c:v>203.84508</c:v>
                </c:pt>
                <c:pt idx="21">
                  <c:v>219.78271999999998</c:v>
                </c:pt>
                <c:pt idx="22">
                  <c:v>232.81904</c:v>
                </c:pt>
                <c:pt idx="23">
                  <c:v>256.80482000000001</c:v>
                </c:pt>
                <c:pt idx="24">
                  <c:v>264.34835999999996</c:v>
                </c:pt>
                <c:pt idx="25">
                  <c:v>282.17498000000001</c:v>
                </c:pt>
                <c:pt idx="26">
                  <c:v>302.82353999999998</c:v>
                </c:pt>
                <c:pt idx="27">
                  <c:v>316.67564000000004</c:v>
                </c:pt>
                <c:pt idx="28">
                  <c:v>336.34413999999998</c:v>
                </c:pt>
                <c:pt idx="29">
                  <c:v>355.92439999999999</c:v>
                </c:pt>
                <c:pt idx="30">
                  <c:v>386.98738000000003</c:v>
                </c:pt>
                <c:pt idx="31">
                  <c:v>397.63368000000003</c:v>
                </c:pt>
                <c:pt idx="32">
                  <c:v>442.8809</c:v>
                </c:pt>
                <c:pt idx="33">
                  <c:v>479.67653000000001</c:v>
                </c:pt>
                <c:pt idx="34">
                  <c:v>528.30673999999999</c:v>
                </c:pt>
                <c:pt idx="35">
                  <c:v>548.62936000000002</c:v>
                </c:pt>
                <c:pt idx="36">
                  <c:v>570.85595999999998</c:v>
                </c:pt>
                <c:pt idx="37">
                  <c:v>591.69517900000005</c:v>
                </c:pt>
                <c:pt idx="38">
                  <c:v>602.08113200000003</c:v>
                </c:pt>
                <c:pt idx="39">
                  <c:v>615.33730700000001</c:v>
                </c:pt>
                <c:pt idx="40">
                  <c:v>595.03602660000001</c:v>
                </c:pt>
                <c:pt idx="41">
                  <c:v>630.97600179999995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B2-43A1-93D4-F21B95DC971D}"/>
            </c:ext>
          </c:extLst>
        </c:ser>
        <c:ser>
          <c:idx val="6"/>
          <c:order val="6"/>
          <c:tx>
            <c:strRef>
              <c:f>Sheet1!$A$21</c:f>
              <c:strCache>
                <c:ptCount val="1"/>
                <c:pt idx="0">
                  <c:v>Grand Total</c:v>
                </c:pt>
              </c:strCache>
            </c:strRef>
          </c:tx>
          <c:spPr>
            <a:ln w="76200" cap="rnd">
              <a:solidFill>
                <a:sysClr val="windowText" lastClr="0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Sheet1!$B$14:$AQ$14</c:f>
              <c:numCache>
                <c:formatCode>General</c:formatCod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</c:v>
                </c:pt>
              </c:numCache>
            </c:numRef>
          </c:cat>
          <c:val>
            <c:numRef>
              <c:f>Sheet1!$B$21:$AQ$21</c:f>
              <c:numCache>
                <c:formatCode>#,##0</c:formatCode>
                <c:ptCount val="42"/>
                <c:pt idx="0">
                  <c:v>4178.7494186000004</c:v>
                </c:pt>
                <c:pt idx="1">
                  <c:v>4273.0980733000006</c:v>
                </c:pt>
                <c:pt idx="2">
                  <c:v>4266.9801018999997</c:v>
                </c:pt>
                <c:pt idx="3">
                  <c:v>4435.5753380999995</c:v>
                </c:pt>
                <c:pt idx="4">
                  <c:v>4724.3842673999998</c:v>
                </c:pt>
                <c:pt idx="5">
                  <c:v>4879.1019808000001</c:v>
                </c:pt>
                <c:pt idx="6">
                  <c:v>5051.8959302000003</c:v>
                </c:pt>
                <c:pt idx="7">
                  <c:v>5304.7557037999995</c:v>
                </c:pt>
                <c:pt idx="8">
                  <c:v>5582.5479440000008</c:v>
                </c:pt>
                <c:pt idx="9">
                  <c:v>5922.5509869999996</c:v>
                </c:pt>
                <c:pt idx="10">
                  <c:v>6157.4992619999994</c:v>
                </c:pt>
                <c:pt idx="11">
                  <c:v>6866.3992539999999</c:v>
                </c:pt>
                <c:pt idx="12">
                  <c:v>7879.2466710000008</c:v>
                </c:pt>
                <c:pt idx="13">
                  <c:v>8063.3451420000001</c:v>
                </c:pt>
                <c:pt idx="14">
                  <c:v>8271.2539069999984</c:v>
                </c:pt>
                <c:pt idx="15">
                  <c:v>8541.918988999998</c:v>
                </c:pt>
                <c:pt idx="16">
                  <c:v>8790.9063200000001</c:v>
                </c:pt>
                <c:pt idx="17">
                  <c:v>9010.474021</c:v>
                </c:pt>
                <c:pt idx="18">
                  <c:v>9225.8099760000005</c:v>
                </c:pt>
                <c:pt idx="19">
                  <c:v>9419.3662660000009</c:v>
                </c:pt>
                <c:pt idx="20">
                  <c:v>9797.8473610000001</c:v>
                </c:pt>
                <c:pt idx="21">
                  <c:v>9948.4675239999997</c:v>
                </c:pt>
                <c:pt idx="22">
                  <c:v>10292.083175</c:v>
                </c:pt>
                <c:pt idx="23">
                  <c:v>10671.881207</c:v>
                </c:pt>
                <c:pt idx="24">
                  <c:v>11170.878353</c:v>
                </c:pt>
                <c:pt idx="25">
                  <c:v>11649.807881000001</c:v>
                </c:pt>
                <c:pt idx="26">
                  <c:v>12143.628631</c:v>
                </c:pt>
                <c:pt idx="27">
                  <c:v>12758.590355</c:v>
                </c:pt>
                <c:pt idx="28">
                  <c:v>12972.018103999999</c:v>
                </c:pt>
                <c:pt idx="29">
                  <c:v>12949.422064999999</c:v>
                </c:pt>
                <c:pt idx="30">
                  <c:v>13959.084510000001</c:v>
                </c:pt>
                <c:pt idx="31">
                  <c:v>14557.791767000001</c:v>
                </c:pt>
                <c:pt idx="32">
                  <c:v>14916.014564000003</c:v>
                </c:pt>
                <c:pt idx="33">
                  <c:v>15460.489741899997</c:v>
                </c:pt>
                <c:pt idx="34">
                  <c:v>15858.236656999999</c:v>
                </c:pt>
                <c:pt idx="35">
                  <c:v>16111.03716</c:v>
                </c:pt>
                <c:pt idx="36">
                  <c:v>16562.0661912</c:v>
                </c:pt>
                <c:pt idx="37">
                  <c:v>17116.994202000002</c:v>
                </c:pt>
                <c:pt idx="38">
                  <c:v>17815.4388334</c:v>
                </c:pt>
                <c:pt idx="39">
                  <c:v>18096.877517999998</c:v>
                </c:pt>
                <c:pt idx="40">
                  <c:v>18188.996973900001</c:v>
                </c:pt>
                <c:pt idx="41">
                  <c:v>19315.2006349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6B2-43A1-93D4-F21B95DC97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3362815"/>
        <c:axId val="695489247"/>
      </c:lineChart>
      <c:catAx>
        <c:axId val="88336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489247"/>
        <c:crosses val="autoZero"/>
        <c:auto val="1"/>
        <c:lblAlgn val="ctr"/>
        <c:lblOffset val="100"/>
        <c:noMultiLvlLbl val="0"/>
      </c:catAx>
      <c:valAx>
        <c:axId val="695489247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362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9307052468671563E-2"/>
          <c:y val="7.4241921714470749E-2"/>
          <c:w val="0.88544844722151905"/>
          <c:h val="8.60006299212598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03530194384419E-2"/>
          <c:y val="7.2066545075743088E-2"/>
          <c:w val="0.93098490514383325"/>
          <c:h val="0.734639015045769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Sheet1!$B$74</c:f>
              <c:strCache>
                <c:ptCount val="1"/>
                <c:pt idx="0">
                  <c:v>1980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Sheet1!$A$75:$A$89</c:f>
              <c:strCache>
                <c:ptCount val="15"/>
                <c:pt idx="0">
                  <c:v>China</c:v>
                </c:pt>
                <c:pt idx="1">
                  <c:v>USA</c:v>
                </c:pt>
                <c:pt idx="2">
                  <c:v>India</c:v>
                </c:pt>
                <c:pt idx="3">
                  <c:v>Russia</c:v>
                </c:pt>
                <c:pt idx="4">
                  <c:v>Japan</c:v>
                </c:pt>
                <c:pt idx="5">
                  <c:v>Brazil</c:v>
                </c:pt>
                <c:pt idx="6">
                  <c:v>S. Korea</c:v>
                </c:pt>
                <c:pt idx="7">
                  <c:v>Canada</c:v>
                </c:pt>
                <c:pt idx="8">
                  <c:v>Germany</c:v>
                </c:pt>
                <c:pt idx="9">
                  <c:v>France</c:v>
                </c:pt>
                <c:pt idx="10">
                  <c:v>KSA</c:v>
                </c:pt>
                <c:pt idx="11">
                  <c:v>Iran</c:v>
                </c:pt>
                <c:pt idx="12">
                  <c:v>Italy</c:v>
                </c:pt>
                <c:pt idx="13">
                  <c:v>MX</c:v>
                </c:pt>
                <c:pt idx="14">
                  <c:v>UK</c:v>
                </c:pt>
              </c:strCache>
            </c:strRef>
          </c:cat>
          <c:val>
            <c:numRef>
              <c:f>Sheet1!$B$75:$B$89</c:f>
              <c:numCache>
                <c:formatCode>#,##0</c:formatCode>
                <c:ptCount val="15"/>
                <c:pt idx="0">
                  <c:v>261.49200000000002</c:v>
                </c:pt>
                <c:pt idx="1">
                  <c:v>2094.4490000000001</c:v>
                </c:pt>
                <c:pt idx="2">
                  <c:v>97.897999999999996</c:v>
                </c:pt>
                <c:pt idx="4">
                  <c:v>521.37400000000002</c:v>
                </c:pt>
                <c:pt idx="5">
                  <c:v>121.7838</c:v>
                </c:pt>
                <c:pt idx="6">
                  <c:v>32</c:v>
                </c:pt>
                <c:pt idx="7">
                  <c:v>309.47961859999998</c:v>
                </c:pt>
                <c:pt idx="8">
                  <c:v>0</c:v>
                </c:pt>
                <c:pt idx="9">
                  <c:v>236.44200000000001</c:v>
                </c:pt>
                <c:pt idx="10">
                  <c:v>19.103000000000002</c:v>
                </c:pt>
                <c:pt idx="11">
                  <c:v>19.675999999999998</c:v>
                </c:pt>
                <c:pt idx="12">
                  <c:v>164.89099999999999</c:v>
                </c:pt>
                <c:pt idx="13">
                  <c:v>56.71</c:v>
                </c:pt>
                <c:pt idx="14">
                  <c:v>243.387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7C-4416-B001-3CAF91EB771C}"/>
            </c:ext>
          </c:extLst>
        </c:ser>
        <c:ser>
          <c:idx val="1"/>
          <c:order val="1"/>
          <c:tx>
            <c:strRef>
              <c:f>Sheet1!$C$74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+2,885%</a:t>
                    </a:r>
                    <a:r>
                      <a:rPr lang="en-US" baseline="0"/>
                      <a:t> </a:t>
                    </a:r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17C-4416-B001-3CAF91EB77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+90%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17C-4416-B001-3CAF91EB771C}"/>
                </c:ext>
              </c:extLst>
            </c:dLbl>
            <c:dLbl>
              <c:idx val="2"/>
              <c:layout>
                <c:manualLayout>
                  <c:x val="3.2332845342156408E-3"/>
                  <c:y val="6.9219263238807572E-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5B5C1CCA-8C0C-4C5B-A4FF-CB0AF10D2CAA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{5B5C1CCA-8C0C-4C5B-A4FF-CB0AF10D2CAA}</c15:txfldGUID>
                      <c15:f>Sheet1!$D$77</c15:f>
                      <c15:dlblFieldTableCache>
                        <c:ptCount val="1"/>
                        <c:pt idx="0">
                          <c:v>1374%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3-C17C-4416-B001-3CAF91EB771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7AF5DCA-3131-4D83-9378-F2E879888378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{E7AF5DCA-3131-4D83-9378-F2E879888378}</c15:txfldGUID>
                      <c15:f>Sheet1!$D$78</c15:f>
                      <c15:dlblFieldTableCache>
                        <c:ptCount val="1"/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4-C17C-4416-B001-3CAF91EB771C}"/>
                </c:ext>
              </c:extLst>
            </c:dLbl>
            <c:dLbl>
              <c:idx val="4"/>
              <c:layout>
                <c:manualLayout>
                  <c:x val="-1.0777615114052203E-3"/>
                  <c:y val="-7.6501417914211344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DE606A23-3FE4-463A-A6F2-6BA58A514FF2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{DE606A23-3FE4-463A-A6F2-6BA58A514FF2}</c15:txfldGUID>
                      <c15:f>Sheet1!$D$79</c15:f>
                      <c15:dlblFieldTableCache>
                        <c:ptCount val="1"/>
                        <c:pt idx="0">
                          <c:v>75%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C17C-4416-B001-3CAF91EB771C}"/>
                </c:ext>
              </c:extLst>
            </c:dLbl>
            <c:dLbl>
              <c:idx val="5"/>
              <c:layout>
                <c:manualLayout>
                  <c:x val="-1.7626916813699078E-3"/>
                  <c:y val="1.428056024930010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31367B60-0EF3-480D-9D5E-7595CD7B7C77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{31367B60-0EF3-480D-9D5E-7595CD7B7C77}</c15:txfldGUID>
                      <c15:f>Sheet1!$D$80</c15:f>
                      <c15:dlblFieldTableCache>
                        <c:ptCount val="1"/>
                        <c:pt idx="0">
                          <c:v>374%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6-C17C-4416-B001-3CAF91EB771C}"/>
                </c:ext>
              </c:extLst>
            </c:dLbl>
            <c:dLbl>
              <c:idx val="6"/>
              <c:layout>
                <c:manualLayout>
                  <c:x val="4.8847206768885419E-4"/>
                  <c:y val="-6.332130909569207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2FB0E134-72A3-49C1-9AAF-2C7E2C636C19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{2FB0E134-72A3-49C1-9AAF-2C7E2C636C19}</c15:txfldGUID>
                      <c15:f>Sheet1!$D$81</c15:f>
                      <c15:dlblFieldTableCache>
                        <c:ptCount val="1"/>
                        <c:pt idx="0">
                          <c:v>1674%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7-C17C-4416-B001-3CAF91EB771C}"/>
                </c:ext>
              </c:extLst>
            </c:dLbl>
            <c:dLbl>
              <c:idx val="7"/>
              <c:layout>
                <c:manualLayout>
                  <c:x val="-1.0777615114052992E-3"/>
                  <c:y val="8.712168864706089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17E4FBB7-EDC7-4175-BB04-DE641F173CA3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{17E4FBB7-EDC7-4175-BB04-DE641F173CA3}</c15:txfldGUID>
                      <c15:f>Sheet1!$D$82</c15:f>
                      <c15:dlblFieldTableCache>
                        <c:ptCount val="1"/>
                        <c:pt idx="0">
                          <c:v>79%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8-C17C-4416-B001-3CAF91EB771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17C-4416-B001-3CAF91EB771C}"/>
                </c:ext>
              </c:extLst>
            </c:dLbl>
            <c:dLbl>
              <c:idx val="9"/>
              <c:layout>
                <c:manualLayout>
                  <c:x val="-7.5443305798365418E-3"/>
                  <c:y val="-3.4870104427429838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66CD7DF6-AC03-4C5D-AC0D-77A32F4FC024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{66CD7DF6-AC03-4C5D-AC0D-77A32F4FC024}</c15:txfldGUID>
                      <c15:f>Sheet1!$D$84</c15:f>
                      <c15:dlblFieldTableCache>
                        <c:ptCount val="1"/>
                        <c:pt idx="0">
                          <c:v>89%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A-C17C-4416-B001-3CAF91EB771C}"/>
                </c:ext>
              </c:extLst>
            </c:dLbl>
            <c:dLbl>
              <c:idx val="10"/>
              <c:layout>
                <c:manualLayout>
                  <c:x val="3.9283134144053265E-4"/>
                  <c:y val="-5.587548143595518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44176090-BD21-426D-88A1-7BA11E6DDECF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{44176090-BD21-426D-88A1-7BA11E6DDECF}</c15:txfldGUID>
                      <c15:f>Sheet1!$D$85</c15:f>
                      <c15:dlblFieldTableCache>
                        <c:ptCount val="1"/>
                        <c:pt idx="0">
                          <c:v>1622%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B-C17C-4416-B001-3CAF91EB771C}"/>
                </c:ext>
              </c:extLst>
            </c:dLbl>
            <c:dLbl>
              <c:idx val="11"/>
              <c:layout>
                <c:manualLayout>
                  <c:x val="0"/>
                  <c:y val="-9.8078172508001167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0D615249-5AB2-4CC0-8813-A338414590BF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{0D615249-5AB2-4CC0-8813-A338414590BF}</c15:txfldGUID>
                      <c15:f>Sheet1!$D$86</c15:f>
                      <c15:dlblFieldTableCache>
                        <c:ptCount val="1"/>
                        <c:pt idx="0">
                          <c:v>1435%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C-C17C-4416-B001-3CAF91EB771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EA09B5D-A59D-4284-8CEE-94F6D665EA28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{BEA09B5D-A59D-4284-8CEE-94F6D665EA28}</c15:txfldGUID>
                      <c15:f>Sheet1!$D$87</c15:f>
                      <c15:dlblFieldTableCache>
                        <c:ptCount val="1"/>
                        <c:pt idx="0">
                          <c:v>82%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D-C17C-4416-B001-3CAF91EB771C}"/>
                </c:ext>
              </c:extLst>
            </c:dLbl>
            <c:dLbl>
              <c:idx val="13"/>
              <c:layout>
                <c:manualLayout>
                  <c:x val="-1.7626916813699078E-3"/>
                  <c:y val="-4.439601990160047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D7A96FEF-51CB-4896-BACE-556E2A9FDA3A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{D7A96FEF-51CB-4896-BACE-556E2A9FDA3A}</c15:txfldGUID>
                      <c15:f>Sheet1!$D$88</c15:f>
                      <c15:dlblFieldTableCache>
                        <c:ptCount val="1"/>
                        <c:pt idx="0">
                          <c:v>431%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E-C17C-4416-B001-3CAF91EB771C}"/>
                </c:ext>
              </c:extLst>
            </c:dLbl>
            <c:dLbl>
              <c:idx val="14"/>
              <c:layout>
                <c:manualLayout>
                  <c:x val="-5.3888075570261013E-3"/>
                  <c:y val="1.230780201036977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+</a:t>
                    </a:r>
                    <a:fld id="{D5090831-30FD-4F3E-A690-7DE18A2DE950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{D5090831-30FD-4F3E-A690-7DE18A2DE950}</c15:txfldGUID>
                      <c15:f>Sheet1!$D$89</c15:f>
                      <c15:dlblFieldTableCache>
                        <c:ptCount val="1"/>
                        <c:pt idx="0">
                          <c:v>18%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F-C17C-4416-B001-3CAF91EB7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Sheet1!$A$75:$A$89</c:f>
              <c:strCache>
                <c:ptCount val="15"/>
                <c:pt idx="0">
                  <c:v>China</c:v>
                </c:pt>
                <c:pt idx="1">
                  <c:v>USA</c:v>
                </c:pt>
                <c:pt idx="2">
                  <c:v>India</c:v>
                </c:pt>
                <c:pt idx="3">
                  <c:v>Russia</c:v>
                </c:pt>
                <c:pt idx="4">
                  <c:v>Japan</c:v>
                </c:pt>
                <c:pt idx="5">
                  <c:v>Brazil</c:v>
                </c:pt>
                <c:pt idx="6">
                  <c:v>S. Korea</c:v>
                </c:pt>
                <c:pt idx="7">
                  <c:v>Canada</c:v>
                </c:pt>
                <c:pt idx="8">
                  <c:v>Germany</c:v>
                </c:pt>
                <c:pt idx="9">
                  <c:v>France</c:v>
                </c:pt>
                <c:pt idx="10">
                  <c:v>KSA</c:v>
                </c:pt>
                <c:pt idx="11">
                  <c:v>Iran</c:v>
                </c:pt>
                <c:pt idx="12">
                  <c:v>Italy</c:v>
                </c:pt>
                <c:pt idx="13">
                  <c:v>MX</c:v>
                </c:pt>
                <c:pt idx="14">
                  <c:v>UK</c:v>
                </c:pt>
              </c:strCache>
            </c:strRef>
          </c:cat>
          <c:val>
            <c:numRef>
              <c:f>Sheet1!$C$75:$C$89</c:f>
              <c:numCache>
                <c:formatCode>#,##0</c:formatCode>
                <c:ptCount val="15"/>
                <c:pt idx="0">
                  <c:v>7805.6563409999999</c:v>
                </c:pt>
                <c:pt idx="1">
                  <c:v>3979.2797609999998</c:v>
                </c:pt>
                <c:pt idx="2">
                  <c:v>1442.750051</c:v>
                </c:pt>
                <c:pt idx="3">
                  <c:v>996.44291620000001</c:v>
                </c:pt>
                <c:pt idx="4">
                  <c:v>913.07814970000004</c:v>
                </c:pt>
                <c:pt idx="5">
                  <c:v>577.29535669999996</c:v>
                </c:pt>
                <c:pt idx="6">
                  <c:v>567.67243310000003</c:v>
                </c:pt>
                <c:pt idx="7">
                  <c:v>554.74438740000005</c:v>
                </c:pt>
                <c:pt idx="8">
                  <c:v>511.66038839999999</c:v>
                </c:pt>
                <c:pt idx="9">
                  <c:v>447.44705379999999</c:v>
                </c:pt>
                <c:pt idx="10">
                  <c:v>329.00727130000001</c:v>
                </c:pt>
                <c:pt idx="11">
                  <c:v>301.96873049999999</c:v>
                </c:pt>
                <c:pt idx="12">
                  <c:v>299.92183180000001</c:v>
                </c:pt>
                <c:pt idx="13">
                  <c:v>300.9570645</c:v>
                </c:pt>
                <c:pt idx="14">
                  <c:v>287.31889849999999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17C-4416-B001-3CAF91EB7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2997183"/>
        <c:axId val="695522975"/>
      </c:barChart>
      <c:catAx>
        <c:axId val="412997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22975"/>
        <c:crosses val="autoZero"/>
        <c:auto val="1"/>
        <c:lblAlgn val="ctr"/>
        <c:lblOffset val="100"/>
        <c:noMultiLvlLbl val="0"/>
      </c:catAx>
      <c:valAx>
        <c:axId val="695522975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99718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985204794035007"/>
          <c:y val="0.17462706667161751"/>
          <c:w val="0.16201708588100869"/>
          <c:h val="5.129216652240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0.71028</cdr:x>
      <cdr:y>0.67097</cdr:y>
    </cdr:from>
    <cdr:to>
      <cdr:x>0.82752</cdr:x>
      <cdr:y>0.84315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E1A7C958-819B-13D9-C37B-BAFB514A5CCD}"/>
            </a:ext>
          </a:extLst>
        </cdr:cNvPr>
        <cdr:cNvSpPr txBox="1"/>
      </cdr:nvSpPr>
      <cdr:spPr>
        <a:xfrm xmlns:a="http://schemas.openxmlformats.org/drawingml/2006/main">
          <a:off x="5967889" y="3874639"/>
          <a:ext cx="985002" cy="994254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="horz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60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x4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0.71499</cdr:x>
      <cdr:y>0.54338</cdr:y>
    </cdr:from>
    <cdr:to>
      <cdr:x>0.73825</cdr:x>
      <cdr:y>0.62391</cdr:y>
    </cdr:to>
    <cdr:cxnSp macro="">
      <cdr:nvCxnSpPr>
        <cdr:cNvPr id="10" name="Straight Connector 9">
          <a:extLst xmlns:a="http://schemas.openxmlformats.org/drawingml/2006/main">
            <a:ext uri="{FF2B5EF4-FFF2-40B4-BE49-F238E27FC236}">
              <a16:creationId xmlns:a16="http://schemas.microsoft.com/office/drawing/2014/main" id="{D62462F0-6522-07B7-3738-3B64146D0847}"/>
            </a:ext>
          </a:extLst>
        </cdr:cNvPr>
        <cdr:cNvCxnSpPr/>
      </cdr:nvCxnSpPr>
      <cdr:spPr>
        <a:xfrm xmlns:a="http://schemas.openxmlformats.org/drawingml/2006/main">
          <a:off x="4854060" y="3161759"/>
          <a:ext cx="157887" cy="468623"/>
        </a:xfrm>
        <a:prstGeom xmlns:a="http://schemas.openxmlformats.org/drawingml/2006/main" prst="line">
          <a:avLst/>
        </a:prstGeom>
        <a:ln xmlns:a="http://schemas.openxmlformats.org/drawingml/2006/main" w="5715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C14B-B090-8708-6D66-E6B66EEE1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2CDE7-5F48-52FF-DB62-BC3BE4618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BEB6-C05A-86C2-31B7-6459EC34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FAB-BA72-4828-8D34-C1751C86E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A8E2-84EE-9921-7A13-DBEF64F1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8288-06EF-2B89-366F-09A80E8D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3F8-B761-4D10-8651-F2573CE6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7C11-7049-D3B6-B8EA-296E777F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219CE-6B37-8EBD-A234-23E4C437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0BFD-1609-D2CA-A79D-CB631D5A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FAB-BA72-4828-8D34-C1751C86E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DD4B-A060-151D-01AA-BA3A9E9A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D547-C8B8-2B9B-1B87-17412D55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3F8-B761-4D10-8651-F2573CE6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4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C24AB-E92E-8342-A75A-F10385AC1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4F992-DFC8-7786-DE97-607E9B394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9333-25DB-6C2A-DA79-4A696490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FAB-BA72-4828-8D34-C1751C86E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F8AF-1100-4067-6190-E91A5656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F74D-00AF-EF8B-7A45-4FA0DBDC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3F8-B761-4D10-8651-F2573CE6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1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C4D9-B20B-89F8-CCB4-12E09249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482D-9B53-8437-9208-533BD3C8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D482-9658-4E0B-AFE8-8D649BAE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FAB-BA72-4828-8D34-C1751C86E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4144-7E9A-0811-2D34-7506D98B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F73EA-BBA4-BA2E-EA35-87689482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3F8-B761-4D10-8651-F2573CE6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8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25C5-55EC-205E-8B8B-0849FE41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A6500-29F1-E3C6-37A2-9C229C4F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FD6D-F5F1-BD6B-49C8-DDF76834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FAB-BA72-4828-8D34-C1751C86E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DEA2-CB54-26E8-2E80-AFC7F414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BBF5-D5BB-E8E5-5F14-8977D674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3F8-B761-4D10-8651-F2573CE6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E68F-AA67-3D67-624F-98069CCE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4C58-4F87-8877-591E-DDF2228BF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0B5E1-8239-EE87-5B50-087640759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EA49C-D428-3F2A-0D7F-E7E2F620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FAB-BA72-4828-8D34-C1751C86E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35BDA-322F-D783-E917-D10D5084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80E49-2605-70AC-BEE1-E79DA396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3F8-B761-4D10-8651-F2573CE6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BE0B-6F09-A433-BF01-F2A3EDDD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5398D-1547-13D3-AE91-2C24DC1D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CB011-23FD-A4FD-F8FB-DCA46591E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D5B9E-FA9C-ABC6-9C90-C5D6DF355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59851-BAF2-B55D-9E34-BB570E1C6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2D1B8-98C6-C5EB-8C05-25A4AE67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FAB-BA72-4828-8D34-C1751C86E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DCEE2-25D6-2579-1F6D-3A13E088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B91EC-CC11-982A-32EE-F11BFD8F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3F8-B761-4D10-8651-F2573CE6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2E41-7C02-0BA6-A355-3CF707D6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84706-C1AF-B8BB-BCCB-06928AEB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FAB-BA72-4828-8D34-C1751C86E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19A17-42DF-9921-DECA-CC2A3E6B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404EE-234B-6E23-D3C2-5BCE489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3F8-B761-4D10-8651-F2573CE6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5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8978A-860B-F89E-1CCF-142F4BD2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FAB-BA72-4828-8D34-C1751C86E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4207F-1A65-C851-4510-8B325066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5542B-F32C-E337-7E3A-4BC5FFD6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3F8-B761-4D10-8651-F2573CE6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1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E3EE-7958-D37A-79CD-23074FA1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2240-11D5-4AB3-57FC-E4E18D39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36D1-61B3-42FC-C581-7DD0AC36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B1F7-19BA-DD60-85CA-F53236AE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FAB-BA72-4828-8D34-C1751C86E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7790-E286-E6FA-7C76-EB19030D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91AB0-4542-A56D-9084-1B26D824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3F8-B761-4D10-8651-F2573CE6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0E92-0138-595B-D751-27D27986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F242E-7031-B17E-D3B6-AF0FE450E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1CEC4-CE8D-B1B7-B9B3-7CF9D0BCE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3167F-FEE3-92AD-FAB1-BD7BBED8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4FAB-BA72-4828-8D34-C1751C86E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D243E-8BD0-6F8A-D082-2450F0B9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68538-593F-4EDB-C056-DAACD717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43F8-B761-4D10-8651-F2573CE6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5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A4D1F-9336-85CB-6B9B-924C779C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E54B9-9F72-30BD-F174-3054134D5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E6AC-35AA-017A-C802-68B5E7F8C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4FAB-BA72-4828-8D34-C1751C86EA5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AA73-50A4-03B7-97F9-61238B04A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E43F-03C7-4B7E-7E8B-87BD3BD34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43F8-B761-4D10-8651-F2573CE6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2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6F3F807-D713-CA40-3016-75F2B9FC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54E88D-3E74-5244-31EA-ABFF2E706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F9413-C1B8-35BB-A82B-903C5362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05DCD63-995F-41BC-BE29-62BE9D8C4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249046"/>
              </p:ext>
            </p:extLst>
          </p:nvPr>
        </p:nvGraphicFramePr>
        <p:xfrm>
          <a:off x="3381555" y="634754"/>
          <a:ext cx="8402127" cy="6016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612AB0-2CE3-56B3-E9AC-D9DEEEBF43DE}"/>
              </a:ext>
            </a:extLst>
          </p:cNvPr>
          <p:cNvSpPr txBox="1"/>
          <p:nvPr/>
        </p:nvSpPr>
        <p:spPr>
          <a:xfrm>
            <a:off x="526473" y="111533"/>
            <a:ext cx="1073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Total Energy Consumption (billion kWh)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6FCFE-2C24-E989-EB0B-9B8C018620CB}"/>
              </a:ext>
            </a:extLst>
          </p:cNvPr>
          <p:cNvSpPr txBox="1"/>
          <p:nvPr/>
        </p:nvSpPr>
        <p:spPr>
          <a:xfrm>
            <a:off x="145767" y="2609470"/>
            <a:ext cx="3093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Economic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Rising Living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Urbanization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Energy-Intensive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Transportation demands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Inefficient Energy Practices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6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9CA3CF-77A3-4FDF-AA78-F719663129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309022"/>
              </p:ext>
            </p:extLst>
          </p:nvPr>
        </p:nvGraphicFramePr>
        <p:xfrm>
          <a:off x="0" y="993376"/>
          <a:ext cx="6788990" cy="5818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5E54CF-5A66-409F-9D58-4B53F9D20C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44710"/>
              </p:ext>
            </p:extLst>
          </p:nvPr>
        </p:nvGraphicFramePr>
        <p:xfrm>
          <a:off x="6892505" y="166664"/>
          <a:ext cx="5218981" cy="50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5F0EB6-4D5F-AD4B-2A40-5ED94FB4ACF0}"/>
              </a:ext>
            </a:extLst>
          </p:cNvPr>
          <p:cNvSpPr txBox="1"/>
          <p:nvPr/>
        </p:nvSpPr>
        <p:spPr>
          <a:xfrm>
            <a:off x="258792" y="166664"/>
            <a:ext cx="53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Consumption (billion kWh)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9609C-C465-AED5-41DA-AADF14595709}"/>
              </a:ext>
            </a:extLst>
          </p:cNvPr>
          <p:cNvSpPr txBox="1"/>
          <p:nvPr/>
        </p:nvSpPr>
        <p:spPr>
          <a:xfrm>
            <a:off x="6788990" y="5347854"/>
            <a:ext cx="3149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Rapid Economic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Urbanization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F04E0-DF3E-A3FA-AFCA-21F49BE728A4}"/>
              </a:ext>
            </a:extLst>
          </p:cNvPr>
          <p:cNvSpPr txBox="1"/>
          <p:nvPr/>
        </p:nvSpPr>
        <p:spPr>
          <a:xfrm>
            <a:off x="9809018" y="5347854"/>
            <a:ext cx="230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Imports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Economic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4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18B4-1315-7A55-9810-16AAFA58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255455"/>
            <a:ext cx="10476345" cy="8898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1980 vs 2021 (</a:t>
            </a:r>
            <a:r>
              <a:rPr lang="en-US" sz="4400" b="1" i="0" u="none" strike="noStrike" baseline="0" dirty="0">
                <a:solidFill>
                  <a:sysClr val="windowText" lastClr="000000"/>
                </a:solidFill>
                <a:effectLst/>
              </a:rPr>
              <a:t>billion kWh)</a:t>
            </a:r>
            <a:r>
              <a:rPr lang="en-US" b="1" dirty="0">
                <a:solidFill>
                  <a:sysClr val="windowText" lastClr="000000"/>
                </a:solidFill>
              </a:rPr>
              <a:t>  </a:t>
            </a: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DF456B-BE73-45C1-965A-3635491C0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549310"/>
              </p:ext>
            </p:extLst>
          </p:nvPr>
        </p:nvGraphicFramePr>
        <p:xfrm>
          <a:off x="146648" y="738910"/>
          <a:ext cx="11783683" cy="6011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68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100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ADLaM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1980 vs 2021 (billion kWh)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Ramirez</dc:creator>
  <cp:lastModifiedBy>Joaquin Ramirez</cp:lastModifiedBy>
  <cp:revision>2</cp:revision>
  <dcterms:created xsi:type="dcterms:W3CDTF">2023-11-26T21:57:51Z</dcterms:created>
  <dcterms:modified xsi:type="dcterms:W3CDTF">2023-11-27T00:04:40Z</dcterms:modified>
</cp:coreProperties>
</file>