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1" r:id="rId2"/>
    <p:sldId id="346" r:id="rId3"/>
    <p:sldId id="258" r:id="rId4"/>
    <p:sldId id="262" r:id="rId5"/>
    <p:sldId id="263" r:id="rId6"/>
    <p:sldId id="293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45" r:id="rId21"/>
    <p:sldId id="309" r:id="rId22"/>
    <p:sldId id="310" r:id="rId23"/>
    <p:sldId id="311" r:id="rId24"/>
    <p:sldId id="312" r:id="rId25"/>
    <p:sldId id="313" r:id="rId26"/>
    <p:sldId id="314" r:id="rId27"/>
  </p:sldIdLst>
  <p:sldSz cx="12192000" cy="6858000"/>
  <p:notesSz cx="7315200" cy="9601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51" autoAdjust="0"/>
  </p:normalViewPr>
  <p:slideViewPr>
    <p:cSldViewPr snapToGrid="0">
      <p:cViewPr varScale="1">
        <p:scale>
          <a:sx n="109" d="100"/>
          <a:sy n="109" d="100"/>
        </p:scale>
        <p:origin x="62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0AEDE55-497F-49C0-9011-4442D8F68023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9AB9F45-B757-4416-B431-2805100E3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87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09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4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0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-templa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9926"/>
            <a:ext cx="12192000" cy="753358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9377"/>
            <a:ext cx="12192000" cy="452746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062151"/>
            <a:ext cx="2743200" cy="365125"/>
          </a:xfrm>
        </p:spPr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82941" y="6078053"/>
            <a:ext cx="4114800" cy="365125"/>
          </a:xfrm>
        </p:spPr>
        <p:txBody>
          <a:bodyPr/>
          <a:lstStyle/>
          <a:p>
            <a:r>
              <a:rPr lang="en-US" altLang="zh-CN" dirty="0"/>
              <a:t>DA 6223 Data Analytics Tools &amp; Techniques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066844"/>
            <a:ext cx="2743200" cy="365125"/>
          </a:xfrm>
        </p:spPr>
        <p:txBody>
          <a:bodyPr/>
          <a:lstStyle/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70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0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60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94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7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9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81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2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5D89-7315-4131-8F08-3F2562257FC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AF2DB-9061-4627-A61A-A45C4C16F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1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AppliedPredictiveModeling/index.html" TargetMode="External"/><Relationship Id="rId2" Type="http://schemas.openxmlformats.org/officeDocument/2006/relationships/hyperlink" Target="http://appliedpredictivemodeli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5/08/feldman-avoid-overfitting-holdout-adaptive-data-analysis.html" TargetMode="External"/><Relationship Id="rId2" Type="http://schemas.openxmlformats.org/officeDocument/2006/relationships/hyperlink" Target="https://www.kdnuggets.com/2015/01/clever-methods-overfitting-avoi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dnuggets.com/2016/02/21-data-science-interview-questions-answers-part2.html" TargetMode="External"/><Relationship Id="rId4" Type="http://schemas.openxmlformats.org/officeDocument/2006/relationships/hyperlink" Target="https://www.kdnuggets.com/2016/02/21-data-science-interview-questions-answer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accent1">
                    <a:lumMod val="50000"/>
                  </a:schemeClr>
                </a:solidFill>
              </a:rPr>
              <a:t>Predictive Modeling</a:t>
            </a:r>
            <a:br>
              <a:rPr lang="en-US" altLang="zh-CN" sz="5400" dirty="0">
                <a:solidFill>
                  <a:schemeClr val="accent1">
                    <a:lumMod val="50000"/>
                  </a:schemeClr>
                </a:solidFill>
              </a:rPr>
            </a:br>
            <a:endParaRPr lang="zh-CN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 Chapter 1: Introduction to </a:t>
            </a:r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Predictive Modeling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STA 6543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The University of Texas at San Antonio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28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Tradeoff between flexibility and interpretability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15" y="1368795"/>
            <a:ext cx="8616150" cy="47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i="1" dirty="0"/>
              <a:t>sample </a:t>
            </a:r>
            <a:r>
              <a:rPr lang="en-US" dirty="0" smtClean="0"/>
              <a:t>often refers </a:t>
            </a:r>
            <a:r>
              <a:rPr lang="en-US" dirty="0"/>
              <a:t>to a subset of data points, such as </a:t>
            </a:r>
            <a:r>
              <a:rPr lang="en-US" dirty="0" smtClean="0"/>
              <a:t>the training </a:t>
            </a:r>
            <a:r>
              <a:rPr lang="en-US" dirty="0"/>
              <a:t>set </a:t>
            </a:r>
            <a:r>
              <a:rPr lang="en-US" dirty="0" smtClean="0"/>
              <a:t>sample.</a:t>
            </a:r>
          </a:p>
          <a:p>
            <a:r>
              <a:rPr lang="en-US" dirty="0"/>
              <a:t>The </a:t>
            </a:r>
            <a:r>
              <a:rPr lang="en-US" i="1" dirty="0"/>
              <a:t>training set </a:t>
            </a:r>
            <a:r>
              <a:rPr lang="en-US" dirty="0"/>
              <a:t>consists of the data used to develop models while the </a:t>
            </a:r>
            <a:r>
              <a:rPr lang="en-US" i="1" dirty="0" smtClean="0"/>
              <a:t>test </a:t>
            </a:r>
            <a:r>
              <a:rPr lang="en-US" dirty="0" smtClean="0"/>
              <a:t>or </a:t>
            </a:r>
            <a:r>
              <a:rPr lang="en-US" i="1" dirty="0"/>
              <a:t>validation </a:t>
            </a:r>
            <a:r>
              <a:rPr lang="en-US" dirty="0"/>
              <a:t>sets are used solely for evaluating the performance of a </a:t>
            </a:r>
            <a:r>
              <a:rPr lang="en-US" dirty="0" smtClean="0"/>
              <a:t>final set </a:t>
            </a:r>
            <a:r>
              <a:rPr lang="en-US" dirty="0"/>
              <a:t>of candidate </a:t>
            </a:r>
            <a:r>
              <a:rPr lang="en-US" dirty="0" smtClean="0"/>
              <a:t>models.</a:t>
            </a:r>
          </a:p>
          <a:p>
            <a:r>
              <a:rPr lang="en-US" dirty="0"/>
              <a:t>The </a:t>
            </a:r>
            <a:r>
              <a:rPr lang="en-US" i="1" dirty="0" smtClean="0"/>
              <a:t>predictors (X)</a:t>
            </a:r>
            <a:r>
              <a:rPr lang="en-US" dirty="0" smtClean="0"/>
              <a:t>, </a:t>
            </a:r>
            <a:r>
              <a:rPr lang="en-US" i="1" dirty="0"/>
              <a:t>independent variables</a:t>
            </a:r>
            <a:r>
              <a:rPr lang="en-US" dirty="0"/>
              <a:t>, </a:t>
            </a:r>
            <a:r>
              <a:rPr lang="en-US" i="1" dirty="0"/>
              <a:t>attributes</a:t>
            </a:r>
            <a:r>
              <a:rPr lang="en-US" dirty="0"/>
              <a:t>, or </a:t>
            </a:r>
            <a:r>
              <a:rPr lang="en-US" i="1" dirty="0"/>
              <a:t>descriptors </a:t>
            </a:r>
            <a:r>
              <a:rPr lang="en-US" dirty="0"/>
              <a:t>are </a:t>
            </a:r>
            <a:r>
              <a:rPr lang="en-US" dirty="0" smtClean="0"/>
              <a:t>the data </a:t>
            </a:r>
            <a:r>
              <a:rPr lang="en-US" dirty="0"/>
              <a:t>used as input for the prediction equation</a:t>
            </a:r>
            <a:r>
              <a:rPr lang="en-US" dirty="0" smtClean="0"/>
              <a:t>.</a:t>
            </a:r>
          </a:p>
          <a:p>
            <a:r>
              <a:rPr lang="en-US" i="1" dirty="0"/>
              <a:t>Outcome</a:t>
            </a:r>
            <a:r>
              <a:rPr lang="en-US" dirty="0"/>
              <a:t>, </a:t>
            </a:r>
            <a:r>
              <a:rPr lang="en-US" i="1" dirty="0"/>
              <a:t>dependent variable</a:t>
            </a:r>
            <a:r>
              <a:rPr lang="en-US" dirty="0"/>
              <a:t>, </a:t>
            </a:r>
            <a:r>
              <a:rPr lang="en-US" i="1" dirty="0"/>
              <a:t>target</a:t>
            </a:r>
            <a:r>
              <a:rPr lang="en-US" dirty="0"/>
              <a:t>, </a:t>
            </a:r>
            <a:r>
              <a:rPr lang="en-US" i="1" dirty="0"/>
              <a:t>class</a:t>
            </a:r>
            <a:r>
              <a:rPr lang="en-US" dirty="0"/>
              <a:t>, or </a:t>
            </a:r>
            <a:r>
              <a:rPr lang="en-US" i="1" dirty="0" smtClean="0"/>
              <a:t>response (Y) </a:t>
            </a:r>
            <a:r>
              <a:rPr lang="en-US" dirty="0"/>
              <a:t>refer to the </a:t>
            </a:r>
            <a:r>
              <a:rPr lang="en-US" dirty="0" smtClean="0"/>
              <a:t>outcome event </a:t>
            </a:r>
            <a:r>
              <a:rPr lang="en-US" dirty="0"/>
              <a:t>or quantity that is being predicted.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7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Continuous </a:t>
            </a:r>
            <a:r>
              <a:rPr lang="en-US" dirty="0"/>
              <a:t>data have natural, numeric scales. </a:t>
            </a:r>
            <a:endParaRPr lang="en-US" dirty="0" smtClean="0"/>
          </a:p>
          <a:p>
            <a:r>
              <a:rPr lang="en-US" i="1" dirty="0"/>
              <a:t>Categorical </a:t>
            </a:r>
            <a:r>
              <a:rPr lang="en-US" dirty="0"/>
              <a:t>data, otherwise known as </a:t>
            </a:r>
            <a:r>
              <a:rPr lang="en-US" i="1" dirty="0"/>
              <a:t>nominal</a:t>
            </a:r>
            <a:r>
              <a:rPr lang="en-US" dirty="0"/>
              <a:t>, </a:t>
            </a:r>
            <a:r>
              <a:rPr lang="en-US" i="1" dirty="0"/>
              <a:t>attribute</a:t>
            </a:r>
            <a:r>
              <a:rPr lang="en-US" dirty="0"/>
              <a:t>, or </a:t>
            </a:r>
            <a:r>
              <a:rPr lang="en-US" i="1" dirty="0"/>
              <a:t>discrete </a:t>
            </a:r>
            <a:r>
              <a:rPr lang="en-US" dirty="0" smtClean="0"/>
              <a:t>data, take </a:t>
            </a:r>
            <a:r>
              <a:rPr lang="en-US" dirty="0"/>
              <a:t>on specific values that have no </a:t>
            </a:r>
            <a:r>
              <a:rPr lang="en-US" dirty="0" smtClean="0"/>
              <a:t>scale</a:t>
            </a:r>
          </a:p>
          <a:p>
            <a:r>
              <a:rPr lang="en-US" i="1" dirty="0"/>
              <a:t>Model building</a:t>
            </a:r>
            <a:r>
              <a:rPr lang="en-US" dirty="0"/>
              <a:t>, </a:t>
            </a:r>
            <a:r>
              <a:rPr lang="en-US" i="1" dirty="0"/>
              <a:t>model training</a:t>
            </a:r>
            <a:r>
              <a:rPr lang="en-US" dirty="0"/>
              <a:t>, and </a:t>
            </a:r>
            <a:r>
              <a:rPr lang="en-US" i="1" dirty="0"/>
              <a:t>parameter estimation </a:t>
            </a:r>
            <a:r>
              <a:rPr lang="en-US" dirty="0"/>
              <a:t>all refer to </a:t>
            </a:r>
            <a:r>
              <a:rPr lang="en-US" dirty="0" smtClean="0"/>
              <a:t>the process </a:t>
            </a:r>
            <a:r>
              <a:rPr lang="en-US" dirty="0"/>
              <a:t>of using data to determine values of model equations.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we can produce a good estimate for </a:t>
            </a:r>
            <a:r>
              <a:rPr lang="en-US" i="1" dirty="0"/>
              <a:t>f </a:t>
            </a:r>
            <a:r>
              <a:rPr lang="en-US" dirty="0"/>
              <a:t>(and the variance of </a:t>
            </a:r>
            <a:r>
              <a:rPr lang="el-GR" i="1" dirty="0"/>
              <a:t>ε</a:t>
            </a:r>
            <a:r>
              <a:rPr lang="en-US" i="1" dirty="0"/>
              <a:t> </a:t>
            </a:r>
            <a:r>
              <a:rPr lang="en-US" dirty="0"/>
              <a:t>is not too large) we can make accurate predictions for the response, Y, based on a new value of X.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023" y="2167671"/>
            <a:ext cx="30480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mailing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Interested in predicting how much money an individual will donate based on observations from 90,000 people on which we have recorded over 400 different characteristics.</a:t>
            </a:r>
          </a:p>
          <a:p>
            <a:r>
              <a:rPr lang="en-US" dirty="0"/>
              <a:t>Don’t care too much about each individual characteristic. </a:t>
            </a:r>
          </a:p>
          <a:p>
            <a:r>
              <a:rPr lang="en-US" dirty="0"/>
              <a:t>Just want to know: For a given individual should I send out a mailing?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Alternatively, we may also be interested in the type of relationship between </a:t>
            </a:r>
            <a:r>
              <a:rPr lang="en-US" i="1" dirty="0"/>
              <a:t>Y</a:t>
            </a:r>
            <a:r>
              <a:rPr lang="en-US" dirty="0"/>
              <a:t> and the </a:t>
            </a:r>
            <a:r>
              <a:rPr lang="en-US" i="1" dirty="0"/>
              <a:t>X</a:t>
            </a:r>
            <a:r>
              <a:rPr lang="en-US" dirty="0"/>
              <a:t>'s. </a:t>
            </a:r>
          </a:p>
          <a:p>
            <a:r>
              <a:rPr lang="en-US" dirty="0"/>
              <a:t>For example, </a:t>
            </a:r>
          </a:p>
          <a:p>
            <a:pPr lvl="1"/>
            <a:r>
              <a:rPr lang="en-US" dirty="0"/>
              <a:t>Which particular predictors actually affect the response? </a:t>
            </a:r>
          </a:p>
          <a:p>
            <a:pPr lvl="1"/>
            <a:r>
              <a:rPr lang="en-US" dirty="0"/>
              <a:t>Is the relationship positive or negative? </a:t>
            </a:r>
          </a:p>
          <a:p>
            <a:pPr lvl="1"/>
            <a:r>
              <a:rPr lang="en-US" dirty="0"/>
              <a:t>Is the relationship a simple linear one or is it more complicated etc.?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housing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Wish to predict median house price based on 14 variables.</a:t>
            </a:r>
          </a:p>
          <a:p>
            <a:r>
              <a:rPr lang="en-US" dirty="0"/>
              <a:t>Probably want to understand which factors have the biggest effect on the response and how big the effect is.</a:t>
            </a:r>
          </a:p>
          <a:p>
            <a:r>
              <a:rPr lang="en-US" dirty="0"/>
              <a:t>For example how much impact does a river view have on the house value etc.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objectives of this course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Foundational principles for </a:t>
            </a:r>
            <a:r>
              <a:rPr lang="en-US" i="1" dirty="0"/>
              <a:t>building predictive models</a:t>
            </a:r>
          </a:p>
          <a:p>
            <a:r>
              <a:rPr lang="en-US" dirty="0" smtClean="0"/>
              <a:t>Intuitive </a:t>
            </a:r>
            <a:r>
              <a:rPr lang="en-US" dirty="0"/>
              <a:t>explanations of many commonly used predictive modeling </a:t>
            </a:r>
            <a:r>
              <a:rPr lang="en-US" dirty="0" smtClean="0"/>
              <a:t>methods for </a:t>
            </a:r>
            <a:r>
              <a:rPr lang="en-US" dirty="0"/>
              <a:t>both classification and regression problems</a:t>
            </a:r>
          </a:p>
          <a:p>
            <a:r>
              <a:rPr lang="en-US" dirty="0" smtClean="0"/>
              <a:t>Principles </a:t>
            </a:r>
            <a:r>
              <a:rPr lang="en-US" dirty="0"/>
              <a:t>and steps for validating a predictive model</a:t>
            </a:r>
          </a:p>
          <a:p>
            <a:r>
              <a:rPr lang="en-US" dirty="0" smtClean="0"/>
              <a:t>Computer </a:t>
            </a:r>
            <a:r>
              <a:rPr lang="en-US" dirty="0"/>
              <a:t>code to perform the necessary foundational work to build </a:t>
            </a:r>
            <a:r>
              <a:rPr lang="en-US" dirty="0" smtClean="0"/>
              <a:t>and validate </a:t>
            </a:r>
            <a:r>
              <a:rPr lang="en-US" dirty="0"/>
              <a:t>predictive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music genre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</a:t>
            </a:r>
            <a:r>
              <a:rPr lang="en-US" dirty="0" smtClean="0"/>
              <a:t>was </a:t>
            </a:r>
            <a:r>
              <a:rPr lang="en-US" dirty="0"/>
              <a:t>to use the predictors to </a:t>
            </a:r>
            <a:r>
              <a:rPr lang="en-US" i="1" dirty="0"/>
              <a:t>classify</a:t>
            </a:r>
            <a:r>
              <a:rPr lang="en-US" dirty="0"/>
              <a:t> music samples into the appropriate music genre.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  <p:sp>
        <p:nvSpPr>
          <p:cNvPr id="6" name="AutoShape 2" descr="data:image/png;base64,iVBORw0KGgoAAAANSUhEUgAAB88AAAZkCAYAAABrsUTLAAAgAElEQVR4XuzdfazlVX0u8IVSuGKsAaXxLdEmGmsboQaLWkwZG6qkeBVEirxYbEVAsbRAYpQWBusb1SCWCoWKaXkTsIBFpCCogwRMxRhBm1rCH0BSYwELFdKiVp2b386dXWY4Z+bMOWudWWuez0lM05m91+/7/Tzr9sY8s/fZYf369euLHwIECBAgQIAAAQIECBAgQIAAAQIECBAgQIAAAQIECBAgECywg/I8OH2rEyBAgAABAgQIECBAgAABAgQIECBAgAABAgQIECBAgMBMQHnuI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MIzAo48+Wj74wQ+W22+/fZiZDUqAAAECBAgQIECAAAECBAgQIECAAAECBAisjsDRRx9djjjiiNV5mKdslwLK8+0yVksR2D4Fbr755vKa17xm+1zOVgQIECBAgAABAgQIECBAgAABAgQIECBAgMCKBe65557yghe8YMXnOCBTQHmembutCQwp8P73v7+cfvrpQ85uaAIECBAgQIAAAQIECBAgQIAAAQIECBAgQKC9wNQjrF27tv2DPGG7FFCeb5exWorA9imgPN8+c7UVAQIECBAgQIAAAQIECBAgQIAAAQIECBCoJaA8ryWZeY7yPDN3WxMYUmDT8nzdunVlzZo1Q+5iaAIECBAgQIAAAQIECBAgQIAAAQIECBAgQGDlApt2B8rzlZsmn6A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p1sxeoAACAASURBVF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RWJPCf//mf5d3vfne59NJLV3SONxNoJbBmzZqydu3aMv1PPwQIECBAgAABAgQIECBAgACBbSWgPN9W8tvnc5Xn22eutiKwXQooz7fLWC1FgMAiAieeeGL5xCc+wYdA1wJTcb5u3bquZzQcAQIECBAgQIAAAQIECBAgsH0LKM+373xXezvl+WqLex4BAssWUJ4vm84bCRAYUOA1r3lNufnmmwec3MhpAuvXr09b2b4ECBAgQIAAAQIECBAgQIBARwLK847C2A5GUZ5vByFagUCKgPI8JWl7EiAwCWxanr/6t3w1tpvRh8Ctt2z8jzqU533kYgoCBAgQIECAAAECBAgQIJAqoDxPTb7N3srzNq5OJUCggYDyvAGqIwkQ6FZg0/L82hvXFQV6t3FFDbbr/9lho32V51HxW5YAAQIECBAgQIAAAQIECHQnoDzvLpKhB1KeDx2f4QlkCSjPs/K2LYF0AeV5+g3od3/leb/ZmIwAAQIECBAgQIAAAQIECCQKKM8TU2+3s/K8na2TCRCoLKA8rwzqOAIEuhZQnncdT/RwyvPo+C1PgAABAgQIECBAgAABAgS6E1CedxfJ0AMpz4eOz/AEsgSU51l525ZAuoDyPP0G9Lu/8rzfbExGgAABAgQIECBAgAABAgQSBZTniam321l53s7WyQQIVBZQnlcGdRwBAl0LKM+7jid6OOV5dPyWJ0CAAAECBAgQIECAAAEC3Qkoz7uLZOiBlOdDx2d4AlkCyvOsvG1LIF1AeZ5+A/rdX3nebzYmI0CAAAECBAgQIECAAAECiQLK88TU2+2sPG9n62QCBCoLKM8rgzqOAIGuBZTnXccTPZzyPDp+yxMgQIAAAQIECBAgQIAAge4ElOfdRTL0QMrzoeMzPIEsAeV5Vt62JZAuoDxPvwH97q887zcbkxEgQIAAAQIECBAgQIAAgUQB5Xli6u12Vp63s3UyAQKVBZTnlUEdR4BA1wLK867jiR5OeR4dv+UJECBAgAABAgQIECBAgEB3Asrz7iIZeiDl+dDxGZ5AloDyPCtv2xJIF1Cep9+AfvdXnvebjckIECBAgAABAgQIECBAgECigPI8MfV2OyvP29k6mQCBygLK88qgjiNAoGsB5XnX8UQPpzyPjt/yBAgQIECAAAECBAgQIECgOwHleXeRDD2Q8nzo+AxPIEtAeZ6Vt20JpAsoz9NvQL/7K8/7zcZkBAgQIECAAAECBAgQIEAgUUB5nph6u52V5+1snUyAQGUB5XllUMcRINC1gPK863iih1OeR8dveQIECBAgQIAAAQIECBAg0J2A8ry7SIYeSHk+dHyGJ5AloDzPytu2BNIFlOfpN6Df/ZXn/WZjMgIECBAgQIAAAQIECBAgkCigPE9Mvd3OyvN2tk4mQKCygPK8MqjjCBDoWkB53nU80cMpz6PjtzwBAgQIECBAgAABAgQIEOhOQHneXSRDD6Q8Hzo+wxPIElCeZ+VtWwLpAsrz9BvQ7/7K836zMRkBAgQIECBAgAABAgQIEEgUUJ4npt5uZ+V5O1snEyBQWUB5XhnUcQQIdC2gPO86nujhlOfR8VueAAECBAgQIECAAAECBAh0J6A87y6SoQdSng8dn+EJZAkoz7Pyti2BdAHlefoN6Hd/5Xm/2ZiMAAECBAgQIECAAAECBAgkCijPE1Nvt7PyvJ2tkwkQqCygPK8M6jgCBLoWUJ53HU/0cMrz6PgtT4AAAQIECBAgQIAAAQIEuhNQnncXydADKc+Hjs/wBLIElOdZeduWQLqA8jz9BvS7v/K832xMRoAAAQIECBAgQIAAAQIEEgWU54mpt9tZed7O1skECFQWUJ5XBnUcAQJdCyjPu44nejjleXT8lidAgAABAgQIECBAgAABAt0JKM+7i2TogZTnQ8dneAJZAsrzrLxtSyBdQHmefgP63V953m82JiNAgAABAgQIECBAgAABAokCyvPE1NvtrDxvZ+tkAgQqCyjPK4M6jgCBrgWU513HEz2c8jw6fssTIECAAAECBAgQIECAAIHuBJTn3UUy9EDK86HjMzyBLAHleVbetiWQLqA8T78B/e6vPO83G5MRIECAAAECBAgQIECAAIFEAeV5Yurtdlaet7N1MgEClQWU55VBHUeAQNcCyvOu44keTnkeHb/lCRAgQIAAAQIECBAgQIBAdwLK8+4iGXog5fnQ8RmeQJaA8jwrb9sSSBdQnqffgH73V573m43JCBAgQIAAAQIECBAgQIBAooDyPDH1djsrz9vZOpkAgcoCyvPKoI4jQKBrAeV51/FED6c8j47f8gQIECBAgAABAgQIECBAoDsB5Xl3kQw9kPJ86PgMTyBLQHmelbdtCaQLKM/Tb0C/+yvP+83GZAQIECBAgAABAgQIECBAIFFAeZ6YerudleftbJ1MgEBlAeV5ZVDHESDQtYDyvOt4oodTnkfHb3kCBAgQIECAAAECBAgQINCdgPK8u0iGHkh5PnR8hieQJaA8z8rbtgTSBZTn6Teg3/2V5/1mYzICBAgQIECAAAECBAgQIJAooDxPTL3dzsrzdrZOJkCgsoDyvDKo4wgQ6FpAed51PNHDKc+j47c8AQIECBAgQIAAAQIECBDoTkB53l0kQw+kPB86PsMTyBJQnmflbVsC6QLK8/Qb0O/+yvN+szEZAQIECBAgQIAAAQIECBBIFFCeJ6bebmfleTtbJxMgUFlAeV4Z1HEECHQtoDzvOp7o4ZTn0fFbngABAgQIECBAgAABAgQIdCegPO8ukqEHUp4PHZ/hCWQJKM+z8rYtgXQB5Xn6Deh3f+V5v9mYjAABAgQIECBAgAABAgQIJAoozxNTb7ez8rydrZMJEKgsoDyvDOo4AgS6FlCedx1P9HDK8+j4LU+AAAECBAgQIECAAAECBLoTUJ53F8nQAynPh47P8ASyBJTnWXnblkC6gPI8/Qb0u7/yvN9sTEaAAAECBAgQIECAAAECBBIFlOeJqbfbWXneztbJBAhUFlCeVwZ1HAECXQsoz7uOJ3o45Xl0/JYnQIAAAQIECBAgQIAAAQLdCSjPu4tk6IGU50PHZ3gCWQLK86y8bUsgXUB5nn4D+t1fed5vNiYjQIAAAQIECBAgQIAAAQKJAsrzxNTb7aw8b2frZAIEKgsozyuDOo4Aga4FlOddxxM9nPI8On7LEyBAgAABAgQIECBAgACB7gSU591FMvRAyvOh4zM8gSwB5XlW3rYlkC6gPE+/Af3urzzvNxuTESBAgAABAgQIECBAgACBRAHleWLq7XZWnrezdTIBApUFlOeVQR1HgEDXAsrzruOJHk55Hh2/5QkQIECAAAECBAgQIECAQHcCyvPuIhl6IOX50PEZnkCWgPI8K2/bEkgXUJ6n34B+91ee95uNyQgQIECAAAECBAgQIECAQKKA8jwx9XY7K8/b2TqZAIHKAsrzyqCOI0CgawHledfxRA+nPI+O3/IECBAgQIAAAQIECBAgQKA7AeV5d5EMPZDyfOj4DE8gS0B5npW3bQmkCyjP029Av/srz/vNxmQECBAgQIAAAQIECBAgQCBRQHmemHq7nZXn7WydTIBAZQHleWVQxxEg0LWA8rzreKKHU55Hx295AgQIECBAgAABAgQIECDQnYDyvLtIhh5IeT50fIYnkCWgPM/K27YE0gWU5+k3oN/9lef9ZmMyAgQIECBAgAABAgQIECCQKKA8T0y93c7K83a2TiZAoLKA8rwyqOMIEOhaQHnedTzRwynPo+O3PAECBAgQIECAAAECBAgQ6E5Aed5dJEMPpDwfOj7DE8gSUJ5n5W1bAukCyvP0G9Dv/srzfrMxGQECBAgQIECAAAECBAgQSBRQniem3m5n5Xk7WycTIFBZQHleGdRxBAh0LaA87zqe6OGU59HxW54AAQIECBAgQIAAAQIECHQnoDzvLpKhB1KeDx2f4QlkCSjPs/K2LYF0AeV5+g3od3/leb/ZmIwAAQIECBAgQIAAAQIECCQKKM8TU2+3s/K8na2TCRCoLKA8rwzqOAIEuhZQnncdT/RwyvPo+C1PgAABAgQIECBAgAABAgS6E1CedxfJ0AMpz4eOz/AEsgSU51l525ZAuoDyPP0G9Lu/8rzfbExGgAABAgQIECBAgAABAgQSBZTniam321l53s7WyQQIVBZQnlcGdRwBAl0LKM+7jid6OOV5dPyWJ0CAAAECBAgQIECAAAEC3Qkoz7uLZOiBlOdDx2d4AlkCyvOsvG1LIF1AeZ5+A/rdX3nebzYmI0CAAAECBAgQIECAAAECiQLK88TU2+2sPG9n62QCBCoLKM8rgzqOAIGuBZTnXccTPZzyPDp+yxMgQIAAAQIECBAgQIAAge4ElOfdRTL0QMrzoeMzPIEsAeV5Vt62JZAuoDxPvwH97q887zcbkxEgQIAAAQIECBAgQIAAgUQB5Xli6u12Vp63s3UyAQKVBZTnlUEdR4BA1wLK867jiR5OeR4dv+UJECBAgAABAgQIECBAgEB3Asrz7iIZeiDl+dDxGZ5AloDyPCtv2xJIF1Cep9+AfvdXnvebjckIECBAgAABAgQIECBAgECigPI8MfV2OyvP29k6mQCBygLK88qgjiNAoGsB5XnX8UQPpzyPjt/yBAgQIECAAAECBAgQIECgOwHleXeRDD2Q8nzo+AxPIEtAeZ6Vt20JpAsoz9NvQL/7K8/7zcZkBAgQIECAAAECBAgQIEAgUUB5nph6u52V5+1snUyAQGUB5XllUMcRINC1gPK863iih1OeR8dveQIECBAgQIAAAQIECBAg0J2A8ry7SIYeSHk+dHyGJ5AloDzPytu2BNIFlOfpN6Df/ZXn/WZjMgIECBAgQIAAAQIECBAgkCigPE9Mvd3OyvN2tk4mQKCygPK8MqjjCBDoWkB53nU80cMpz6PjtzwBAgQIECBAgAABAgQIEOhOQHneXSRDD6Q8Hzo+wxPIElCeZ+VtWwLpAsrz9BvQ7/7K836zMRkBAgQIECBAgAABAgQIEEgUUJ4npt5uZ+V5O1snEyBQWUB5XhnUcQQIdC2gPO86nujhlOfR8VueAAECBAgQIECAAAECBAh0J6A87y6SoQdSng8dn+EJZAkoz7Pyti2BdAHlefoN6Hd/5Xm/2ZiMAAECBAgQIECAAAECBAgkCijPE1Nvt7PyvJ2tkwkQqCygPK8M6jgCBLoWUJ53HU/0cMrz6PgtT4AAAQIECBAgQIAAAQIEuhNQnncXydADKc+Hjs/wBLIElOdZeduWQLqA8jz9BvS7v/K832xMRoAAAQIECBAgQIAAAQIEEgWU54mpt9tZed7O1skECFQWUJ5XBnUcAQJdCyjPu44nejjleXT8lidAgAABAgQIECBAgAABAt0JKM+7i2TogZTnQ8dneAJZAsrzrLxtSyBdQHmefgP63V953m82JiNAgAABAgQIECBAgAABAokCyvPE1NvtrDxvZ+tkAgQqCyjPK4M6jgCBrgWU513HEz2c8jw6fssTIECAAAECBAgQIECAAIHuBJTn3UUy9EDK86HjMzyBLAHleVbetiWQLqA8T78B/e6vPO83G5MRIECAAAECBAgQIECAAIFEAeV5Yurtdlaet7N1MgEClQWU55VBHUeAQNcCyvOu44keTnkeHb/lCRAgQIAAAQIECBAgQIBAdwLK8+4iGXog5fnQ8RmeQJaA8jwrb9sSSBdQnqffgH73V573m43JCBAgQIAAAQIECBAgQIBAooDyPDH1djsrz9vZOpkAgcoCyvPKoI4jQKBrAeV51/FED6c8j47f8gQIECBAgAABAgQIECBAoDsB5Xl3kQw9kPJ86PgMTyBLQHmelbdtCaQLKM/Tb0C/+yvP+83GZAQIECBAgAABAgQIECBAIFFAeZ6YerudleftbJ1MgEBlAeV5ZVDHESDQtYDyvOt4oodTnkfHb3kCBAgQIECAAAECBAgQINCdgPK8u0iGHkh5PnR8hieQJaA8z8rbtgTSBZTn6Teg3/2V5/1mYzICBAgQIECAAAECBAgQIJAooDxPTL3dzsrzdrZOJkCgsoDyvDKo4wgQ6FpAed51PNHDKc+j47c8AQIECBAgQIAAAQIECBDoTkB53l0kQw+kPB86PsMTyBJQnmflbVsC6QLK8/Qb0O/+yvN+szEZAQIECBAgQIAAAQIECBBIFFCeJ6bebmfleTtbJxMgUFlAeV4Z1HEECHQtoDzvOp7o4ZTn0fFbngABAgQIECBAgAABAgQIdCegPO8ukqEHUp4PHZ/hCWQJKM+z8rYtgXQB5Xn6Deh3f+V5v9mYjAABAgQIECBAgAABAgQIJAoozxNTb7ez8rydrZMJEKgsoDyvDOo4AgS6FlCedx1P9HDK8+j4LU+AAAECBAgQIECAAAECBLoTUJ53F8nQAynPh47P8ASyBJTnWXnblkC6gPI8/Qb0u7/yvN9sTEaAAAECBAgQIECAAAECBBIFlOeJqbfbWXneztbJBAhUFlCeVwZ1HAECXQsoz7uOJ3o45Xl0/JYnQIAAAQIECBAgQIAAAQLdCSjPu4tk6IGU50PHZ3gCWQLK86y8bUsgXUB5nn4D+t1fed5vNiYjQIAAAQIECBAgQIAAAQKJAsrzxNTb7aw8b2frZAIEKgsozyuDOo4Aga4FlOddxxM9nPI8On7LEyBAgAABAgQIECBAgACB7gSU591FMvRAyvOh4zM8gSwB5XlW3rYlkC6gPE+/Af3urzzvNxuTESBAgAABAgQIECBAgACBRAHleWLq7XZWnrezdTIBApUFlOeVQR1HgEDXAsrzruOJHk55Hh2/5QkQIECAAAECBAgQIECAQHcCyvPuIhl6IOX50PEZnkCWgPI8K2/bEkgXUJ6n34B+91ee95uNyQgQIECAAAECBAgQIECAQKKA8jwx9XY7K8/b2TqZAIHKAsrzyqCOI0CgawHledfxRA+nPI+O3/IECBAgQIAAAQIECBAgQKA7AeV5d5EMPZDyfOj4DE8gS0B5npW3bQmkCyjP029Av/srz/vNxmQECBAgQIAAAQIECBAgQCBRQHmemHq7nZXn7WydTIBAZQHleWVQxxEg0LWA8rzreKKHU55Hx295AgQIECBAgAABAgQIECDQnYDyvLtIhh5IeT50fIYnkCWgPM/K27YE0gWU5+k3oN/9lef9ZmMyAgQIECBAgAABAgQIECCQTcjAkAAAIABJREFUKKA8T0y93c7K83a2TiZAoLKA8rwyqOMIEOhaQHnedTzRwynPo+O3PAECBAgQIECAAAECBAgQ6E5Aed5dJEMPpDwfOj7DE8gSUJ5n5W1bAukCyvP0G9Dv/srzfrMxGQECBAgQIECAAAECBAgQSBRQniem3m5n5Xk7WycTIFBZQHleGdRxBAh0LaA87zqe6OGU59HxW54AAQIECBAgQIAAAQIECHQnoDzvLpKhB1KeDx2f4QlkCSjPs/K2LYF0AeV5+g3od3/leb/ZmIwAAQIECBAgQIAAAQIECCQKKM8TU2+3s/K8na2TCRCoLKA8rwzqOAIEuhZQnncdT/RwyvPo+C1PgAABAgQIECBAgAABAgS6E1CedxfJ0AMpz4eOz/AEsgSU51l525ZAuoDyPP0G9Lu/8rzfbExGgAABAgQIECBAgAABAgQSBZTniam321l53s7WyQQIVBZQnlcGdRwBAl0LKM+7jid6OOV5dPyWJ0CAAAECBAgQIECAAAEC3Qkoz7uLZOiBlOdDx2d4AlkCyvOsvG1LIF1AeZ5+A/rdX3nebzYmI0CAAAECBAgQIECAAAECiQLK88TU2+2sPG9n62QCBCoLKM8rgzqOAIGuBZTnXccTPZzyPDp+yxMgQIAAAQIECBAgQIAAge4ElOfdRTL0QMrzoeMzPIEsAeV5Vt62JZAuoDxPvwH97q887zcbkxEgQIAAAQIECBAgQIAAgUQB5Xli6u12Vp63s3UyAQKVBZTnlUEdR4BA1wLK867jiR5OeR4dv+UJECBAgAABAgQIECBAgEB3Asrz7iIZeiDl+dDxGZ5AloDyPCtv2xJIF1Cep9+AfvdXnvebjckIECBAgAABAgQIECBAgECigPI8MfV2OyvP29k6mQCBygLK88qgjiNAoGsB5XnX8UQPpzyPjt/yBAgQIECAAAECBAgQIECgOwHleXeRDD2Q8nzo+AxPIEtAeZ6Vt20JpAsoz9NvQL/7K8/7zcZkBAgQIECAAAECBAgQIEAgUUB5nph6u52V5+1snUyAQGUB5XllUMcRINC1gPK863iih1OeR8dveQIECBAgQIAAAQIECBAg0J2A8ry7SIYeSHk+dHyGJ5AloDzPytu2BNIFlOfpN6Df/ZXn/WZjMgIECBAgQIAAAQIECBAgkCigPE9Mvd3OyvN2tk4mQKCygPK8MqjjCBDoWkB53nU80cMpz6PjtzwBAgQIECBAgAABAgQIEOhOQHneXSRDD6Q8Hzo+wxPIElCeZ+VtWwLpAsrz9BvQ7/7K836zMRkBAgQIECBAgAABAgQIEEgUUJ4npt5uZ+V5O1snEyBQWUB5XhnUcQQIdC2gPO86nujhlOfR8VueAAECBAgQIECAAAECBAh0J6A87y6SoQdSng8dn+EJZAkoz7Pyti2BdAHlefoN6Hd/5Xm/2ZiMAAECBAgQIECAAAECBAgkCijPE1Nvt7PyvJ2tkwkQqCygPK8M6jgCBLoWUJ53HU/0cMrz6PgtT4AAAQIECBAgQIAAAQIEuhNQnncXydADKc+Hjs/wBLIElOdZeduWQLqA8jz9BvS7v/K832xMRoAAAQIECBAgQIAAAQIEEgWU54mpt9tZed7O1skECFQWUJ5XBnUcAQJdCyjPu44nejjleXT8lidAgAABAgQIECBAgAABAt0JKM+7i2TogZTnQ8dneAJZAsrzrLxtSyBdQHmefgP63V953m82JiNAgAABAgQIECBAgAABAokCyvPE1NvtrDxvZ+tkAgQqCyjPK4M6jgCBrgWU513HEz2c8jw6fssTIECAAAECBAgQIECAAIHuBJTn3UUy9EDK86HjMzyBLAHleVbetiWQLqA8T78B/e6vPO83G5MRIECAAAECBAgQIECAAIFEAeV5Yurtdlaet7N1MgEClQWU55VBHUeAQNcCyvOu44keTnkeHb/lCRAgQIAAAQIECBAgQIBAdwLK8+4iGXog5fnQ8RmeQJaA8jwrb9sSSBdQnqffgH73V573m43JCBAgQIAAAQIECBAgQIBAooDyPDH1djsrz9vZOpkAgcoCyvPKoI4jQKBrAeV51/FED6c8j47f8gQIECBAgAABAgQIECBAoDsB5Xl3kQw9kPJ86PgMTyBLQHmelbdtCaQLKM/Tb0C/+yvP+83GZAQIECBAgAABAgQIECBAIFFAeZ6YerudleftbJ1MgEBlAeV5ZVDHESDQtYDyvOt4oodTnkfHb3kCBAgQIECAAAECBAgQINCdgPK8u0iGHkh5PnR8hieQJaA8z8rbtgTSBZTn6Teg3/2V5/1mYzICBAgQIECAAAECBAgQIJAooDxPTL3dzsrzdrZOJkCgsoDyvDKo4wgQ6FpAed51PNHDKc+j47c8AQIECBAgQIAAAQIECBDoTkB53l0kQw+kPB86vm0z/COPPFK++MUvln/8x38sd955Z/nWt741G+T5z39+ecUrXlF++7d/u/zu7/5ued7znld22GGHFQ/585//vNx1113l2muvLV/5ylfKN77xjfLQQw+Vpz3taeXXf/3Xy7777lsOPPDA8rKXvaw86UlPWvHz1q9fX/7t3/6tfOELXyg33HDDbMf77rtvdu4rX/nKsvfee5eDDjqovOpVryo777zzcM9b8cDb8ADl+TbE92gCBFZdQHm+6uQeuEQB5fkSobyMAAECBAgQIECAAAECBAgQWBUB5fmqMMc8RHkeE/XKF/2v//qv8jd/8zflgx/84Ky83tzPVGy/+c1vLqeddlp5wQtesOyH33vvvWXt2rXloosu2uIZr3/968v0fyCnEn25pf2DDz5YzjzzzHLuueeWRx99dLPP/I3f+I3y4Q9/ePaPBZZb2q/287aI2PkLlOedB2Q8AgSqCijPq3I6rKKA8rwipqMIECBAgAABAgQIECBAgACBFQsoz1dM6IDHCSjPXYclCdx9993lpJNOmn0ae2t+pk+jf/zjH599UntrC+1bbrmlHHPMMbNPnS/1Z7fddivnnHNOOfTQQ7f6edNz3v72t5fbbrttqY+bffr91FNPLSeeeGLZcccdl/y+6YWr/bytGq7TFyvPOw3GWAQINBFQnjdhdWgFAeV5BURHECBAgAABAgQIECBAgAABAtUElOfVKB1USlGeuwZbFLj//vvLscceW6655ponvHYqq/fcc8/yC7/wC2X6FPWGr3B//AuXU2h/9atfLUcdddT869Iff9701em/+Iu/WKavj/+nf/qnJ8w0FdrnnXdeOeyww5ZcoH/3u98tf/AHf1C+/vWvP+G86ZPsu+++e3nsscfKHXfcseAn0s8444xy8sknL7lAX+3nbTHkQV6gPB8kKGMSIFBFQHlehdEhDQSU5w1QHUmAAAECBAgQIECAAAECBAgsW0B5vmw6b1xAQHnuWmxWYCqM3/Oe95RPfvKTG71u+or06c+n3/v9+E9cP/DAA+XCCy8sU5n8+K92nwr2yy67rLzkJS/Zovi///u/l6OPPrpcd91189dOhfif/umfzgruX/qlX5r/+WLPm373+t/+7d8u6XnT19FPnxz/1Kc+tdFs05+dcMIJs9/lvuFT81Nhf9VVV5W/+Iu/2OgT8dNrpr2n37++pZ/Vft6W5hnp75XnI6VlVgIEViqgPF+poPe3ElCet5J1LgECBAgQIECAAAECBAgQILAcAeX5ctS8ZzEB5bm7sVmBG2+8cfa7yx//+7/f+c53zsrjqdBe6Gf9+vVl3bp15Q//8A83+uT4KaecMvud5Jv7evPpvWeffXb5kz/5k/nRUzH913/912X//fdf8JPkiz1v+iT4hz70obLzzjtvdsfpE/Vvfetb5ztOe5111lmzT74vNus///M/zwr+x39S/ZBDDinnn39+2XXXXbt63vZ0xZXn21OadiFAYEsCyvMtCfn7bSWgPN9W8p5LgAABAgQIECBAgAABAgQILCSgPHcvagooz2tqbmdnTZ+Qfve7313+7u/+br7ZAQccUC644ILyrGc9a7PbLlSCT58Gnz59/su//MuLvveee+6Zfd3640vpT3ziE7NPgG/ud6ZPz5vOPu644+Yl+FS6X3nlleXlL3/5os97+OGHZ7/n/HOf+9z8NUst3Tf9avmpdL/44ovLG9/4xm6et51dydk/vjj99NPna03/SGPNmjXb25r2IUCAwExAee4i9CqgPO81GXMRIECAAAECBAgQIECAAIFMAeV5Zu6ttlaet5LdDs799re/PfvU+d133z3fZvrK8je96U1L2u6uu+4qhx56aLnzzjvnr58+5f2GN7xh0fd/+tOfnn2ie8PPVBxMhfRzn/vcLT5zobL/1FNPLWvXri1PfvKTF3z/l7/85XLQQQfNC/fpa+Uvv/zysscee2zxeT/72c9mZe4HPvCB+Wvf9ra3zb7i/qlPfWoXz9viEoO9QHk+WGDGJUBgRQLK8xXxeXNDAeV5Q1xHEyBAgAABAgQIECBAgAABAlstoDzfajJv2IyA8tz1WFTgiiuuKG95y1vmf/+bv/mb5TOf+czsd4Av5Wf6VPf0deiP/93l5513Xjn22GMXfPv01fDHH3/8rCzf8HPmmWfOfh/55j51/vjDrr766nLwwQfP/2i//fYrF110UXn2s5/9hGdO5fdUrn/kIx+Z/930CfePfvSjW/yq9w1vuP3228uBBx5Yvv/978/+aCrf//7v/7782q/92jZ/3lIyGu01yvPREjMvAQIrEVCer0TPe1sKKM9b6jqbAAECBAgQIECAAAECBAgQ2FoB5fnWinn95gSU5+7HogIPPPBA+c53vlPuuOOOMpXEz3zmM8vHPvaxsssuuyxJbaEy/M///M9nhfVCP5t+Un36GvTrr7++7LPPPkt63vSi++67rxx++OHla1/72uw9mzvjBz/4wazcv+GGG+bnX3LJJeWII45Y8vN++MMfzj4pP309/Iafxc5Y7ecteYmBXqg8HygsoxIgsGIB5fmKCR3QSEB53gjWsQQIECBAgAABAgQIECBAgMCyBJTny2LzpkUElOeuRjOBBx98cFZkf+lLX5o/Y3Pl9E033VRe+9rXzl+7tZ90n964UGG/2KfdN/1a+unT6ddee23Za6+9lmyy0KfX3/e+982+yn3Tr4pf7ecteYmBXqg8HygsoxIgsGIB5fmKCR3QSEB53gjWsQQIECBAgAABAgQIECBAgMCyBJTny2LzpkUElOeuRjOBTX+f+JbK6bPOOqucdNJJ83mmT4Wfc845s0+PL/Vn/fr1s99DPv1nw8/0te9nnHFG2WmnnTY65vOf/3x54xvfOP+zNWvWlEsvvbQ85znPWerjZq+bvhb+qKOOmr9n+j3xF1xwQXn605++TZ+3VUsM8mLl+SBBGZMAgSoCyvMqjA5pIKA8b4DqSAIECBAgQIAAAQIECBAgQGDZAsrzZdN54wICynPXoonA/fffP/vd5tdcc838/EMOOaScf/75Zdddd33CMxf6BPdipfeWBp6ecdxxx81ftlgJv+nrFiu9t/S8TT8xv1gJv9rP29LcI/698nzE1MxMgMByBZTny5XzvtYCyvPWws4nQIAAAQIECBAgQIAAAQIEtkZAeb41Wl67JQHl+ZaE/P1WC9x7773llFNOKZdddtn8vdOnx6ffC/74r2V//MGPPfZYmcryqWDe8LO534++uaGmT48feeSR85e87nWvm32i/BnPeMZGb5u+Wv20006b/9lU9k+ffn/KU56yVTvfdttt5dWvfvX8PXvuuWe54ooryotf/OJt+rytWmKQFyvPBwnKmAQIVBFQnldhdEgDAeV5A1RHEiBAgAABAgQIECBAgAABAssWUJ4vm84bFxBQnrsWKxaYvir9kUceKXfddVe5+OKLy4UXXjj73eMbfqbi/NRTT52V4zvuuOOCz3v44YfL9Anx6667bv730zm///u/v9XzLaXM/tGPflROPvnkcu65587PX7t2bZn+s8MOO2zVM6e9Dz300HLnnXfO33frrbeWffbZZ/6/r/bztmqBgV6sPB8oLKMSILBiAeX5igkd0EhAed4I1rEECBAgQIAAAQIECBAgQIDAsgSU58ti86ZFBJTnrsayBf7jP/6jHHHEEeWLX/ziomdMn76eCunpK9sXK86nNy901iWXXDI7f2t/llKe1/yk+1LK89V+3taajfJ65fkoSZmTAIEaAsrzGorOaCGgPK+r+s1vfrN84QtfqHuo0whUEvjVX/3V8qpXvao873nPq3SiYwgQIECAAAECBAgQIFBfQHle3zT5ROV5cvor3P2+++4rhx9+ePna17624En77rtvOfvss8tLX/rSLX6aW3m+9DCWUtYv/bSVvfJ73/teufrqq8v0O+tX4+eGG27Y6B9rrFu3rky/Y94PAQIEtkcB5fn2mOr2sZPyvF6ON998c5n+37ofAj0LTP8Q+rOf/WzPI5qNAAECBAgQIECAAIFwgU3L8+nX+e6///6rorLLLruUY445ZlWe5SGrI6A8Xx3n7fIpC5W4Cy160EEHlT/7sz8rL3vZyxYt0R988MFZEf+lL31pfkTLT57/93//d/njP/7jcsEFF8yft9zfsb6UMnu1n7caF+7nP/95eeELX1juueee1Xjcgs+46aabyn777bfNnu/BBAgQaCmgPG+p6+yVCCjPV6K38Xs3/S/39U52EoG6AtOv6vJDgAABAgQIECBAgACBXgWOO+64cv7552+z8aai/vrrr99mz/fgugLK87qeUadt+Hr0qRTffffdy//8z//Mfu/3Qw899ASH3XbbrXz84x+ffQ37Ql/fvlABXas8f9GLXlSuvPLKsscee8znWuiT7jXL8xtvvLH8zu/8zjZ73mpcxG984xtl7733Xo1HLfqMc845p7zrXe/apjN4OAECBFoJKM9byTp3pQLK85UK/u/7lef1LJ3UVkB53tbX6QQIECBAgAABAgQIrEzg9a9/fbnuuutWdsgK3z11ZJv79cUrPN7bV1FAeb6K2Nvbo37yk5/MVtppp53mq02fRv6Xf/mX8rGPfaxcdNFFG638tKc9rZx33nnlsMMOe8In0Bf6CviW5fkPf/jDcvTRR89K9Q0/Lcvz1X7eat216R9O3HHHHav1uCc8x9e2bzN6DyZAYBUElOergOwRyxJQni+LbcE3bVqeX3vjunqHO4nACgT+4oPvL7fecvP8BOX5CjC9lQABAgQIECBAgACB5gInnHBC+au/+qvmz1nsAb/3e79Xrrjiim32fA+uK6A8r+vptP8v8NOf/rRceOGF5cQTTyyPPvro3OUVr3hFufjii8v0afDH//id50u/Okv5mviln7ayV/74xz8u11xzzar9zvOrrrqqTP/Z8KM8X1l+3k2AQN8CyvO+80meTnleL/2FyvNX/9aaeg9wEoFlCvzf175Geb5MO28jQIAAAQIECBAgQGD1BTb979cHH3xwmf6zGj9PecpTyoEHHrgaj/KMVRJQnq8SdOJjpgL9zDPPLO9973s3Wn/6s6lU32GHHeZ/rjxf+g3pqTxf+tR1Xrnp/weoPK/j6hQCBPoUUJ73mYupSlGe17sFyvN6lk6qK6A8r+vpNAIECBAgQIAAAQIE2gps+t+vTz/99LJ27dq2D3X6diugPN9uo+1jsQceeKC84x3vKJ///OfnAx1wwAGzT5/vuuuu8z97+OGHy1vf+taNfifFcr+2/ZZbbin77rvv/Oy99tqrXH755eWFL3zh/M9+9KMflZNPPrmce+658z9b7te2/+u//muZvpLjO9/5zuys6evpp995/spXvnKbPa+P9OtPoTyvb+pEAgT6FVCe95tN+mTK83o3QHlez9JJdQWU53U9nUaAAAECBAgQIECAQFsB5Xlb37TTledpiW+Dfc8666xy0kknzZ/80pe+tHz2s58tv/IrvzL/s8cee2z2afTzzz9//mfLLbMvvfTScuSRR87Ped3rXlemP3vGM56x0fYf+MAHymmnnTb/s2OPPbZMs05fsbE1P7fddlt59atfPX/LnnvuOfvdFi9+8Yu36fO2ZodRXqs8HyUpcxIgUENAeV5D0RktBJTn9VSV5/UsnVRXQHle19NpBAgQIECAAAECBAi0FVCet/VNO115npb4Nth300+CTyPceuutZZ999plP87Of/ayceuqp5SMf+cj8z973vveVqeB+8pOfvFVTTwX8cccdN3/P9In2c845Z/aJ8Mf/LPV1W3r4TTfdVF772tfOX7ZmzZpZWf+c5zxnmz5vS3OP+PfK8xFTMzMBAssVUJ4vV877Wgsoz+sJK8/rWTqproDyvK6n0wgQIECAAAECBAgQaCugPG/rm3a68jwt8W2w76afzJ5G2LQ8n/5s0zL76KOPLn/5l39ZdtlllyVPvVAJP32i/Ywzzig77bTTRudsWnrvt99+5TOf+UzZfffdl/y8heZ+85vfXC644ILy9Kc/fZs+b6uWGOTFyvNBgjImAQJVBJTnVRgd0kBAeV4PVXlez9JJdQWU53U9nUaAAAECBAgQIECAQFsB5Xlb37TTledpiS9x3x//+MflK1/5SvnWt741+13e9957b5k+Cf6GN7xhiSf878uWWp4v9RPcmxvg0UcfLccff/zsd6pv+DnvvPPK9JXsm/58+9vfLlPRfffdd8/+6kUvelG58soryx577LHkHbfmE/Or/bwlLzHQC5XnA4VlVAIEViygPF8xoQMaCSjP68Eqz+tZOqmugPK8rqfTCBAgQIAAAQIECBBoK6A8b+ubdrryPC3xJe778MMPl+nrzq+77rr5O6avVV+7du1Wf4369Pu/3/KWt8zPWeh3nk9/edddd5VDDz203HnnnbPXPvvZzy7XXntt2WuvvZY49RPPmL6q/frrr9/oK+I3HPaDH/xgtuMNN9wwP/+aa67Zqn8gsNAZl1xySTniiCOeMPNqP2/JaAO9UHk+UFhGJUBgxQLK8xUTOqCRgPK8HqzyvJ6lk+oKKM/rejqNAAECBAgQIECAAIG2Asrztr5ppyvP0xJf4r4/+clPynvf+95y1llnzd8xfa35RRddNCu1l/ozfYL9Pe95Tzn77LPnb9l///1nnwx/5jOfudExC31q/MwzzyzT167vsMMOS3rk1VdfXQ4++OD5axf7/ePTCxb61PgJJ5xQPvrRj5add955Sc+7/fbby4EHHli+//3vz16/uU+vr/bzlrTAYC9Sng8WmHEJEFiRgPJ8RXze3FBAeV4PV3lez9JJdQWU53U9nUaAAAECBAgQIECAQFsB5Xlb37TTledpiW/FvpsW0dNbr7rqqvKmN71pyadMX1U+fer8u9/97vw9m/sE+6c//eky/a7zDT9TcTAV7c997nO3+MxHHnmk/NEf/dGs4N/ws6VPy3/5y18uBx10UJmK++nnJS95Sbn88suX9NXtP/3pT2efxP/whz88f97b3va28slPfrI89alPXXDe1X7eFtEGe4HyfLDAjEuAwIoElOcr4vPmhgLK83q4yvN6lk6qK6A8r+vpNAIECBAgQIAAAQIE2gooz9v6pp2uPE9LfCv2/d73vjf7WvN169bN33XAAQeUCy64oDzrWc/a4kn333//7HeNT1+FvuHn+c9//uz3ir/85S9f8P333HNPOeyww8rXv/71+d+fccYZ5eSTTy477rjjos9cv359ueyyy8pxxx03L8KnT8j/wz/8Q9l7770Xfd/09fRvf/vby+c+97n5a971rnfNPn2+WAG+4YVf/epXy1FHHVXuu++++Xu39I8LVvt5WwxpsBcozwcLzLgECKxIQHm+Ij5vbiigPK+HqzyvZ+mkugLK87qeTiNAgAABAgQIECBAoK2A8rytb9rpyvO0xLdi36mQnoryY445ZqN3veMd7yhTob3bbrstetpDDz00+9r3T33qUxu95pRTTinT/xFbrAifvtp8Kq6n1234mX5v+bnnnlsOP/zw8qQnPekJz5zmnH5v+Tvf+c6NiuypcP/Qhz60xa9gv/TSS8uRRx650bnTp8lPOumkRd/7zW9+sxx//PEblfyHHHJI+X/s3Xuw3VV98P+VwKApQgqMXKxtsFMngiNoLaKlXEaqqKAYSkVMALkFKiK3sQO0SAcUEIt4KQgIUoRoFBQUUK5aRKxIqVBsIeUPydQWigYGIsZaSJ757qc5k4QTzl7nfNb3nHXW68w4Po/s72ev9focf/N75u3e5+KLL06bbbbZCyr3/X4ZK5/yLxXPp/yKHJAAgUAB8TwQ06hQAfE8jlM8j7M0KVZAPI/1NI0AAQIECBAgQIAAgbIC4nlZ39ami+etbTzzvt0npbtPj1999dVrPbnTTjulj370o6n7m+IbbbTRyD975pln0re+9a30iU98It1zzz1rPbPvvvsO4vJWW231gqd45JFHBjH7rrvuGnldF9C7T4Qfd9xxa/3N9ccffzxdccUVg5jfBfvVPzvvvHO6/PLLB1/DPtbP+u548MEHD76W/RWveMXI31zvvhq++3T5xz/+8bRkyZKR0d0n6rtz7L777mO9Xer7/cY8UEUvEM8rWpajEiAwYQHxfMKEBhQSEM/jYMXzOEuTYgXE81hP0wgQIECAAAECBAgQKCsgnpf1bW26eN7axsdx3y4Sd19tvmbMXj2mi9qvfe1r06xZs1IXln/4wx+O+g677LJL6v6e+dy5c4c6wWhfib76wde97nXppS996XrfrzvTRRddNPj69xkzZgz1ft3fZD/00EPX+iT56ge7M3dxfMWKFem+++4b+Vr4NQcP89Xya76+7/cbCqGCF4nnFSzJEQkQCBMQz8MoDQoWEM/jQMXzOEuTYgXE81hP0wgQIECAAAECBAgQKCsgnpf1bW26eN7axsd53+7vep9wwglr/W3wYUd1Ebv7pPbv/u7vDvtIWt9XsY81oPsq+QsuuCAdcMABQ4fz1TNH+yr2sd6vC/WnnXbdXratAAAgAElEQVTawOaF/ib7aHP6fr+x7lLDPxfPa9iSMxIgECUgnkdJmhMtIJ7HiYrncZYmxQqI57GephEgQIAAAQIECBAgUFZAPC/r29p08by1jU/gvt1Xsl9yySXp05/+9Fp/W3x9I1/zmtekU045Je23335j/t3x9c146KGHBn///Nprrx3z5Pvss8/g76l3n0wf9hPn6w597LHH0kc+8pG0ePHiUT9hvubru6+u7/42+pvf/OZR/xb7mAdOKfX9fsOcaSq/RjyfyttxNgIEogXE82hR86IExPMoyTT4/3f9m7/5m5GB19/y3fQnu+0R9wYmERingHg+TjiPESBAgAABAgQIECAwKQLi+aSwT9s3Fc+n7WrLXaz7evY777xz8LfN//mf/3nkq9q7T33vuOOO6Y1vfGN6xzvekd7whjes9ffQx3uilStXDv6++PXXX5++853vDP6Wevf3zVd/ZXz3d8bf9a53DaJ57qe/RztT96n3n/3sZ+mGG25IN910U7r//vtH/scC3d26e82bNy91f1e9+7r6if70/X4TPe9kPi+eT6a+9yZAoG8B8bxvce83rIB4PqzU2K8Tz8c28orJERDPJ8fduxIgQIAAAQIECBAgMD4B8Xx8bp4aXUA895tBgEA1AuJ5NatyUAIEAgTE8wBEI4oIiOdxr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p91I9sAACAASURBVB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VxHPn3322fTMM8+k2bNnt7Yf9yVAYA0B8dyvAwECLQmI5y1tu667iudx+xLP4yxNihUQz2M9TSNAgAABAgQIECBAoKyAeF7Wt7XpVcTzZcuWpQULFqQXv/jFaeHChWmPPfZIs2bNam1X7kugeQHxvPlfAQAEmhIQz5tad1WXFc/j1iWex1maFCsgnsd6mkaAAAECBAgQIECAQFkB8bysb2vTq4nn8+fPTzfffPNgP3PmzBnE9Pe+971p++23TzNnzmxtb+5LoEkB8bzJtbs0gWYFxPNmVz/lLy6ex61IPI+zNClWQDyP9TSNAAECBAgQIECAAIGyAuJ5Wd/WplcZz9dc0q677joI6e9+97vTlltu2dr+3JdAUwLieVPrdlkCzQuI583/CkxZAPE8bjXieZylSbEC4nmsp2kECBAgQIAAAQIECJQVEM/L+rY2vfp4vnphm2yySZo3b1469NBD08477+xr3Vv7TXbfJgTE8ybW7JIECPyfgHjuV2GqCojncZsRz+MsTYoVEM9jPU0jQIAAAQIECBAgQKCsgHhe1re16dMmnq+5uO5r3Q8//PDUfdX7tttu62vdW/utdt9pKyCeT9vVuhgBAqMIiOd+LaaqgHgetxnxPM7SpFgB8TzW0zQCBAgQIECAAAECBMoKiOdlfVubXkU875by+OOPp+uuuy5dddVV6c477xx6T93Xuh999NHp7W9/e9pss82Gfs4LCRCYegLi+dTbiRMRIFBOQDwvZ2vyxATE84n5rfm0eB5naVKsgHge62kaAQIECBAgQIAAAQJlBcTzsr6tTa8mnq9ezMqVK9MjjzySvvSlLw1C+pIlS4ba2eqvdV+4cOHga9033HDDoZ7zIgIEpo6AeD51duEkBAiUFxDPyxt7h/EJiOfjcxvtKfE8ztKkWAHxPNbTNAIECBAgQIAAAQIEygqI52V9W5teXTxfc0HPPvts+vGPf5wWLVqUrrzyyvTEE08Mtb/VX+t+0EEHpe7/PGPGjKGe8yICBCZXQDyfXH/vToBAvwLieb/e3m14AfF8eKuxXimejyXkn0+WgHg+WfLelwABAgQIECBAgACB8QiI5+NR88z6BKqO52te6plnnknf+9730iWXXJJuv/32tHz58qG2vueee6bDDjss7bPPPmnTTTcd6hkvIkBgcgTE88lx964ECEyOgHg+Oe7edWwB8Xxso2FfIZ4PK+V1fQuI532Lez8CBAgQIECAAAECBCYiIJ5PRM+z6wpMm3i+5sW6v49+8803p89//vND/330zTffPB144IGDf/lad/9FITA1BcTzqbkXpyJAoIyAeF7G1dSJC4jnEzdcPUE8j7M0KVZAPI/1NI0AAQIECBAgQIAAgbIC4nlZ39amT8t4vnqJq1atSkuXLh38bfScv4/+mte8Ji1YsCC95z3v8bXurf03wn2ntIB4PqXX43AECAQLiOfBoMaFCYjnYZRJPI+zNClWQDyP9TSNAAECBAgQIECAAIGyAuJ5Wd/Wpk/reL7mMsf799G7r3M/8sgj0x577OFr3Vv7b4f7TjkB8XzKrcSBCBAoKCCeF8Q1ekIC4vmE+NZ6WDyPszQpVkA8j/U0jQABAgQIECBAgACBsgLieVnf1qY3E8/XXOyKFSvS3Xffnb7+9a+nb37zm4NPp4/1032t+0EHHZSOOOKItP3226eZM2eO9Yh/ToBAsIB4HgxqHAECU1pAPJ/S62n6cOJ53PrF8zhLk2IFxPNYT9MIECBAgAABAgQIECgrIJ6X9W1tepPxfM0ld59I//d///d0yy23pBtuuCHdfvvtY/4O7LrrrunYY49N3afSZ82aNebrvYAAgRgB8TzG0RQCBOoQEM/r2FOLpxTP47YunsdZmhQrIJ7HeppGgAABAgQIECBAgEBZAfG8rG9r05uP57/5zW/Sfffdl66//vp09dVXpyVLlgz9OzB37txBRH//+9+fNt5446Gf80ICBMYnIJ6Pz81TBAjUKSCe17m3Fk4tnsdtWTyPszQpVkA8j/U0jQABAgQIECBAgACBsgLieVnf1qY3Gc+feeaZdNddd6Wrrroq3XjjjemJJ56Y0N532mmn9KlPfSq96U1vSjNmzJjQLA8TILB+AfHcbwcBAi0JiOctbbuuu4rncfsSz+MsTYoVEM9jPU0jQIAAAQIECBAgQKCsgHhe1re16c3E8+4T5j/60Y/SF77whfSNb3xj6GC+ySabpN133z11X+9+0003rff3o/ub6J/97GfTe9/7Xn8PvbX/FrlvbwLieW/U3ogAgSkgIJ5PgSU4wqgC4nncL4Z4HmdpUqyAeB7raRoBAgQIECBAgAABAmUFxPOyvq1Nn9bxvAveDz74YPrKV74y+JT50qVLh97vzjvvnBYsWJDe8573pC233HLw3OOPPz6YdcEFF4z69e5daL/kkksGAd0PAQLxAuJ5vKmJBAhMXQHxfOrupvWTiedxvwHieZylSbEC4nmsp2kECBAgQIAAAQIECJQVEM/L+rY2fdrF81WrVg0i+Ve/+tVBMH/ggQeG3umcOXPSfvvtlw477LC0/fbbr/cT5CtWrEhf+9rX0kc/+tHnRfRddtll8L7bbrvt0O/rhQQIDCcgng/n5FUECEwPAfF8euxxOt5CPI/bqngeZ2lSrIB4HutpGgECBAgQIECAAAECZQXE87K+rU2fNvG8+1T4ddddNwjXd95559B77D4tvueee6aFCxemPfbYI82aNWvoZ3/yk5+kI444It19991rPXPppZemww8/fOg5XkiAwHAC4vlwTl5FgMD0EBDPp8cep+MtxPO4rYrncZYmxQqI57GephEgQIAAAQIECBAgUFZAPC/r29r0quP5008/nb71rW+lRYsWpRtuuCFrd6N9LXvWgJRS9yn3LpR34X3Nnw984APpvPPOSy9+8YtzR3o9AQIvICCe+/UgQKAlAfG8pW3XdVfxPG5f4nmcpUmxAuJ5rKdpBAgQIECAAAECBAiUFRDPy/q2Nr26eN59ZXr3Se/LL788XXvttWn58uVD72zYr2UfemBK6aGHHhr8XfQ1vx5+r732GgT9LbbYImeU1xIgMIaAeO5XhACBlgTE85a2XdddxfO4fYnncZYmxQqI57GephEgQIAAAQIECBAgUFZAPC/r29r0KuL5ypUr049//ON05ZVXDv71xBNPDL2niXwt+zBvsmzZsjR//vx08803j7xcPB9GzmsI5AuI5/lmniBAoF4B8bze3U33k4vncRsWz+MsTYoVEM9jPU0jQIAAAQIECBAgQKCsgHhe1re16VXE89EC9ViLivha9rHeo/vno51t//33H3yd++zZs4cZ4TUECAwpIJ4PCeVlBAhMCwHxfFqscVpeQjyPW6t4HmdpUqyAeB7raRoBAgQIECBAgAABAmUFxPOyvq1Nn1bxvMTXso/1C/Ff//Vfg0+e/8M//MPIS0855ZR05plnpg022GCsx/1zAgQyBMTzDCwvJUCgegHxvPoVTtsLiOdxqxXP4yxNihUQz2M9TSNAgAABAgQIECBAoKyAeF7Wt7Xp1cfz0l/LPtYvxL333pve+c53pkcffXTw0rlz56bzzjsv7b333mM96p8TIJApIJ5ngnk5AQJVC4jnVa9vWh9ePI9br3geZ2lSrIB4HutpGgECBAgQIECAAAECZQXE87K+rU2vNp739bXsY/1C/OxnP0vLly9PW2+99eBr2mfOnDnWI/45AQLjFBDPxwnnMQIEqhQQz6tcWxOHFs/j1iyex1maFCsgnsd6mkaAAAECBAgQIECAQFkB8bysb2vTq4rnDz30UNpvv/3SYYcdlrbffnuhurXfVvdtXkA8b/5XAACBpgTE86bWXdVlxfO4dYnncZYmxQqI57GephEgQIAAAQIECBAgUFZAPC/r29r0KuL5L3/5y/TAAw+k1772tWnWrFmt7ch9CRD4PwHx3K8CAQItCYjnLW27rruK53H7Es/jLE2KFRDPYz1NI0CAAAECBAgQIECgrIB4Xta3telVxPMSS1m5cmWaMWPG4F9+CBCoQ0A8r2NPTkmAQIyAeB7jaEq8gHgeZyqex1maFCsgnsd6mkaAAAECBAgQIECAQFkB8bysb2vTp0U8X7VqVfrv//7vdN9996UddtghvexlLxtzrjH7qAAAIABJREFUj7feems68sgj0x577JHe9773pV133dWn2sdU8wICkysgnk+uv3cnQKBfAfG8X2/vNryAeD681VivFM/HEvLPJ0tAPJ8see9LgAABAgQIECBAgMB4BMTz8ah5Zn0CVcfz//mf/0m33XZb+vjHP57uvPPOwR3vuOOOtNtuu4258UWLFqUFCxaMvG7u3Lnp2GOPTe9///vTxhtvPObzXkCAQP8C4nn/5t6RAIHJExDPJ8/eO7+wgHge9xsinsdZmhQrIJ7HeppGgAABAgQIECBAgEBZAfG8rG9r06uN5w899FD68Ic/nG644Ya1dnbVVVel+fPnj7nHM888M33kIx953uv22Wef9IlPfCK96lWvGnOGFxAg0K+AeN6vt3cjQGByBcTzyfX37usXEM/jfjvE8zhLk2IFxPNYT9MIECBAgAABAgQIECgrIJ6X9W1tepXx/Hvf+15auHBhWrJkyfP2dcYZZ6TTTjvtBff461//Op100knpwgsvHPV1O+64Y/rc5z6X3vSmN7X2++C+BKa0gHg+pdfjcAQIBAuI58GgxoUJiOdhlEk8j7M0KVZAPI/1NI0AAQIECBAgQIAAgbIC4nlZ39amVxfPu69lP+SQQ9LSpUtH3dVRRx2Vzj///Bf8++XLly9PxxxzTLryyivXu++dd945XX755Wm77bZr7XfCfQlMWQHxfMquxsEIECggIJ4XQDUyREA8D2EcDBHP4yxNihUQz2M9TSNAgAABAgQIECBAoKyAeF7Wt7XpVcXzxx57LB1xxBHpxhtvHHVPc+bMGXxl+ymnnJJe8pKXrHeXK1euTN2sf/qnf0qLFy8efPV7F9TX/Tn44IPTZz/72bTpppu29nvhvgSmpIB4PiXX4lAECBQSEM8LwRo7YQHxfMKEIwPE8zhLk2IFxPNYT9MIECBAgAABAgQIECgrIJ6X9W1tejXxfNWqVekzn/lMOv7445+3o5122imdfvrp6c1vfvMLfuJ8fct99NFH0yc/+cn0t3/7t897ybB/Q721Xxz3JTAZAuL5ZKh7TwIEJktAPJ8see87loB4PpbQ8P9cPB/eyiv7FRDP+/X2bgQIECBAgAABAgQITExAPJ+Yn6fXFqgmnneBu/sk+G233bbWDU4++eR06qmnpk022WRCu3322WfTFVdckU444YS1PoU+b968dNlll6XNNttsQvM9TIDAxAXE84kbmkCAQD0C4nk9u2rtpOJ53MbF8zhLk2IFxPNYT9MIECBAgAABAgQIECgrIJ6X9W1tejXx/NZbb01vfetb19rPBz7wgXTuueemjTfeOGRvXUDvPsF+1llnjczrovy3v/3ttMsuu4S8hyEECIxfQDwfv50nCRCoT0A8r29nrZxYPI/btHgeZ2lSrIB4HutpGgECBAgQIECAAAECZQXE87K+rU2vJp6fffbZg0+Yr/7Zcccd01e+8pU0d+7c0J0tWbIkHXDAAen+++8fmdt9pXv3iXQ/BAhMroB4Prn+3p0AgX4FxPN+vb3b8ALi+fBWY71SPB9LyD+fLAHxfLLkvS8BAgQIECBAgAABAuMREM/Ho+aZ9QlUEc9XrFgxiNcXX3zxyD26//s555yTNtpoo9Dt/uY3v0ndV8Gff/75I3O7T7ifd9556cUvfnHoexlGgECegHie5+XVBAjULSCe172/6Xx68Txuu+J5nKVJsQLieaynaQQIECBAgAABAgQIlBUQz8v6tja9inj+5JNPpoMOOijdeOONI/vp/j559zfQS/x88YtfTIcccsjI6P333z9deumlafbs2SXezkwCBIYUEM+HhPIyAgSmhYB4Pi3WOC0vIZ7HrVU8j7M0KVZAPI/1NI0AAQIECBAgQIAAgbIC4nlZ39amVxHPly1blubPn59uvvnmkf3ccsst6S1veUuRfX3zm99M++6778jsvfbaKy1atChtscUWRd7PUAIEhhMQz4dz8ioCBKaHgHg+PfY4HW8hnsdtVTyPszQpVkA8j/U0jQABAgQIECBAgACBsgLieVnf1qZXG88XL148+NvkJX5uvfXW9Na3vnVktHheQtlMAvkC4nm+mScIEKhXQDyvd3fT/eTiedyGxfM4S5NiBcTzWE/TCBAgQIAAAQIECBAoKyCel/VtbXoV8fypp55KRxxxRLrmmmtG9lPya9u7T5kvWLBg5L323nvvdOWVV6bNNtustd8P9yUwpQTE8ym1DochQKCwgHheGNj4cQuI5+Ome96D4nmcpUmxAuJ5rKdpBAgQIECAAAECBAiUFRDPy/q2Nr2KeL5ixYp0wgknpIsvvnhkP93//ZxzzkkbbbRR6M6ee+65dNppp6Wzzz57ZO5RRx2Vzj///DRr1qzQ9zKMAIE8AfE8z8urCRCoW0A8r3t/0/n04nncdsXzOEuTYgXE81hP0wgQIECAAAECBAgQKCsgnpf1bW16FfG8W0oXs0899dSR/ey8887py1/+cnrFK14RurNHH300HXzwwem2224bmXvWWWelU045JfR9DCNAIF9APM838wQBAvUKiOf17m66n1w8j9uweB5naVKsgHge62kaAQIECBAgQIAAAQJlBcTzsr6tTa8mnq/7d8i7RZ177rnpxBNPTBtssEHI3latWpUuvfTStHDhwrXmfeMb30jvete7Qt7DEAIExi8gno/fzpMECNQnIJ7Xt7NWTiyex21aPI+zNClWQDyP9TSNAAECBAgQIECAAIGyAuJ5Wd/WplcTz0f7RPicOXNS97fPd99995C9PfDAA+mggw5K999//8i8Up9wDzmwIQQaExDPG1u46xJoXEA8b/wXYApfXzyPW454HmdpUqyAeB7raRoBAgQIECBAgAABAmUFxPOyvq1Nryaed58K7/7u+EknnbTWjubOnZsuuuiiQUCfMWPGuPd37733pmOOOSbdfffda83o/v756aefHvbp9nEf0IMECCTx3C8BAQItCYjnLW27rruK53H7Es/jLE2KFRDPYz1NI0CAAAECBAgQIECgrIB4Xta3tenVxPNuMUuWLEkHHHDAWp8M7/7zTTbZJH3gAx9Ixx13XNpmm22ydrhs2bL0hS98IZ1zzjnpiSeeWOvZ7bbbLi1evDjtsMMOWTO9mACBMgLieRlXUwkQmJoC4vnU3ItTpSSex/0WiOdxlibFCojnsZ6mESBAgAABAgQIECBQVkA8L+vb2vSq4vn6/ib56qV1EX3PPfdMb3vb29If/uEfpm233TbNnDlzENe7f1++fHlauXJl+o//+I/BJ8xvuummdPvttw/+89F+LrnkknTEEUdM6BPtrf1CuS+BkgLieUldswkQmGoC4vlU24jzrBYQz+N+F8TzOEuTYgXE81hP0wgQIECAAAECBAgQKCsgnpf1bW16VfG8W84zzzyT/vIv/zJdeOGFRXfVfZL93HPPTRtvvHHR9zGcAIHhBcTz4a28kgCB+gXE8/p3OF1vIJ7HbVY8j7M0KVZAPI/1NI0AAQIECBAgQIAAgbIC4nlZ39amVxfPuwV1X69+8sknp89//vNF9nXsscemj33sY4NPrPshQGDqCIjnU2cXTkKAQHkB8by8sXcYn4B4Pj630Z4Sz+MsTYoVEM9jPU0jQIAAAQIECBAgQKCsgHhe1re16VXG825JK1asSBdddFH66Ec/+ry/VT7eJW6++ebpr//6r9PRRx+dZs2aNd4xniNAoJCAeF4I1lgCBKakgHg+JdfiUMnfPI/8JRDPIzXNihQQzyM1zSJAgAABAgQIECBAoLSAeF5auK351cbz1Wt65JFH0hlnnJGuueaa9f7t8rFW2n3CfP/9908f/vCH06te9Sp/43wsMP+cwCQJiOeTBO9tCRCYFAHxfFLYvekQAj55PgTSkC8Rz4eE8rLeBcTz3sm9IQECBAgQIECAAAECExAQzyeA59HnCVQfz1ff6PHHH0+33XZbuu6669Ltt98+5qfRu2C+yy67pHnz5qV3vetdaautthLN/ReEwBQXEM+n+IIcjwCBUAHxPJTTsEAB8TwOUzyPszQpVkA8j/U0jQABAgQIECBAgACBsgLieVnf1qZPm3i+5uJWrVqVnn766UFAX7p06Vo7/e3f/u00Z86cwd8z33DDDVvbt/sSqFpAPK96fQ5PgECmgHieCeblvQmI53HU4nmcpUmxAuJ5rKdpBAgQIECAAAECBAiUFRDPy/q2Nn1axvPWlui+BFoREM9b2bR7EiDQCYjnfg+mqoB4HrcZ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dMunq9cuTI99dRTqfv3qJ+ZM2em2bNnp+7f/RAgMHkC4vnk2XtnAgT6FxDP+zf3jsMJiOfDOQ3zKvF8GCWvmQwB8Xwy1L0nAQIECBAgQIAAAQLjFRDPxyvnudEEqo7njz/+eLr++uvTLbfcku6+++60dOnSIlvea6+90qJFi9IWW2xRZL6hBAgMJyCeD+fkVQQITA8B8Xx67HE63kI8j9uqeB5naVKsgHge62kaAQIECBAgQIAAAQJlBcTzsr6tTa8ynj/xxBPp3HPPTRdeeGFavnx58Z2J58WJvQGBoQTE86GYvIgAgWkiIJ5Pk0VOw2uI53FLFc/jLE2KFRDPYz1NI0CAAAECBAgQIECgrIB4Xta3tenVxfOHH344ffCDHxx82ryvH/G8L2nvQ+CFBcRzvyEECLQkIJ63tO267iqex+1LPI+zNClWQDyP9TSNAAECBAgQIECAAIGyAuJ5Wd/WplcVz5988sl01FFHpauvvrrXPYnnvXJ7MwLrFRDP/XIQINCSgHje0rbruqt4Hrcv8TzO0qRYAfE81tM0AgQIECBAgAABAgTKCojnZX1bm15VPL/sssvSEUcc0fuOxPPeyb0hgVEFxHO/GAQItCQgnre07bruKp7H7Us8j7M0KVZAPI/1NI0AAQIECBAgQIAAgbIC4nlZ39amVxPPH3300XTwwQen22677Xk72nzzzdPee++d3va2t6U5c+akP/iDP0gbbrhh2C5nzpyZZs+enbp/90OAwOQJiOeTZ++dCRDoX0A879/cOw4nIJ4P5zTMq8TzYZS8ZjIExPPJUPeeBAgQIECAAAECBAiMV0A8H6+c50YTqCae33777WnevHlp+fLla93jwAMPTGeddVbadtttbZgAgWkuIJ5P8wW7HgECawmI534hpqqAeB63GfE8ztKkWAHxPNbTNAIECBAgQIAAAQIEygqI52V9W5teTTw/++yz06mnnrrWfvbdd9908cUXp6222qq1vbkvgSYFxPMm1+7SBJoVEM+bXf2Uv7h4Hrci8TzO0qRYAfE81tM0AgQIECBAgAABAgTKCojnZX1bm15FPF+xYkU64YQTBqF89c8222yTFi9enHbbbbfWdua+BJoVEM+bXb2LE2hSQDxvcu1VXFo8j1uTeB5naVKsgHge62kaAQIECBAgQIAAAQJlBcTzsr6tTa8ini9btizNnz8/3XzzzSP72X///dOll146+FvkfggQaENAPG9jz25JgMD/FxDP/SZMVQHxPG4z4nmcpUmxAuJ5rKdpBAgQIECAAAECBAiUFRDPy/q2Nr3aeH766aen7l8zZsxobWfuS6BZAfG82dW7OIEmBcTzJtdexaXF87g1iedxlibFCojnsZ6mESBAgAABAgQIECBQVkA8L+vb2vRq4/kZZ5yRTjvttNb25b4EmhYQz5tev8sTaE5APG9u5dVcWDyPW5V4HmdpUqyAeB7raRoBAgQIECBAgAABAmUFxPOyvq1NryKeL1++PB1zzDHpyiuvHNmPeN7ar6r7EkhJPPdbQIBASwLieUvbruuu4nncvsTzOEuTYgXE81hP0wgQIECAAAECBAgQKCsgnpf1bW16FfH8ueeeG3zK/Oyzzx7ZzymnnJLOPPPMtMEGG7S2M/cl0KyAeN7s6l2cQJMC4nmTa6/i0uJ53JrE8zhLk2IFxPNYT9MIECBAgAABAgQIECgrIJ6X9W1tehXxvFvKokWL0oIFC0b2M2/evHTZZZelzTbbrLWduS+BZgXE82ZX7+IEmhQQz5tcexWXFs/j1iSex1maFCsgnsd6mkaAAAECBAgQIECAQFkB8bysb2vTq4nnP/3pT9OBBx6Y7r777sGOttlmm7R48eK02267tbYz9yXQrIB43uzqXZxAkwLieZNrr+LS4nncmsTzOEuTYgXE81hP0wgQIECAAAECBAgQKCsgnpf1bW16NfG8++r27pe/+6r21T9HHnlkOv/889PGG2/c2t7cl0CTAuJ5k2t3aQLNCojnza5+yl9cPI9bkXgeZ2lSrIB4HutpGgECBAgQIECAAAECZQXE87K+rU2vJp53i3n44YfTQQcdNPLp80022SRddNFFg0+kz5gxo7XduS+B5gTE8+ZW7sIEmhYQz5te/5S+vHgetx7xPM7SpFgB8TzW0zQCBAgQIECAAAECBMoKiOdlfVubXlU875Zzxx13pEMOOSQtXbp0sKsuoHefPu/+HvqLXvSi1vbnvgSaEhDPm1q3yxJoXkA8b/5XYMoCiOdxqxHP4yxNihUQz2M9TSNAgAABAgQIECBAoKyAeF7Wt7Xp1cXzVatWpWuvvTadeOKJIwG9W9quu+6auq9x33PPPdPWW2+dZs6c2dou3ZfAtBcQz6f9il2QAIE1BMRzvw5TVUA8j9uMeB5naVKsgHge62kaAQIECBAgQIAAAQJlBcTzsr6tTa8inq9cuTI99dRTqfv31T/33ntvOv7449ODDz446s7e+MY3pk033TRkn7/3e7+Xzj333LTZZpuFzDOEAIHxCYjn43PzFAECdQqI53XurYVTi+dxWxbP4yxNihUQz2M9TSNAgAABAgQIECBAoKyAeF7Wt7XpVcTzZcuWpfnz56ebb755Uvaz1157pUWLFqUttthiUt7fmxIg8P8FxHO/CQQItCQgnre07bruKp7H7Us8j7M0KVZAPI/1NI0AAQIECBAgQIAAgbIC4nlZ39ami+dDbFw8HwLJSwj0ICCe94DsLQgQmDIC4vmUWYWDrCMgnsf9SojncZYmxQqI57GephEgQIAAAQIECBAgUFZAPC/r29p08XyIjYvnQyB5CYEeBMTzHpC9BQECU0ZAPJ8yq3AQ8bzY74B4XozW4AkKiOcTBPQ4AQIECBAgQIAAAQK9CojnvXJP+zcTz4dYsXi+NtKKFSvS3XffnW655Zb0/e9/P913331p+fLlgxfNnTs3ve51r0t77LFHesc73pFe/vKXpxkzZgyhvP6XdH/rfsmSJen6669P3/nOd9I999yTnnjiibTJJpuk1772tWn33XdP7373uwfvO3PmzAm9V/fwqlWr0s9+9rN0ww03pJtuuindf//9aenSpYO5b3zjG9Mb3vCGNG/evPSmN70pvehFL6ru/SZ84EkcIJ5PIr63JkCgdwHxvHdybzikgE+eDwk1xMvE8yGQvGRSBMTzSWH3pgQIECBAgAABAgQIjFNAPB8nnMdGFaginv/yl79MV111VXrqqacmZY2zZ89OCxYsSC95yUsm5f2nyps+88wz6ZJLLkmf/vSnR2LyWGc7+OCDB3+nettttx3rpaP+80ceeSSdfvrp6Ytf/OKYz++zzz6D9+oi+niD/c9//vN03nnnpQsvvHDkfxCwvjfeaaed0llnnZXe/OY3jzva9/1+YyJO8ReI51N8QY5HgECogHgeymlYoIB4HocpnsdZmhQrIJ7HeppGgAABAgQIECBAgEBZAfG8rG9r06uI560tZSre9+GHH04f/OAHB582z/2ZM2dO+uQnPzn4tHZO1P7e976XFi5cOPjU+bA/m2++ebrgggvSAQcckPVe3fzufQ4//PB01113Dft2g0+/n3baaemEE05IG2644dDPTcb7ZR1uir5YPJ+ii3EsAgSKCIjnRVgNDRAQzwMQ/2+EeB5naVKsgHge62kaAQIECBAgQIAAAQJlBcTzsr6tTRfPW9v4OO774IMPpkMPPXTwVe2j/XRfZb7pppum//3f/x18xXn3lerr/nSR+aKLLkoHHnjgUFH7jjvuSIcccsion3Bf/X5PP/10+uEPfzjh9+oGvNAdu0+yv/SlL03d19Wv+RX1a77xOeeck0466aShA3rf7zeOtU/JR8TzKbkWhyJAoJCAeF4I1tgJC4jnEyYcGSCex1maFCsgnsd6mkaAAAECBAgQIECAQFkB8bysb2vTxfPWNp553y5QH3vssc/72vTuK8u7r1PvvrJ81qxZI1O7v0/+b//2b+kTn/jE857pPoF+zTXXpD/6oz96wVM89thj6Ygjjkg33njjyOu6+P5Xf/VXg4i/5ZZbjvznjz/+eLriiitSF6/XjPY777xzuvzyy9N222035o27r6PvPjn++c9/fq3Xdv/Zhz70odSde/Un5juPr33ta+njH//4Wp+I717TnaP7++tj/fT9fmOdp6Z/Lp7XtC1nJUBgogLi+UQFPV9KQDyPkxXP4yxNihUQz2M9TSNAgAABAgQIECBAoKyAeF7Wt7Xp4nlrG8+879e//vX0Z3/2Z2s99Rd/8ReDeNwF7fX9PPvss4OY3AXo5cuXj7zsqKOOSueff/5awX3NGatWrUqf+cxn0vHHHz/yH3dh+nOf+1x629veNuqn1rtnvvvd76bDDjtsrU+qd58E/9jHPpZe9KIXveCtv/GNb6SDDjpo5Jzdvbozdp98X99Xsf/kJz8ZBP41P43/53/+5+niiy9Om2222ZR6v8yVT+mXi+dTej0OR4BAsIB4HgxqXJiAeB5GmcTzOEuTYgXE81hP0wgQIECAAAECBAgQKCsgnpf1bW26eN7axjPu+9RTTw0Ccfdp8dU/++677yAQb7XVVmNO6gJ694nw7m+Cr/7ZZptt0nXXXZfe8IY3jPr8T3/608FXu68ZpT/1qU8NPgH+Qn8vvQvoX/7yl9PRRx89EsGH+aT7k08+Ofg759dee+3IeYaN7ut+tXwX3a+88srUGa3vp+/3G3NJlb1APK9sYY5LgMCEBMTzCfF5uKCAeB6HK57HWZoUKyCex3qaRoAAAQIECBAgQIBAWQHxvKxva9OndTzv/kb1r371q8FOZ86cmWbPnj34dz/DCdx7773pne98Z3r00UcHD3RxuAvpb33rW4cbkFIaLYZ/8pOfHHwifbSfyy67bBDsV/904aAL0r/zO78z5nt2X4f+wQ9+MP393//9yGu7cN99vfwGG2ww6vO33357mjdv3khw777mffHixWmHHXYY8/2ee+65waeFzjzzzJHXvv/9709/93d/lzbeeOMp8X5jXqKyF4jnlS3McQkQmJCAeD4hPg8XFBDP43DF8zhLk2IFxPNYT9MIECBAgAABAgQIECgrIJ6X9W1t+rSJ592nnH/84x+nm266KXWfCP7Rj3601teF77XXXmnRokVpiy22GNnxnXfembqQu3DhwrTHHnus96vEW/ulWH3fL37xi4OvLl/90xl1hi972cuGJvnNb36TTj755MHXoK/+Wd9Xt3df737MMccMYvnqn/POO28Q2l/oU+drHmbdr5n/0z/908HfXu8+8b7uTxe/u7h+9tlnj/yj7hPu55577phf9b76ge737N3vfvfI/8Cgi+9XX311evWrXz3p7zf0kip6oXhe0bIclQCBCQuI5xMmNKCQgHgeByuex1maFCsgnsd6mkaAAAECBAgQIECAQFkB8bysb2vTq4/n3aeNuzja/U3sBx54YL37Gy2edyF4wYIFg2de85rXpFNOOSXtt99+Q4fT6fzL0n0Nevf/sen+tfpnrL9Xvj6PLpyfeOKJI/947733HgTydf82+JIlS9IBBxyQ7r///sFru0+6f/vb30677LLL0NRLly5N73vf+9IPfvCDMWf84he/GPyt8+5/cLH656qrrkrz588f+v1G+2r79c3o+/2GvkRFLxTPK1qWoxIgMGEB8XzChAYUEhDP42DF8zhLk2IFxPNYT9MIECBAgAABAgQIECgrIJ6X9W1terXxvIu7//iP/5iOP/74dM8994y5t9HiefeJ41NPPXWtZ7uY2n3yeOuttx5z5nR+QfeJ8a997WvpX//1X9N9992Xli1blt7xjnes9ffLh73/up9gH20X3axbb711ra+E/+M//uP0pS99KXV/u3zYn9E+vX7RRRelLvyv+/Mv//Ivaf/9908PP/zw4B91n06//vrr0+tf//ph3y6N9un17n+E0X2V+7pfFd/3+w19iYpeKJ5XtCxHJUBgwgLi+YQJDSgkIJ7HwYrncZYmxQqI57GephEgQIAAAQIECBAgUFZAPC/r29r0KuN59xXtV1xxxeDrvLtYOszPusF2tOi5ek73N727v1v9yle+cpjRXvMCAqN9gr37m+af/vSn02/91m+t9eS6n1Dv/ocMF1xwweAT6MP+jPZ+3e/JOeeckzbaaKO1xnzzm99M++6778h/Np6vpe8eXvd/HNAF+UsvvTTNnj17Ut9vWLOaXiee17QtZyVAYKIC4vlEBT1fSkA8j5MVz+MsTYoVEM9jPU0jQIAAAQIECBAgQKCsgHhe1re16dXF8y6OfvnLX05HH3300OG8W+q68fzb5w0nAAAgAElEQVRXv/pVOu644waRc7SfLqpefPHFaauttmrtdyL0vk8++WQ6/PDD07XXXjsyd7RPZo/2P2ZYX/Qe64Dd3rrfj9U/64vw675ufdF7rPdb9xPz64vwfb/fWOeu8Z+L5zVuzZkJEBivgHg+XjnPlRYQz+OExfM4S5NiBcTzWE/TCBAgQIAAAQIECBAoKyCel/VtbXp18fyOO+5IhxxySOr+tvW6P90nlLu/j9193Xf385GPfGTkJevG81/+8pep+9r27iu9n3jiiVH3ftJJJ6WPfexj/gb6BP5bcfvtt6d58+at9T906L4Ovvvb8mv+rFixYvBNAl1gXv1zxhlnjOtr4tf8W/bdrPV9TXz31epr/o6M92+633XXXelP/uRPRs694447pq985Stp7ty5a92x7/ebwNqm7KPi+ZRdjYMRIFBAQDwvgGpkiIB4HsI4GCKex1maFCsgnsd6mkaAAAECBAgQIECAQFkB8bysb2vTq4rnjz32WOq+8vvGG29ca0+bb755OvnkkwdRfcsttxz8s3WD5voC6s9//vN03nnnpQsvvPB5n2Tv/gb24sWL02677dba70XIfZ9++ul07LHHDr7WfPXPzjvvPPjmgFe84hVrvUf3CfXuE+Jr7rb7av6DDz44+yzDxOxf//rXqfsfR3R7X/1z+umnp+5fM2bMyHrPJUuWpAMOOCDdf//9I899//vfH/wPOVb/9P1+WReo6MXieUXLclQCBCYsIJ5PmNCAQgLieRyseB5naVKsgHge62kaAQIECBAgQIAAAQJlBcTzsr6tTa8mnndf1959xfrChQvX2lEXY7u/i/36179+rf982HjePdTN/sEPfpCOOeaYtQJo988+9KEPpXPPPdenzzP/m7G+r9c/66yz0l/+5V+mDTbYYK2Jy5YtS/Pnz08333zzyH9+1VVXDf6z3J9h4nnkJ92Hied9v1+uWS2vF89r2ZRzEiAQISCeRyiaUUJAPI9TFc/jLE2KFRDPYz1NI0CAAAECBAgQIECgrIB4Xta3tenVxPNf/OIXg08m33TTTSM7mjNnTuo+nbz77rs/b2858Xz1w/fcc0868sgj1wro2223Xbr66qvTq1/96tZ+NyZ039G+Xr/7JHYXxLfddtvnzRbPh+ceJtYPP62uV4rnde3LaQkQmJiAeD4xP0+XExDP42zF8zhLk2IFxPNYT9MIECBAgAABAgQIECgrIJ6X9W1tejXxvIvhb3/729f6avVLLrlk8DXuo33N9njiefdp6e7vZXeRfs2f8X4CurVfptX3ffDBB9Ohhx6a7r777hGC7u/Rd/t673vfOypL9/X573vf+9Jtt9028s/H6z7MJ89/9atfpeOOO27wbQarf8b7N9aHidl9v19fv3vd195/4QtfSM8991wvb9n96YbuX6t/vvvd76Y99tijl/f2JgQIEOhbQDzvW9z7DSsgng8rNfbrxPOxjbxicgTE88lx964ECBAgQIAAAQIECIxPYN3/9/XWW2+dun/18bPxxhunU045Je299959vJ336EGgmnh+/vnnpxNPPHGEZNddd01f+tKX0stf/vJRmcYTz7tBjz766ODvbK8Zccf7t7B72N+Ue4ulS5cOvv5+3b9Lf8455wz+xviGG2446plHC9BR8fyVr3xluuaaa9IOO+ww8t6jfdI9Mp7fcsst6S1vecukvV8fvxg//elP0+///u/38VbrfY/x/o5M6qG9OQECBIYUEM+HhPKy3gXE8zhy8TzO0qRYAfE81tM0AgQIECBAgAABAgTKChxwwAHpq1/9atk3eYHpL3vZy9J//ud/Ttr7e+NYgSri+a9//etBeO0+5br6p/tfcZx55pnP+9vZq//5eON59wna0047LZ199tkj73XUUUelLt7PmjUrVn+aTft/7N0NsOZlfd//S6QSAkhhx1JrfUgnDKGmwYgGiA8wMbJN0kAwRCULPlQCKASLVOrTssygBZkhGAoIDjQFdgUrloJJdTHGEP7WpxhCYyah6ChMHTQGdigQNAX2P79D9hz2sMuePedzn3N/r9/rzDidsud879/1+l7W6nvv+2wvnL/jHe+Y+b3xw9++2d7X8LPDO8+H3z2/5WuxYXT+7rcVzx944IGZTy0YovqWr0nG8+V+veW4Wn/5l3/Zfvqnf3o5Xmq7r3HVVVe1f/tv/+2KPoMXJ0CAwKQExPNJyZq7VAHxfKmCcz8vnucsTcoKiOdZT9MIECBAgAABAgQIEJiswOte97p24403TvZFnmb6nnvuudUnZ6/Yg3jhiECJeL6t8Dj8rvPhHeLb+1psPB/mDR/dfvzxx8+OXr169cw/W7VqVQS9xyF33XVXO+2009rwjusnfw2/Q3541/m+++77tMf2O88XfisW8jHxC5+2tO9897vf3S699NJl+9j24S+3PPkj4n1s+9L256cJEJhuAfF8uvcz5qcTz3PbF89zliZlBcTzrKdpBAgQIECAAAECBAhMVmD+f79+5jOfud0336afZPi1xcObM4c3kvrqQ6BEPN9WWL3pppvaUUcdtd0tLCWef+5zn2tHHnnk7Gzx/Okv+9e//vWZj2p/8u84H35ioeF8+F7xfOH/D8o0xfOFP3XmO+f/B6B4nnE1hQCB6RQQz6dzL56qNfE8dwvE85ylSVkB8TzraRoBAgQIECBAgAABApMVmP/fr88555w2/EpmXwQWI1A2ns//ndLzD7+UeH7zzTe3o48+enakeL7tq7V58+Z26623tlNOOaUNQffJX29/+9vbhz/84Tb8jZuFfG3atKmdcMIJW/2u9MV+bPuf/MmftMMPP3z2ZQ8++OB2/fXXt5/8yZ+c/Wfb+lUAi/3Y9r/+679ur3/969tf/MVfzMwfzjzcz0MPPXTFXm8h5hW/RzyvuDXPTIDAYgXE88XK+blJC4jnOWHxPGdpUlZAPM96mkaAAAECBAgQIECAwGQFxPPJ+o5tetl4vqOwupR4fs0117Q3v/nNs3fhV37lV9q1117b9tlnn7Hdj+2e9/HHH58J0r/927/d7r///q2+733ve18b/vV0v+N8/uBHHnmknXHGGe2KK66Y/aPFxuyFfuz+ueee284+++zZ11vs77aff9cOOuig9olPfKIdcMABWx1zuV+vx8sqnve4VWciQGB7AuK5uzGtAuJ5bjPiec7SpKyAeJ71NI0AAQIECBAgQIAAgckKiOeT9R3b9BLxfFthdQiR73//+9sznvGMbe5ssfF8+H3Ka9eubeedd96So2qvl+lHP/pR+93f/d32wQ9+sD344IOzxxzecf2BD3ygvfOd72y77bbbTh1/W+7vfe9727Dn4XdT7MzXEOCHd8Nv+Rre0T78Xu7574Jf6Pft6LXnf8z/EUcc0YaA/8/+2T/b6keX+/V29NwV/1w8r7g1z0yAwGIFxPPFyvm5SQuI5zlh8TxnaVJWQDzPeppGgAABAgQIECBAgMBkBcTzyfqObXqJeD58PPhw8Yd/bfk65phj2lVXXbXdd4MvNp5/+9vfbscdd9xWv797+L0Iw7+2F+rHdGkefvjhmb+0MMTzJ38NYfqiiy6aecf+rrvuuiiS+XH5xBNPnHmdH//xH1/wvG1F+OEd7eeff3571rOetdWc+dH7F3/xF9vHP/7x9pznPGfBrzd84/znPvbYY9uVV17Z9t577xV9vZ06RJFvFs+LLMpjEiAQERDPI4yGTEBAPM+hiuc5S5OyAuJ51tM0AgQIECBAgAABAgQmKyCeT9Z3bNNLxPNhKcPHYL/xjW+c3c8Qa2+44YZ25JFHbnNni4nnQ6QfoudJJ5201cybbrqpHXXUUWO7G0857/Au8//wH/5D++hHP7rVn73whS+c+Wf/+l//6yX9BYOFvoP76RYxPOOpp5468zH7W74uv/zyNnwk+/yv//W//lcbQvddd90180f777//zJ36mZ/5mQXvemfeMb/cr7fgQxT6RvG80LI8KgECSxYQz5dMaMCEBMTzHKx4nrM0KSsgnmc9TSNAgAABAgQIECBAYLIC4vlkfcc2vUw8v/POO9sb3vCGdscdd8zu6Oijj5551+9+++33lL0tJp7feuutM++cvvvuu2fnbe/3V4/tomwvnA8+Qzg/7LDDlkwyf8fPfe5z26c//el28MEHL3j2/BnDX7L4zGc+017xilc8Zcbf/u3ftuEj3T/72c/O/tnO/kWJbc1Yv359W7NmzYq/3oLRCn2jeF5oWR6VAIElC4jnSyY0YEIC4nkOVjzPWZqUFRDPs56mESBAgAABAgQIECAwWQHxfLK+Y5teJp4Pv2f7rLPOahdffPFWO3rHO97RLrjggrbHHnts9c93Np5/4xvfaMPHhH/lK1/Zas7pp58+M39nf4d3Txdp+Kj2wf6yyy7b6lhDkB7+8sKLX/ziyHG39a7xCy+8sA0fu77Qj8z/b//tv7Vf//Vfn32e7f3+8eEbtvWu8Z3d91e/+tX2a7/2a+3ee++dec2ne/f6cr9eZClTNkQ8n7KFeBwCBCYqIJ5PlNfwJQiI50vAm/ej4nnO0qSsgHie9TSNAAECBAgQIECAAIHJCojnk/Ud2/Qy8XxYzJ/+6Z/OfMz2k98ZPvzzIaCfc845W/2u6oXG88cff3zmnclnnnlmG961/OSv4V3LN954Y3vNa14ztnsxe95HH320DQH7Pe95z1YGw8flX3LJJTOxOPk1/B774S8xbPkawsHwEezPe97zdvgy//f//t/227/92+2aa66Z/d61a9fO/L76Zz7zmdv8+c9//vPtmGOOaUO4H74OPPDAdv311y/oo9sHm2H2f/yP/3F29lve8pYZl/l/mWPLNyz36+0Qrdg3iOfFFuZxCRBYkoB4viQ+PzxBAfE8hyue5yxNygqI51lP0wgQIECAAAECBAgQmKyAeD5Z37FNLxXPh1h5/vnntyGIzv8afu/2ENGHj3Z//vOf3770pS+1V77ylbPftnr16rZhw4a2atWqmX+2adOmdtttt828m3rjxo3b3PsQ1D/0oQ+N+l3n2/oo+0MOOaT93u/93kxoTn99+9vfbscdd9xWnwAw7HzYxa677rrdlxt+X/11113XTjnllNkQPnzs+3//7/+9/dzP/dx2f264B29729tm/pLElq/tfZrB/CHbsvnUpz7VXve6103N66X3s9LzxPOV3oDXJ0BgOQXE8+XU9lo7IyCe74zW03+veJ6zNCkrIJ5nPU0jQIAAAQIECBAgQGCyAuL5ZH3HNr1UPB+W8/3vf7+dfPLJbfjd1E/3Nbwj+q677pr9liH0vv71r5951/rwe9Nvv/32p/35IRAP73hOv7O60gX7m7/5m/Zbv/Vb7eabb5597OEvKVx99dXt8MMPn8hRho82Hz4m/33ve9/s/OETAIa/5PCbv/mbbZdddnnK6w7hfPi95W9/+9u3+lSChf7lh+EvVRx//PFbzR3eTf6ud71ru39x4utf/3o79dRTt4r8v/EbvzHzMfb77LPP09os9+tNZFErNFQ8XyF4L0uAwIoIiOcrwu5FFyAgni8AaYHfIp4vEMq3LbuAeL7s5F6QAAECBAgQIECAAIElCIjnS8Dzo08RKBfPhxMMUfy0005rt9xyy0RWetBBB7WPfvSj7bDDDpvI/CpD53+E+vDcQ9R+5zvfud2PQV/I2YYAvvfee28zhA8//53vfGcmZg8fvb/lawjowzvCh9ce3lG+5WsI/EPMH96dfv/998/+8515d/zw7vPhL2R88pOf3Orx3/SmN818LPtP/MRPzP7O9eGj4Yd3l3/4wx/e6mP+d+YvFSz36y1kJ1W+RzyvsinPSYBAQkA8TyiaMQkB8TynKp7nLE3KCojnWU/TCBAgQIAAgT4Ehv9t+M/+7M/6OIxTdCdwxBFHdHemnTmQeL4zWr53RwIl4/lwqO9+97vtjDPOeErw3NGBd/Tnr3jFK9rFF1/cXvrSl+7oW7v+8219nHnqwPM/Qn9bc7f1kehbvu9nf/ZnZ36//fD/Wfnyl7/8lB8fQvvll18+8/Hvz3jGMxb02H/1V3/V3vrWt271TvItP3jAAQe0IY4/8sgj7c///M9nPxb+yYMX8tHyT/7+5X69BSEU+CbxvMCSPCIBAjEB8TxGaVBYQDzPgYrnOUuTsgLiedbTNAIECBAgQKC+wDe/+c32kpe8pD388MP1D+MEXQq86EUvasOvxR3rl3g+1s1P5txl4/nAMcTMIZJ+8IMf3Opdx4uh2vLO5uGjvocwO/av4V3fv/RLv7TNULxUm4XE8+19FPuOXnvfffdtl156aXvDG96w4HC+Zea2Pop9R6833Ju1a9fO/EWOp/ud7Nuas9yvt6OzVPhz8bzCljwjAQIpAfE8JWlOWkA8z4mK5zlLk7IC4nnW0zQCBAgQIECgvsAv//Ivt8985jP1D+IEXQucddZZM5+aO8Yv8XyMW5/cmUvH8y0sw0d3r1+/vn3sYx/b6qO0F8I2xNYTTjhh5mO7f+qnfmqng+tCXqPi9wy/u/uUU06ZyKMvJJ5veeG//uu/nvmo+BtvvHGHz/Jv/s2/acP/Azm8M32h7zifP/R73/teO/vss9v111+/w7848PKXv7wNvxv9F37hF7b7EfQ7eujlfr0dPc+0/7l4Pu0b8nwECCQFxPOkpllJAfE8pyme5yxNygqI51lP0wgQIECAAIH6Aov935vrn9wJKgkMH93+hS98odIjx55VPI9RGtRa6yKeb9nko48+2r71rW+14R29wzunh49Sufvuu2eD+vAu4eGjVZ73vOe1l73sZe3QQw+d+b/vscceLsM8gXPPPXcmIk/ia2fi+fD6jz/++MwOP/3pT7c/+qM/al/72tdmPmlgyz4PP/zwdtRRR81E85199/e2zje86/3//J//037/93+/ffazn2133HHHzD0avoY783M/93PtmGOOacPvVd99992XTLTcr7fkB17BAeL5CuJ7aQIEll1APF92ci+4QAHxfIFQC/g28XwBSL5lRQTE8xVh96IECBAgQIDAFAvMj+evfPW4f7/0FK9qdI/2//3JH8+eWTw/Z9binHPOaevWrRvdfXDgjEBX8TxDYgoBAtMqIJ5P62Y8FwECkxAQzyehamZCQDxPKD4xQzzPWZqUFRDPs56mESBAgAABAvUF5sfzTT/cXP9QTlBeYAjnw//ffcuXeC6el7/UU3IA8XxKFuExCBDYsYB4vmMj30GAQD8C4nk/u+ztJOJ5bqPiec7SpKyAeJ71NI0AAQIECBCoLyCe199hjycQz+e26mPbe7zhK3cm8Xzl7L0yAQI7KSCe7ySYbydAoLSAeF56fV0/vHieW694nrM0KSsgnmc9TSNAgAABAgTqC4jn9XfY4wnEc/G8x3s9DWcSz6dhC56BAIEFCYjnC2LyTQQIdCIgnneyyA6PIZ7nliqe5yxNygqI51lP0wgQIECAAIH6AuJ5/R32eALxXDzv8V5Pw5nE82nYgmcgQGBBAuL5gph8EwECnQiI550sssNjiOe5pYrnOUuTsgLiedbTNAIECBAgQKC+gHhef4c9nkA8F897vNfTcCbxfBq24BkIEFiQgHi+ICbfRIBAJwLieSeL7PAY4nluqeJ5ztKkrIB4nvU0jQABAgQIEKgvIJ7X32GPJxDPxfMe7/U0nKlEPN+0aVM766yz2j333LMiZi94wQvaBRdc0PbZZ58VeX0vSoDAEwLiuZtAgMCYBMTzMW271lnF89y+xPOcpUlZAfE862kaAQIECBAgUF9APK+/wx5PIJ6L5z3e62k4U4l4ft9997U1a9a0jRs3rojZ6tWr24YNG9qqVatW5PW9KAEC4rk7QIDA+ATE8/HtvMqJxfPcpsTznKVJWQHxPOtpGgECBAgQIFBfQDyvv8MeTyCei+c93utpOJN4voAtiOcLQPItBJZBwDvPlwHZSxAgMDUC4vnUrMKDzBMQz3NXQjzPWZqUFRDPs56mESBAgAABAvUFxPP6O+zxBOK5eN7jvZ6GM4nnC9iCeL4AJN9CYBkExPNlQPYSBAhMjYB4PjWr8CDi+cTugHg+MVqDlyggni8R0I8TIECAAAEC3QmI592ttIsDiefieRcXeQoPIZ4vYCni+QKQfAuBZRAQz5cB2UsQIDA1AuL51KzCg4jnE7sD4vnEaA1eooB4vkRAP06AAAECBAh0JyCed7fSLg4knovnXVzkKTxEiXj+0EMPtfXr17cHHnhgyYR///d/3/7sz/6sfe9732tf/vKXnzLv5S9/efvIRz7SDjvssDb/PxCX/OIGECCwJAHxfEl8fpgAgWIC4nmxhY3ocX1se27Z4nnO0qSsgHie9TSNAAECBAgQqC8gntffYY8nEM/F8x7v9TScqUQ8nxTUENK/+tWvtssuu6xdd911sy/zwhe+sP3O7/xOO+aYYwT0SeGbS2ARAuL5ItD8CAECZQXE87Kr6/7BxfPcisXznKVJWQHxPOtpGgECBAgQIFBfQDyvv8MeTyCei+c93utpONOo4/mWBTz++OPtU5/6VHv3u9/d7r777pl/PAT0q6++uh1++OHTsCfPQIBAa008dw0IEBiTgHg+pm3XOqt4ntuXeJ6zNCkrIJ5nPU0jQIAAAQIE6guI5/V32OMJxHPxvMd7PQ1nEs//YQubN2+eeff5Kaec0h588MGZf3rIIYe0a6+9tu2///7TsCvPQGD0AuL56K8AAAKjEhDPR7XuUocVz3PrEs9zliZlBcTzrKdpBAgQIECAQH0B8bz+Dns8gXgunvd4r6fhTOL5k7bwyCOPtDPOOKNdccUVs/907dq1bd26de2Zz3zmNOzLMxAYtYB4Pur1OzyB0QmI56NbeZkDi+e5VYnnOUuTsgLiedbTNAIECBAgQKC+gHhef4c9nkA8F897vNfTcCbxfN4Wht+B/mu/9mvt3nvvnfmTAw88sH3yk59sL37xi6dhX56BwKgFxPNRr9/hCYxOQDwf3crLHFg8z61KPM9ZmpQVEM+znqYRIECAAAEC9QXE8/o77PEE4rl43uO9noYziefztvDAAw+0E088sd1www2zf7J+/fq2Zs2aadiXZyAwagHxfNTrd3gCoxMQz0e38jIHFs9zqxLPc5YmZQXE86ynaQQIECBAgEB9AfG8/g57PIF4Lp73eK+n4Uzi+bwtPPbYY234qPbzzjtv9k+Gj3I///zz27Oe9axp2JlnIDBaAfF8tKt3cAKjFBDPR7n2EocWz3NrEs9zliZlBcTzrKdpBAgQIECAQH0B8bz+Dns8gXgunvd4r6fhTOL5NrZw7rnntrPPPnv2T0444YR26aWXtr322msaduYZCIxWQDwf7eodnMAoBcTzUa69xKHF89yaxPOcpUlZAfE862kaAQIECBAgUF9APK+/wx5PIJ6L5z3e62k4k3i+gHi+evXqtmHDhrZq1app2JlnIDBaAfF8tKt3cAKjFBDPR7n2EocWz3NrEs9zliZlBcTzrKdpBAgQIECAQH0B8bz+Dns8gXgunvd4r6fhTOL5vC1s62PbxfNpuKqegUBr4rlbQIDAmATE8zFtu9ZZxfPcvsTznKVJWQHxPOtpGgECBAgQIFBfQDyvv8MeTyCei+c93utpOJN4Pm8LmzZtam9729vajTfeOPsnxx57bLvyyivb3nvvPQ078wwERisgno929Q5OYJQC4vko117i0OJ5bk3iec7SpKyAeJ71NI0AAQIECBCoLyCe199hjycQz8XzHu/1NJxJPJ+3hZtuuqkNv+P8wQcfnP2Td7zjHe3CCy9sP/ZjPzYNO/MMBEYrIJ6PdvUOTmCUAuL5KNde4tDieW5N4nnO0qSsgHie9TSNAAECBAgQqC8gntffYY8nEM/F8x7v9TScSTx/0hb+6q/+qr31rW9tX/nKV7bazeWXX95OPvnkadiXZyAwagHxfNTrd3gCoxMQz0e38jIHFs9zqxLPc5YmZQXE86ynaQQIECBAgEB9AfG8/g57PIF4Lp73eK+n4UzieWvt0UcfbX/0R3/UzjrrrHbHHXdstZfnPve57dOf/nQ7+OCDp2FfnoHAqAXE81Gv3+EJjE5APB/dysscWDzPrUo8z1malBUQz7OephEgQIAAAQL1BcTz+jvs8QTiuXje472ehjOViOc/+tGP2u23395++MMfRswefvjhNrzL/LHHHmv33HNP+/znP9/uvPPObc5+y1ve0i655JK2xx57RF7bEAIEFi8gni/ezk8SIFBPQDyvt7OxPLF4ntu0eJ6zNCkrIJ5nPU0jQIAAAQIE6guI5/V32OMJxHPxvMd7PQ1nKhHP77vvvrZmzZq2cePGZTUb3nV+/fXXt1e/+tXL+rpejACBbQuI524GAQJjEhDPx7TtWmcVz3P7Es9zliZlBcTzrKdpBAgQIECAQH0B8bz+Dns8gXgunvd4r6fhTOL502zh/PPPb2eeeWbbddddp2FXnoHA6AXE89FfAQAERiUgno9q3aUOK57n1iWe5yxNygqI51lP0wgQIECAAIH6AuJ5/R32eALxXDzv8V5Pw5nE8+1s4X3ve18b/uXj2qfhmnoGAk8IiOduAgECYxIQz8e07VpnFc9z+xLPc5YmZQXE86ynaQQIECBAgEB9AfG8/g57PIF4Lp73eK+n4Uzi+bwtvOpVr2pnn312+4Vf+IW2yy67TMOOPAMBAv8gIJ67CgQIjElAPB/TtmudVTzP7Us8z1malBUQz7OephEgQIAAAQL1BcTz+jvs8QTiuXje472ehjOViOebNm1qZ511VrvnnnsmYvaTP/mT7aUvfWn7xV/8xfb85z9fNJ+IsqEEli4gni/d0AQCBOoIiOd1djW2JxXPcxsXz3OWJmUFxPOsp2kECBAgQIBAfQHxvP4OezyBeC6e93ivp+FMJeL5NEB5BgIEVl5APF/5HXgCAgSWT0A8Xz5rr7RzAuL5zrOLV4kAACAASURBVHk93XeL5zlLk7IC4nnW0zQCBAgQIECgvoB4Xn+HPZ5APBfPe7zX03Am8XwatuAZCBBYkIB4viAm30SAQCcC4nkni+zwGOJ5bqniec7SpKyAeJ71NI0AAQIECBCoLyCe199hjycQz8XzHu/1NJxJPJ+GLXgGAgQWJCCeL4jJNxEg0ImAeN7JIjs8hnieW6p4nrM0KSsgnmc9TSNAgAABAgTqC4jn9XfY4wnEc/G8x3s9DWcSz6dhC56BAIEFCYjnC2LyTQQIdCIgnneyyA6PIZ7nliqe5yxNygqI51lP0wgQIECAAIH6AuJ5/R32eALxXDzv8V5Pw5nE82nYgmcgQGBBAuL5gph8EwECnQiI550sssNjiOe5pYrnOUuTsgLiedbTNAIECBAgQKC+gHhef4c9nkA8F897vNfTcCbxfBq24BkIEFiQgHi+ICbfRIBAJwLieSeL7PAY4nluqeJ5ztKkrIB4nvU0jQABAgQIEKgvIJ7X32GPJxDPxfMe7/U0nEk8n4YteAYCBBYkIJ4viMk3ESDQiYB43skiOzyGeJ5bqnieszQpKyCeZz1NI0CAAAECBOoLiOf1d9jjCcRz8bzHez0NZxLPp2ELnoEAgQUJiOcLYvJNBAh0IiCed7LIDo8hnueWKp7nLE3KCojnWU/TCBAgQIAAgfoC4nn9HfZ4AvFcPO/xXk/DmUrE8/vuu6+tWbOmbdy4cRrMdvgMq1evbhs2bGirVq3a4ff6BgIEFi4gni/cyncSIFBfQDyvv8NeTyCe5zYrnucsTcoKiOdZT9MIECBAgACB+gLief0d9ngC8Vw87/FeT8OZxPMJbEE8nwCqkQRaa+K5a0CAwJgExPMxbbvWWcXz3L7E85ylSVkB8TzraRoBAgQIECBQX0A8r7/DHk8gnovnPd7raTiTeD6BLYjnE0A1koB47g4QIDAyAfF8ZAsvdFzxPLcs8TxnaVJWQDzPeppGgAABAgQI1BcQz+vvsMcTiOfieY/3ehrOJJ5PYAvi+QRQjSQgnrsDBAiMTEA8H9nCCx1XPM8tSzzPWZqUFRDPs56mESBAgAABAvUFxPP6O+zxBOK5eN7jvZ6GM5WI55s2bWpnnXVWu+eee2bNHnnkkfbnf/7n7cEHH9yh46GHHtqe/exnt7vvvrvdeeedO/z+pX6DeL5UQT9PYNsCPrbdzSBAYEwC4vmYtl3rrOJ5bl/iec7SpKyAeJ71NI0AAQIECBCoLyCe199hjycQz8XzHu/1NJypRDyfD/WDH/ygvec972n/+T//563+aN99923HHXdcO+qoo9pBBx3UVq1a1XbdddenOA/h/Tvf+U774z/+43bddde12267bavv+Rf/4l+0tWvXthe96EWL2tGP/diPtZ/92Z9tu+2226J+3g8RILBtAfHczSBAYEwC4vmYtl3rrOJ5bl/iec7SpKyAeJ71NI0AAQIECBCoLyCe199hjycQz+e2Ov+/X59zzjlt3bp1Pa7dmZZBoFw8//73v99OPvnkdtNNN83yDNH8Ax/4QHvb29428w7znfl69NFH2xe+8IX2/ve/v33ta1+b/dFDDjmk/d7v/V478MADd2ac7yVAYIIC4vkEcY0mQGDqBMTzqVuJB/oHAfE8dxXE85ylSVkB8TzraRoBAgQIECBQX0A8r7/DHk8gns9tVTzv8Yav3JlKxfOHH3545uPbL7vssq0i96WXXtoOPvjgJSl+97vfbaeeeupWUf7oo49uV1xxRdtvv/2WNNsPEyCQERDPM46mECBQQ0A8r7GnMT6leJ7bunieszQpKyCeZz1NI0CAAAECBOoLiOf1d9jjCcRz8bzHez0NZyoTzzdv3tyuvPLKdtJJJ20Vzod/9tM//dMRy+F3qr/lLW+ZeSf6lq+PfOQj7fTTT2/z/8Mx8oKGECCwUwLi+U5x+WYCBIoLiOfFF9jx44vnueWK5zlLk7IC4nnW0zQCBAgQIECgvoB4Xn+HPZ5APJ/bqnee93jDV+5MZeL5vffe2970pje1P/zDP5zR2muvvdq1117bhneHJ79uueWWduyxx7YHH3xwZuzw8e3D70X/iZ/4ieTLmEWAwCIExPNFoPkRAgTKCojnZVfX/YOL57kVi+c5S5OyAuJ51tM0AgQIECBAoL6AeF5/hz2eQDyf26p43uMNX7kzlYnnN99881ahfHiH+CWXXNL22GOPqN4QzYePbx/C/Jav9evXtzVr1kRfxzACBHZeQDzfeTM/QYBAXQHxvO7uen9y8Ty3YfE8Z2lSVkA8z3qaRoAAAQIECNQXEM/r77DHE4jnc1sVz3u84St3phLx/LHHHmtr165t55133rIE7Ysuuqi9613vmn2tM844o51//vntWc961sptyisTINDEc5eAAIExCYjnY9p2rbOK57l9iec5S5OyAuJ51tM0AgQIECBAoL6AeF5/hz2eQDwXz3u819NwphLxfP67wYePbB8+Xv3QQw+diOEnPvGJ9sY3vnF29vAx7sPvVt97770n8nqGEiCwMAHxfGFOvosAgT4ExPM+9tjjKcTz3FbF85ylSVkB8TzraRoBAgQIECBQX0A8r7/DHk8gnovnPd7raThTiXh+3333zXxs+saNG2fMDjrooDYE7gMOOGAihp/73OfakUceOTt79erVbcOGDW3VqlUTeT1DCRBYmIB4vjAn30WAQB8C4nkfe+zxFOJ5bqviec7SpKyAeJ71NI0AAQIECBCoLyCe199hjycQz+e26mPbe7zhK3emkvF8//33bzfccEP7mZ/5mYnIDaH8+OOPF88nomsogcULiOeLt/OTBAjUExDP6+1sLE8snuc2LZ7nLE3KCojnWU/TCBAgQIAAgfoC4nn9HfZ4AvFcPO/xXk/DmUrE8wceeKCdeOKJM8F8y9dNN93UjjrqqLjhtn6/+vDav/u7v9t+/Md/PP56BhIgsHAB8XzhVr6TAIH6AuJ5/R32egLxPLdZ8TxnaVJWQDzPeppGgAABAgQI1BcQz+vvsMcTiOdzW/XO8x5v+MqdqUQ8/+EPf9jOPPPMdtlll81KnX766e2CCy5ou+22W1Tv29/+djvuuOPaV77yldm569ata8O/5v8HZPSFDSNAYIcC4vkOiXwDAQIdCYjnHS2zs6OI57mFiuc5S5OyAuJ51tM0AgQIECBAoL6AeF5/hz2eQDyf26p43uMNX7kzlYjnA89FF13U3vWud81KvfCFL5x5J/rLXvaymN6jjz7aLrzwwvae97xnq5mTepd77MENIjASAfF8JIt2TAIEZgTEcxdhWgXE89xmxPOcpUlZAfE862kaAQIECBAgUF9APK+/wx5PIJ7PbVU87/GGr9yZysTzr3/96+1Xf/VX27333jurdfTRR7crrrii7bfffksW3Lx5c7vuuuvaKaec0h588MHZeT//8z/fPv7xj7ch1vsiQGBlBcTzlfX36gQILK+AeL683l5t4QLi+cKtdvSd4vmOhPz5SgmI5ysl73UJECBAgACBaRUQz6d1M+N+LvF8bv/i+bj/vZA+fZl4/vDDD7fTTjut/Zf/8l+2MjjmmGNm3pW+lLj9+OOPt0996lPt3e9+d7v77ru3mj+8E/2MM87wke3pm2cegUUIiOeLQPMjBAiUFRDPy66u+wcXz3MrFs9zliZlBcTzrKdpBAgQIECAQH0B8bz+Dns8gXgunvd4r6fhTGXi+YB1yy23tGOPPXard4YP//yAAw5oH/jAB9qv//qvt913333BrsO7zYffcT78j1bXXHPNU35u+B+tr7322va85z1vwTN9IwECkxMQzydnazIBAtMnIJ5P30480RMC4nnuJojnOUuTsgLiedbTNAIECBAgQKC+gHhef4c9nkA8n9uqd573eMNX7kyl4vkjjzzSzjrrrHbJJZdsU2x49/kv//Ivt9e+9rXtJS95SXv2s5/d9tprr/asZz1r5vsfeuihNsz41re+1b785S+33//932+f//zntzvr6quvbocffvjKbccrEyCwlYB47kIQIDAmAfF8TNuudVbxPLcv8TxnaVJWQDzPeppGgAABAgQI1BcQz+vvsMcTiOdzWxXPe7zhK3emUvF8YPr+97/fTj755HbTTTdNTG0I7pdffnk77rjjfFz7xJQNJrDzAuL5zpv5CQIE6gqI53V31/uTi+e5DYvnOUuTsgLiedbTNAIECBAgQKC+gHhef4c9nkA8F897vNfTcKZy8XxAG34v+amnntr+4A/+IG647777tv/0n/5Te+Mb39h22WWX+HwDCRBYvIB4vng7P0mAQD0B8bzezsbyxOJ5btPiec7SpKyAeJ71NI0AAQIECBCoLyCe199hjycQz8XzHu/1NJypZDwf4O6///52wQUXtMsuu+wpvwN9sbAvf/nL20c+8pF22GGHecf5YhH9HIEJCojnE8Q1mgCBqRMQz6duJR7oHwTE89xVEM9zliZlBcTzrKdpBAgQIECAQH0B8bz+Dns8gXgunvd4r6fhTGXj+YC3efPmdvvtt7cPfvCD7cYbb1y05/C70t/5zne2k046qe2xxx6LnuMHCRCYrIB4Pllf0wkQmC4B8Xy69uFp5gTE89xtEM9zliZlBcTzrKdpBAgQIECAQH0B8bz+Dns8gXg+t1W/87zHG75yZyodz7ewDRF9+Cj3//pf/2v7H//jf7Rbb711h6JDMD/iiCPab/7mb7ZXvepVbffdd9/hz/gGAgRWVkA8X1l/r06AwPIKiOfL6+3VFi4gni/cakffKZ7vSMifr5SAeL5S8l6XAAECBAgQmFYB8XxaNzPu5xLP5/Yvno/73wvp03cRz+ej/P3f/33btGlT++Y3v9n+3//7f1v98T/+x/+4DeF877339jvN07fJPAITFhDPJwxsPAECUyUgnk/VOjzMkwTE89x1EM9zliZlBcTzrKdpBAgQIECAQH0B8bz+Dns8gXgunvd4r6fhTF3G82mA9QwECOQFxPO8qYkECEyvgHg+vbsZ+5OJ57kbIJ7nLE3KCojnWU/TCBAgQIAAgfoC4nn9HfZ4AvFcPO/xXk/DmcTzadiCZyBAYEEC4vmCmHwTAQKdCIjnnSyyw2OI57mliuc5S5OyAuJ51tM0AgQIECBAoL6AeF5/hz2eQDwXz3u819NwJvF8GrbgGQgQWJCAeL4gJt9EgEAnAuJ5J4vs8BjieW6p4nnO0qSsgHie9TSNAAECBAgQqC8gntffYY8nEM/F8x7v9TScqet4/sgjj7S/+7u/m3HeZZdd/J7zabhxnoHAEgTE8yXg+VECBMoJiOflVjaaBxbPc6sWz3OWJmUFxPOsp2kECBAgQIBAfQHxvP4OezyBeC6e93ivp+FM3cTzRx99tN1+++3ts5/9bLv11lvbV7/61fbggw/OGq9evbpt2LChrVq1avaf3Xbbbe13fud32kknndSOOOKItvvuu0/DTjwDAQLbERDPXQ0CBMYkIJ6Padu1ziqe5/YlnucsTcoKiOdZT9MIECBAgACB+gLief0d9ngC8Vw87/FeT8OZysfzhx9+uF1zzTXtox/9aPuLv/iL7ZpuK54PMf3444+f+Zl/9a/+VXvve9/bXve617XddtttGnbjGQgQmCcgnrsSBAiMSUA8H9O2a51VPM/tSzzPWZqUFRDPs56mESBAgAABAvUFxPP6O+zxBOK5eN7jvZ6GM5WN55s3b25f+tKX2r/7d/+ufe1rX9uh5bbi+Xnnndfe9773bfWzJ5xwQrvgggvaP/2n/3SHM30DAQLLKyCeL6+3VyNAYGUFxPOV9ffq2xcQz3O3QzzPWZqUFRDPs56mESBAgAABAvUFxPP6O+zxBOL53Fbn//frc845p61bt67HtTvTMgiUjOfDR7RfffXV7Ywzztjqo9mfzmt+PH/sscfa2rVr2xDQ538deeSR7ZJLLmn777//MqzASxAgsFAB8XyhUr6PAIEeBMTzHrbY5xnE89xexfOcpUlZAfE862kaAQIECBAgUF9APK+/wx5PIJ7PbVU87/GGr9yZysXz4R3n1113XTvllFMWHM4H3vnx/O/+7u/aO9/5znbllVduU//oo49uV1xxRdtvv/1WbjtemQCBrQTEcxeCAIExCYjnY9p2rbOK57l9iec5S5OyAuJ51tM0AgQIECBAoL6AeF5/hz2eQDwXz3u819NwpnLx/NZbb21vfvOb29133/0Uv7322qu94hWvaD//8z8/82dnn3327PfMj+cPPfTQzLvOL7/88nb//fdvcxdnnnlm+9CHPuR3oE/DTfUMBFpr4rlrQIDAmATE8zFtu9ZZxfPcvsTznKVJWQHxPOtpGgECBAgQIFBfQDyvv8MeTyCei+c93utpOFOpeP69732vnXjiie0P/uAPtrLbd99923ve856ZqP5P/sk/mfmzL37xi+2Vr3zlduP5lj/4wQ9+0C688MJ22WWXPeWd7M997nPb9ddf31796ldPw648A4HRC4jno78CAAiMSkA8H9W6Sx1WPM+tSzzPWZqUFRDPs56mESBAgAABAvUFxPP6O+zxBOL53FZ9bHuPN3zlzlQmng8f1z58xPpJJ520ldYhhxzSLr300nbwwQdv9c8XGs+HHxpm/8//+T/bqaee2u64446t5px++untggsu8O7zlbujXpnArIB47jIQIDAmAfF8TNuudVbxPLcv8TxnaVJWQDzPeppGgAABAgQI1BcQz+vvsMcTiOfieY/3ehrOVCae/+3f/m074YQT2mc/+9lZtxe+8IXt6quvbocffvhTLHcmnm/54a997Wvtt37rt7YK6AceeGD75Cc/2V784hdPw748A4FRC4jno16/wxMYnYB4PrqVlzmweJ5blXieszQpKyCeZz1NI0CAAAECBOoLiOf1d9jjCcRz8bzHez0NZyoTz4cY/ku/9EtbfbT6xz72sZmPcZ//H1wD7GLi+fAO9A0bNsxE+id/rV+/vq1Zs2Ya9uUZCIxaQDwf9fodnsDoBMTz0a28zIHF89yqxPOcpUlZAfE862kaAQIECBAgUF9APK+/wx5PIJ6L5z3e62k4U5l4ftFFF7V3vetds2avetWr2sc//vH2z//5P9+m42Li+TDo3nvvbW9605vaH/7hH87OXbduXRv+ta1IPw1L9AwExiIgno9l085JgMAgIJ67B9MqIJ7nNiOe5yxNygqI51lP0wgQIECAAIH6AuJ5/R32eALxfG6rfud5jzd85c5UIp7/8Ic/bGeeeWa77LLLZqXe+973tnPPPbc985nP3KbeYuP5Y4891tauXdvOO++82bknn3xyG+L97rvvvnKb8soECDTx3CUgQGBMAuL5mLZd66zieW5f4nnO0qSsgHie9TSNAAECBAgQqC8gntffYY8nEM/F8x7v9TScqUQ8f+CBB2Y+nv2GG26YNRt+1/nwDvHtfS02ng/zho9uP/7442dHr169euafrVq1ahp25hkIjFZAPB/t6h2cwCgFxPNRrr3EocXz3JrE85ylSVkB8TzraRoBAgQIECBQX0A8r7/DHk8gns9t1TvPe7zhK3emEvH8vvvum/md4xs3bpyVuummm9pRRx21XbmlxPPPfe5z7cgjjxTPV+5eemUC2xQQz10MAgTGJCCej2nbtc4qnuf2JZ7nLE3KCojnWU/TCBAgQIAAgfoC4nn9HfZ4AvFcPO/xXk/DmcrG81tuuaW99rWvnUg8v/nmm9vRRx8tnk/DDfUMBJ4kIJ67DgQIjElAPB/TtmudVTzP7Us8z1malBUQz7OephEgQIAAAQL1BcTz+jvs8QTiuXje472ehjOVjefr16+feTf69r6W8s7za665pr35zW+eHf0rv/Ir7dprr2377LPPNOzMMxAYrYB4PtrVOziBUQqI56Nce4lDi+e5NYnnOUuTsgLiedbTNAIECBAgQKC+gHhef4c9nkA8F897vNfTcKYS8fyRRx5pZ5xxRrviiitmzc4999z2/ve/v83/D60t37DYeP7YY4+1tWvXtvPOO2/2tU4++eR20UUXtd13330aduYZCIxWQDwf7eodnMAoBcTzUa69xKHF89yaxPOcpUlZAfE862kaAQIECBAgUF9APK+/wx5PIJ6L5z3e62k4U4l4vnnz5jb8D0vDv7Z8HXPMMe2qq67a7rvBFxvPv/3tb7fjjjuufeUrX5l9rXXr1rXhX9sL9dOwSM9AYAwC4vkYtuyMBAhsERDP3YVpFRDPc5sRz3OWJmUFxPOsp2kECBAgQIBAfQHxvP4OezyBeC6e93ivp+FMJeL5APWJT3yivfGNb5w122uvvdoNN9zQjjzyyG06LiaeD5H+yiuvbCeddNJWM2+66aZ21FFHTcO+PAOBUQuI56Nev8MTGJ2AeD66lZc5sHieW5V4nrM0KSsgnmc9TSNAgAABAgTqC4jn9XfY4wnEc/G8x3s9DWcqE8/vvPPO9oY3vKHdcccds25HH330zEe577fffk+xXEw8v/XWW2d+1/ndd989O++ggw6aCfcHHHDANOzLMxAYtYB4Pur1OzyB0QmI56NbeZkDi+e5VYnnOUuTsgLiedbTNAIECBAgQKC+gHhef4c9nkA8F897vNfTcKYy8fxHP/pRO+uss9rFF1+8lds73vGOdsEFF7Q99thjq3++s/H8G9/4RjvxxBO3+rj2YeDpp58+M3+33Xabhn15BgKjFhDPR71+hycwOgHxfHQrL3Ng8Ty3KvE8Z2lSVkA8z3qaRoAAAQIECNQXEM/r77DHE4jn4nmP93oazlQmng9Yf/qnf9qOPfbYrd4ZPvzzIaCfc8457TnPec6s6ULj+eOPP94+85nPtDPPPLMN725/8tfw0fA33nhje81rXjMNu/IMBEYvIJ6P/goAIDAqAfF8VOsudVjxPLcu8TxnaVJWQDzPeppGgAABAgQI1BcQz+vvsMcTiOdzW53/36+HZrhu3boe1+5MyyBQKp4/+uij7fzzz29r1659Cs0LX/jCmYg+fLT785///PalL32pvfKVr5z9vtWrV7cNGza0VatWzfyzTZs2tdtuu61ddtllbePGjdukHoL6hz70Ie86X4aL6CUILERAPF+Iku8hQKAXAfG8l032dw7xPLdT8TxnaVJWQDzPeppGgAABAgQI1BcQz+vvsMcTiOdzWxXPe7zhK3emUvF8YPr+97/fTj755HbTTTc9rdr+++/f7rrrrtnvOfDAA9vrX//6mXetD783/fbbb3/anz/kkEPatdde24Y5vggQmA4B8Xw69uApCBBYHgHxfHmcvcrOC4jnO2+2vZ8Qz3OWJmUFxPOsp2kECBAgQIBAfQHxvP4OezyBeD63VfG8xxu+cmcqF88HqiGKn3baae2WW26ZiNxBBx3UPvrRj7bDDjtsIvMNJUBgcQLi+eLc/BQBAjUFxPOaexvDU4vnuS2L5zlLk7IC4nnW0zQCBAgQIECgvoB4Xn+HPZ5APBfPe7zX03CmkvF8gPvud7/bzjjjjPbJT34y6viKV7yiXXzxxe2lL31pdK5hBAgsXUA8X7qhCQQI1BEQz+vsamxPKp7nNi6e5yxNygqI51lP0wgQIECAAIH6AuJ5/R32eALxXDzv8V5Pw5nKxvMB75FHHmmXX355++AHP9juv//+JXnutddeM78zffg95895znOWNMsPEyAwGQHxfDKuphIgMJ0C4vl07sVTtSae526BeJ6zNCkrIJ5nPU0jQIAAAQIE6guI5/V32OMJxHPxvMd7PQ1nKh3PtwD+zd/8TVu/fn372Mc+1u68886dct13333bCSecMPN71H/qp36qzf8PwZ0a5psJEJiogHg+UV7DCRCYMgHxfMoW4nFmBcTz3GUQz3OWJmUFxPOsp2kECBAgQIBAfQHxvP4OezyBeD63Vb/zvMcbvnJn6iKeb+F79NFH27e+9a329a9/vX3xi19s3/zmN9vdd989G9SHd5e/5CUvac973vPay172snbooYfO/N/32GOPlduAVyZAYMEC4vmCqXwjAQIdCIjnHSyx0yOI57nFiuc5S5OyAuJ51tM0AgQIECBAoL6AeF5/hz2eQDwXz3u819Nwpq7i+TSAegYCBCYnIJ5PztZkAgSmT0A8n76deKInBMTz3E0Qz3OWJmUFxPOsp2kECBAgQIBAfQHxvP4OezyBeD63Ve887/GGr9yZysTzzZs3t//9v/93e+5zn9ue/exnr5yYVyZAYMUExPMVo/fCBAisgIB4vgLoXnJBAuL5gpgW9E3i+YKYfNMKCIjnK4DuJQkQIECAAIGpFhDPp3o9o3048Vw8H+3ln/DBy8Tze++9t73pTW9qd911VzvppJPaW9/61pmQ7osAgfEIiOfj2bWTEiDQmnjuFkyrgHie24x4nrM0KSsgnmc9TSNAgAABAgTqC4jn9XfY4wnEc/G8x3s9DWcqE89vvvnmdvTRR8+a7bvvvu26665rRx555DQ4egYCBJZBQDxfBmQvQYDA1AiI51OzCg8yT0A8z10J8TxnaVJWQDzPeppGgAABAgQI1BcQz+vvsMcTiOfieY/3ehrOVCKeP/bYY23t2rXtvPPOmzU75phj2lVXXdX22WefaXD0DAQILIOAeL4MyF6CAIGpERDPp2YVHkQ8n9gdEM8nRmvwEgXE8yUC+nECBAgQIECgOwHxvLuVdnEg8Vw87+IiT+EhSsTzBx98sJ166qnt2muvnSU899xz2/vf//42/z+0ptDYIxEgEBIQz0OQxhAgUEJAPC+xplE+pHee59YunucsTcoKiOdZT9MIECBAgACB+gLief0d9ngC8Vw87/FeT8OZSsTz++67r61Zs6Zt3Lhx1uz6669vb3jDG6bB0DMQILBMAuL5MkF7GQIEpkJAPJ+KNXiIbQiI57lrIZ7nLE3KCojnWU/TCBAgQIAAgfoC4nn9HfZ4AvFcPO/xXk/DmcrG81tuuaW99rWvwcH0fQAAIABJREFUnQZDz0CAwDIJiOfLBO1lCBCYCgHxfCrW4CHE84neAfF8oryGL0FAPF8Cnh8lQIAAAQIEuhQQz7tca/lDiefieflLPKUHKBHPH3nkkXbGGWe0K664Ypbx8ssvbyeffPKUsnosAgQmISCeT0LVTAIEplVAPJ/WzXgu7zzP3QHxPGdpUlZAPM96mkaAAAECBAjUFxDP6++wxxOI5+J5j/d6Gs5UIp4PUFdddVU78cQTZ82OOeaYmX+2zz77TIOjZyBAYBkExPNlQPYSBAhMjYB4PjWr8CDzBMTz3JUQz3OWJmUFxPOsp2kECBAgQIBAfQHxvP4OezyBeD631fn//fqcc85p69at63HtzrQMAmXi+Xe+8512/PHHty9+8YuzLBdffHF7+9vf3nbddddloPISBAistIB4vtIb8PoECCyngHi+nNpea2cExPOd0Xr67xXPc5YmZQXE86ynaQQIECBAgEB9AfG8/g57PIF4PrdV8bzHG75yZyoTzweiW2+9tb35zW9ud99994zYXnvt1c4+++yZgL7HHnusnKJXJkBgWQTE82Vh9iIECEyJgHg+JYvwGE8REM9zl0I8z1malBUQz7OephEgQIAAAQL1BcTz+jvs8QTi+dxWxfMeb/jKnalUPN+8efNMQD/llFPanXfeOat2wAEHtN/4jd9ov/qrv9r+5b/8l23PPfdcOVGvTIDAxATE84nRGkyAwBQKiOdTuBSPNCMgnucugnieszQpKyCeZz1NI0CAAAECBOoLiOf1d9jjCcTzua2K5z3e8JU7U4l4/vjjj7cHHnigDf/n8PWtb32r/ft//+/bbbfdtk25fffdtx100EHtH/2jfxSRfcELXtAuuOACv189omkIgcULiOdb2/3gBz9of/mXf7l4UD9JYIICBx988MwnxPhavIB4vng7PzlZAfE85yue5yxNygqI51lP0wgQIECAAIH6AuJ5/R32eALxfG6r4nmPN3zlzlQint93331tzZo1bePGjSsitXr16rZhw4a2atWqFXl9L0qAwBMC4vncTbjwwgvbhz/84TYEdF8EplHgRS96UTvttNPamWeeOY2PV+KZxPMSaxrlQ4rnubWL5zlLk7IC4nnW0zQCBAgQIECgvoB4Xn+HPZ5APJ/bqnje4w1fuTOJ5wuwF88XgORbCCyDgHg+hzw/qi0Dv5cgsNMCRxxxRPvCF76w0z/nB54QEM/dhGkVEM9zmxHPc5YmZQXE86ynaQQIECBAgEB9AfG8/g57PIF4PrdV8bzHG75yZxLPF2Avni8AybcQWAYB8XwOWTxfhgvnJZYsIJ4vjVA8X5qfn56cgHiesxXPc5YmZQXE86ynaQQIECBAgEB9AfG8/g57PIF4Lp73eK+n4Uzi+QK2IJ4vAMm3EFgGAfF8+/H8PR84Zxk24CUI7Fjg/A/O3UXxfMdeT/cd4vnS/Pz05ATE85yteJ6zNCkrIJ5nPU0jQIAAAQIE6guI5/V32OMJxPO5rXrneY83fOXOVCKeP/TQQ239+vXtgQceWBGpvffeux1//PFtzz33XJHX96IECDwhIJ7P3YT5UW3TDze7JgSmQuDJUU08X9pKxPOl+fnpyQmI5zlb8TxnaVJWQDzPeppGgAABAgQI1BcQz+vvsMcTiOdzWxXPe7zhK3emEvF85Xi8MgEC0yQgnovn03QfPcu2BcTz3M0Qz3OWJmUFxPOcp3ieszQpKyCeZz1NI0CAAAECBOoLiOf1d9jjCcRz8bzHez0NZxLPp2ELnoEAgQUJiOfi+YIuim9aUQHxPMcvnucsTcoKiOc5T/E8Z2lSVkA8z3qaRoDAOAQ+9rGPtXvvvXcch3XKcgLr1q0r98zT9sDi+bRtxPMMAuL53D3wznP/nkgKiOdJTbMIEJiogHg+x+tj2yd61QxfgoB4vgS8eT8qnucsTcoKiOc5T/E8Z2lSVkA8z3qaRoBA/wInn3xyG+K5LwLTLPCNb3yjvfjFL57mR5zqZxPPp3o9o3048Xxu9eL5aP9tMJGDi+cTYTWUAIFJCIjnc6ri+SRumJkJAfE8ofjEDPE8Z2lSVkA8z3mK5zlLk7IC4nnW0zQCBPoXmB/V+j+xE1YUOOecc5p3oC9+c+L54u385OQExPM5W/F8cvdsjJPF8zFu3ZkJFBUQz+cWJ54XvcQjeGzxPLdk8TxnaVJWQDzPeYrnOUuTsgLiedbTNAIE+hcQz/vfcQ8nFM+XtkXxfGl+fnoyAuK5eD6Zm2WqeO4OECBQRkA8F8/LXNYRP6h4nlu+eJ6zNCkrIJ7nPMXznKVJWQHxPOtpGgEC/Qs8Oaq98tVHtOFfvghMg8D5Hzxn9jHE86VtRDxfmp+fnoyAeC6eT+Zmmboi8XzTpk3trLPOavfcc8/sBl7wghe0Cy64oO2zzz62QoAAgW0KiOdzLN557t8k0yognuc2I57nLE3KCojnOU/xPGdpUlZAPM96mkaAQP8C8+P5p2/5Qv+HdsKpF5gf1cTzpa1MPF+an5+ejIB4Lp5P5maZuiLx/L777mtr1qxpGzdunN3A6tWr24YNG9qqVatshQABAuL5Du6AeO7fJNMqIJ7nNiOe5yxNygqI5zlP8TxnaVJWQDzPeppGgED/AuJ5/zuueELxPLs18TzraVpGQDwXzzM3yZT5AuK5O0GAQBkB7zyfW5V4Xubaju5BxfPcysXznKVJWQHxPOcpnucsTcoKiOdZT9MIEOhfQDzvf8cVTyieZ7cmnmc9TcsIiOfieeYmmdJdPH/ooYfa+vXr2wMPPDB7tr333rsdf/zxbc8997RxAgQ6EhDPxfOOrnO3RxHPc6sVz3OWJmUFxPOcp3ieszQpKyCeZz1NI0CgfwHxvP8dVzyheJ7dmnie9TQtIyCei+eZm2RKd/HcR8C71ATGIyCei+fjue11Tyqe53YnnucsTcoKiOc5T/E8Z2lSVkA8z3qaRoBA/wLief87rnhC8Ty7NfE862laRkA8F88zN8kU8dwdIECgrIB4Lp6XvbwjenDxPLds8TxnaVJWQDzPeYrnOUuTsgLiedbTNAIE+hcQz/vfccUTiufZrYnnWU/TMgLiuXieuUmmiOfuAAECZQXEc/G87OUd0YOL57lli+c5S5OyAuJ5zlM8z1malBUQz7OephEg0L+AeN7/jiueUDzPbk08z3qalhEQz8XzzE0yRTx3BwgQKCsgnovnZS/viB5cPM8tWzzPWZqUFRDPc57iec7SpKyAeJ71NI0Agf4FxPP+d1zxhOJ5dmviedbTtIyAeC6eZ26SKeK5O0CAQFkB8Vw8L3t5R/Tg4nlu2eJ5ztKkrIB4nvMUz3OWJmUFxPOsp2kECPQvIJ73v+OKJxTPs1sTz7OepmUExHPxPHOTTBHP3QECBMoKiOfiednLO6IHF89zyxbPc5YmZQXE85yneJ6zNCkrIJ5nPU0jQKB/AfG8/x1XPKF4nt2aeJ71NC0jIJ6L55mbZIp47g4QIFBWQDwXz8te3hE9uHieW7Z4nrM0KSsgnuc8xfOcpUlZAfE862kaAQL9C4jn/e+44gnF8+zWxPOsp2kZAfFcPM/cJFPEc3eAAIGyAuK5eF728o7owcXz3LLF85ylSVkB8TznKZ7nLE3KCojnWU/TCBDoX0A873/HFU8onme3Jp5nPU3LCIjn4nnmJpkinrsDBAiUFRDPxfOyl3dEDy6e55YtnucsTcoKiOc5T/E8Z2lSVkA8z3qaRoBA/wLief87rnhC8Ty7NfE862laRkA8F88zN8kU8dwdIECgrIB4Lp6XvbwjenDxPLds8TxnaVJWQDzPeYrnOUuTsgLiedbTNAIE+hcQz/vfccUTiufZrYnnWU/TMgLiuXieuUmmiOfuAAECZQXEc/G87OUd0YOL57lli+c5S5OyAuJ5zlM8z1malBUQz7OephEg0L+AeN7/jiueUDzPbk08z3qalhEQz8XzzE0yRTx3BwgQKCsgnovnZS/viB5cPM8tWzzPWZqUFRDPc57iec7SpKyAeJ71NI0Agf4FxPP+d1zxhOJ5dmviedbTtIyAeC6eZ26SKeK5O0CAQFkB8Vw8L3t5R/Tg4nlu2eJ5ztKkrIB4nvMUz3OWJmUFxPOsp2kECPQvIJ73v+OKJxTPs1sTz7OepmUExHPxPHOTTBHP3QECBMoKiOfiednLO6IHF89zyxbPc5YmZQXE85yneJ6zNCkrIJ5nPU0jQKB/AfG8/x1XPKF4nt2aeJ71NC0jIJ6L55mbZIp47g4QIFBWQDwXz8te3hE9uHieW7Z4nrM0KSsgnuc8xfOcpUlZAfE862kaAQL9C4jn/e+44gnF8+zWxPOsp2kZAfFcPM/cJFPEc3eAAIGyAuK5eF728o7owcXz3LLF85ylSVkB8TznKZ7nLE3KCojnWU/TCBDoX0A873/HFU8onme3Jp5nPU3LCIjn4nnmJpkinrsDBAiUFRDPxfOyl3dEDy6e55YtnucsTcoKiOc5T/E8Z2lSVkA8z3qaRoBA/wLief87rnhC8Ty7NfE862laRkA8F88zN8kU8dwdIECgrIB4Lp6XvbwjenDxPLds8TxnaVJWQDzPeYrnOUuTsgLiedbTNAIE+hcQz/vfccUTiufZrYnnWU/TMgLiuXieuUmmiOfuAAECZQXEc/G87OUd0YOL57lli+c5S5OyAuJ5zlM8z1malBUQz7OephEg0L+AeN7/jiueUDzPbk08z3qalhEQz8XzzE0yZWrj+Wte85p2+eWXt3322WentrRp06Z2yimntM9//vOzP7fYWdt74V122aXtvffebfg/fREgsHIC4vmc/fyotumHm1duMV6ZwJMExPPcdRDPc5YmZQXE85yneJ6zNCkrIJ5nPU0jQKB/AfG8/x1XPKF4nt2aeJ71NC0jIJ7POc7/79fnnHNOW7duXQbalNEJPGPz5s3LXlzuu+++tmbNmrZx48YS4KtXr24bNmxoq1atKvG8HpJArwLi+dxmxfNeb3n9c4nnuR2K5zlLk7IC4nnOUzzPWZqUFRDPs56mESDQv4B43v+OK55QPM9uTTzPepqWERDPxfPMTTJlvoB4voA7IZ4vAMm3EFgGAfFcPF+Ga+Ylliggni8R8Ek/Lp7nLE3KCojnOU/xPGdpUlZAPM96mkaAQP8C4nn/O654QvE8uzXxPOtpWkZAPJ9z9M7zzJ0y5QkB8XwBN0E8XwCSbyGwDALi+Ryyd54vw4XzEosSEM8XxbbNHxLPc5YmZQXE85yneJ6zNCkrIJ5nPU0jQKB/AfG8/x1XPKF4nt2aeJ71NC0jIJ7POYrnmTtlyhMC4vkCboJ4vgAk30JgGQTE8zlk8XwZLpyXWJSAeL4otm3+kHieszQpKyCe5zzF85ylSVkB8TzraRoBAv0LiOf977jiCcXz7NbE86ynaRkB8XzOUTzP3ClTnhAQzxdwE8TzBSD5FgLLICCezyGL58tw4bzEogTE80WxbfOHxPOcpUlZAfE85yme5yxNygqI51lP0wgQ6F9APO9/xxVPKJ5ntyaeZz1NywiI53OO4nnmTpnyhMCKxPOHHnqorV+/vj3wwAMl9rD33nu3448/vu25554lntdDEuhVQDyf26x43ustr38u8Ty3Q/E8Z2lSVkA8z3mK5zlLk7IC4nnW0zQCBPoXEM/733HFE4rn2a2J51lP0zIC4vmco3ieuVOmPCGwIvEcPgECBBYjIJ7PqYnni7lBfmY5BMTznLJ4nrM0KSsgnuc8xfOcpUlZAfE862kaAQL9C4jn/e+44gnF8+zWxPOsp2kZAfF8zlE8z9wpU54QEM/dBAIEygiI53OrEs/LXNvRPah4nlu5eJ6zNCkrIJ7nPMXznKVJWQHxPOtpGgEC/QuI5/3vuOIJxfPs1sTzrKdpGQHxXDzP3CRT5guI5+4EAQJlBMRz8bzMZR3xg4rnue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BG33UrAAAgAElEQVQ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/n/27j/217Su7/ztQJmisUYN7gI2tmmNMbUopSLt0IUQCv3DIqh0FBC0Eoc6LT9dVyTDEJUB3BAsZaYzLUT5pVRBagcChSorESKwro410Ym7C5OYasEyUdZCG4HN53v3/l7MMMM5c85zzpzrcz8m6R8r57zOfR7XO2712XOGwLQC4rl4Pu3x7ujDxfPuscXzztJSKyCed57ieWdpqRUQz1tPawQIHL+AeH78bzzj71A8b19NPG89rTUC4rl43lySFfHcDRAgMK2AeC6eT3u8O/pw8bx7bPG8s7TUCojnnad43llaagXE89bTGgECxy8gnh//G8/4OxTP21cTz1tPa42AeC6eN5dkRTx3AwQITCsgnovn0x7vjj5cPO8eWzzvLC21AuJ55ymed5aWWgHxvPW0RoDA8QuI58f/xjP+DsXz9tXE89bTWiMgnovnzSVZEc/dAAEC0wqI5+L5tMe7ow8Xz7vHFs87S0utgHjeeYrnnaWlVkA8bz2tESBw/ALi+fG/8Yy/Q/G8fTXxvPW01giI5+J5c0lWxHM3QIDAtALiuXg+7fHu6MPF8+6xxfPO0lIrIJ53nuJ5Z2mpFRDPW09rBAgcv4B4fvxvPOPvUDxvX008bz2tNQLiuXjeXJIV8dwNECAwrYB4Lp5Pe7w7+nDxvHts8byztNQKiOedp3jeWVpqBcTz1tMaAQLHLyCeH/8bz/g7FM/bVxPPW09rjYB4Lp43l2RFPHcDBAhMKyCei+fTHu+OPlw87x5bPO8sLbUC4nnnKZ53lpZaAfG89bRGgMDxC4jnx//GM/4OxfP21cTz1tNaIyCei+fNJVkRz90AAQLTCojn4vm0x7ujDxfPu8cWzztLS62AeN55iuedpaVWQDxvPa0RIHD8AuL58b/xjL9D8bx9NfG89bTWCIjn4nlzSVbEczdAgMC0AuK5eD7t8e7ow8Xz7rHF887SUisgnnee4nlnaakVEM9bT2sECBy/gHh+/G884+9QPG9fTTxvPa01AuK5eN5ckhXx3A0QIDCtgHgunk97vDv6cPG8e2zxvLO01AqI552neN5ZWmoFxPPW0xoBAscvIJ4f/xvP+DsUz9tXE89bT2uNgHgunjeXZEU8dwMECEwrIJ6L59Me744+XDzvHls87ywttQLieecpnneWlloB8bz1tEaAwPELiOfH/8Yz/g7F8/bVxPPW01ojIJ6L580lWRHP3QABAtMKiOfi+bTHu6MPF8+7xxbPO0tLrYB43nmK552lpVZAPG89rREgcPwC4vnxv/GMv0PxvH018bz1tNYIiOfieXNJVsRzN3C3CXz2s59dXvnKVy7PfvazT36NN7zhDcuTn/zk8/71PvOZzyw333zzcuONNy6/8iu/snzoQx9aPv7xjy9f+qVfunzTN33T8ohHPGJ5/OMfvzz4wQ9eLrnkkvP+9Q6/jz/4gz9Y3va2ty3vfOc7l5tuumm55ZZbTnYf9rCHLQ996EOXJzzhCcvf+Tt/Z7n00kun+/XO+4PvwQHxfODfPqrd+qnP3oMv45cmMATE8+4axPPO0lIrIJ53nuJ5Z2mpFRDPW09rBAgcv4B4fvxvPOPvUDxvX008bz2tNQLi+XC8/f98/aIXvWi5+uqrG2gruxP4os8eSqF/CAQCh8B9+eWXn8Tmwz9FPP/IRz5y8t/gXve6153xC7/1W791Ofw3yENEv/3/ZeaMP/l//ICPfexjy8tf/vLluuuuWz7xiU98wZ/2zd/8zcs111yzPOpRjzrnaH+hf72zdbhYf5x4Pl5GPL9Yr9R3iefdDYjnnaWlVkA87zzF887SUisgnree1ggQOH4B8fz433jG36F43r6aeN56WmsExPPhKJ43N2VlFRDPXUIi8Gd/9mfLD//wD59E5+2f843n733ve5cf+IEfOPlT52f7z1d8xVcs11577UnEv6sB/fDrfP/3f//yvve972x/uZM//X7VVVctz3nOc5Z73/veZ/3zDj/wQv96d+njLtIfLJ6PhxHPL9Ij9VmLeN4dgXjeWVpqBcTzzlM87ywttQLieetpjQCB4xcQz4//jWf8HYrn7auJ562ntUZAPB+O4nlzU1ZWAfHcJZy3wJ//+Z+f/GntH/mRH7nN1vnE81/91V9dnva0p53+demfO3z4q9P/0l/6S8uf/umfLr/+67/+ed9/CNrXX3/98t3f/d1nHdB/93d/d/m+7/u+5QMf+MDn7R3+JPv97ne/5ZOf/OTyW7/1W3f4J9Jf+tKXLs973vPOOqBf6F/vvB/5IhkQz8dDiOcXyVH6jM8TEM+7oxDPO0tLrYB43nmK552lpVZAPG89rREgcPwC4vnxv/GMv0PxvH018bz1tNYIiOfDUTxvbsrKKiCeu4TzEjj8rf8/93M/tzzjGc/4vKh8rvH8j/7oj5anP/3py9vf/vbTbzsE8Re84AUngfurvuqrTv/rH/3oR5fXvva1yyFeH/496Ns/3/It37L89E//9PL1X//1Z/z9Hf7U/OFPjv/rf/2vb/NjD/+1Zz7zmcvXfM3XnEb4Q7B/y1vesrzsZS+7zZ+IP/yYw3cc/v3rZ/rnQv96Z/qemf5z8Xy8lng+0+Xu61vF8+69xfPO0lIrIJ53nuJ5Z2mpFRDPW09rBAgcv4B4fvxvPOPvUDxvX008bz2tNQLi+XAUz5ubsrIKiOcu4ZwFDuH8rW996/Lc5z73Dv+E+LnE88PmK1/5yuXZz3726XcdwvS//Jf/cvkH/+Af3OGfJD/8nPe85z3LP/7H//g233H4k+AvfvGLl0svvfQL/h5/6Zd+afme7/me0/h/CPWveMUrTv7k+539Vey/8zu/cxL4P/dPqj/xiU9cbrjhhuXLv/zLL6pf75wf+CL8ieL5eBTx/CI8UJ90IiCed4cgnneWlloB8bzzFM87S0utgHjeelojQOD4BcTz43/jGX+H4nn7auJ562mtERDPh6N43tyUlVVAPHcJ5yRw+KvaD3/S+vCnsz/xiU/c4ca5xPMPf/jDJ3/d+udG6Z/6qZ86+RPgX+jfYX5HfwL+EN3f/OY3L3/7b//tO/093nrrrSf/nvPD/yOA7Z+zje63/6vlD9H99a9//fJt3/ZtF82vd06PexH/JPF8PI54fhEf6s4/TTzvDkA87ywttQLieecpnneWlloB8bz1tEaAwPELiOfH/8Yz/g7F8/bVxPPW01ojIJ4PR/G8uSkrq4B47hLussAhll9zzTUnf1X6F/rnXOL5a17zmpM/0b39cwgHhyD9wAc+8Izfefjr0P/pP/2ny8/8zM+c/tirrrpqufrqq5d73eted/jzf/mXf3l5whOecPr/AODw17y/6U1vWh70oAed8df79Kc/vRz+G/KP//iPn/7Y7/3e711e9apXLV/yJV9yUfx6Z/xNTPYDxPPxYOL5ZMe7o88Vz7vHFs87S0utgHjeeYrnnaWlVkA8bz2tESBw/ALi+fG/8Yy/Q/G8fTXxvPW01giI58NRPG9uysoqIJ67hLMWOPzp7t/8zd9cnv/85y/vete7bvPzfuAHfmC56aabbvMnxu9qPD9E+SuvvPIklm//vPzlLz/50+1f6E+df+6H/OIv/uLyHd/xHaf/pUc/+tHL6173uuX+97//5/0+D/H7ENdf8pKXnP5nhz/h/pM/+ZNn/Kvet5/wwQ9+cHn84x+//OEf/uHJf+kQ33/hF35h+Rt/42/c47/eWT/sRD9QPB+PJZ5PdLg7+1TxvHtw8byztNQKiOedp3jeWVpqBcTz1tMaAQLHLyCeH/8bz7DuE80AACAASURBVPg7FM/bVxPPW09rjYB4PhzF8+amrKwC4rlLOCuBj33sY8shZF933XW3+WvaD39V+eHfK34I1od/5/i///f//nTvrsbzm2++ebn88stPIvzhn8P2O97xjuWyyy47q288/KBbbrlledKTnrS8//3vP+PGH//xH5/8u87f+c53nvM3/8mf/MnJn5Q//PXw2z939vu+0L/eWaNN9APF8/FY4vlEh7uzTxXPuwcXzztLS62AeN55iuedpaVWQDxvPa0RIHD8AuL58b/xjL9D8bx9NfG89bTWCIjnw1E8b27KyiognruEsxI4/NXkL3zhC2/zY7/u675uOfz7yB/72McuH//4x5cnP/nJ5xXP3/3udy+PecxjTn+Nv/t3/+7ysz/7s8vh311+tv/c0Z9ev/7665crrrji8yZ++7d/e/nO7/zO5fd///dP/rPDn06/8cYbl4c85CFn+8std/Sn1w9/Mv/gdfu/Kv5C/3pn/ZuY6AeK5+OxxPOJDndnnyqedw8unneWlloB8bzzFM87S0utgHjeelojQOD4BcTz43/jGX+H4nn7auJ562mtERDPh6N43tyUlVVAPHcJZyVw+3j+gz/4g8uLXvSi5X73u9/Jz/8v/+W/nHc8f8UrXrE897nPPf2ew58Kv/baa0/+BPrZ/nP4q+UP/03y8H+2fw5/7fvh389+n/vc5zYz/+7f/bvl277t207/a4985COXN77xjcsDHvCAs/3lTn7c4a+Ff9rTnnb6cw5B/tWvfvXyZV/2Zffor3eXfhOT/GDxfDyUeD7J0e7wM8Xz7tHF887SUisgnnee4nlnaakVEM9bT2sECBy/gHh+/G884+9QPG9fTTxvPa01AuL5cBTPm5uysgqI5y7hrAS2eP73/t7fO/kT6I961KOWSy655PTnnm88v6M/wX1n0ftMH3zDDTcsz3jGM05/2J1F+Nv/uDuL3mf69W7/J+bvLMJf6F/vTN89438uno9XE89nvOB9fLN43r2zeN5ZWmoFxPPOUzzvLC21AuJ562mNAIHjFxDPj/+NZ/wdiuftq4nnrae1RkA8H47ieXNTVlYB8dwlnJXA4U+A/5W/8leWRz/60cull176eT/nfOP5Jz/5yeUQyw+Befvnx37sx5arrrrqrL7vc3/Q4U+PP+UpTzn9Lx3+WvnDf+0rv/Irb7N1+z9Nf/ir3Q9/+v2+973vXfo13/e+9y0Pf/jDT3/ON37jNy7/5t/8m+Xw19p/7j8X+te7S7+JSX6weD4eSjyf5Gh3+Jnieffo4nlnaakVEM87T/G8s7TUCojnrac1AgSOX0A8P/43nvF3KJ63ryaet57WGgHxfDiK581NWVkFxHOXkAicbzy/9dZbl8OfEH/7299++j2vfe1rl6c+9al3+fvOJmZ/6lOfWp73vOct11133en+1VdfvRz+z+3/L0Jn+oCbb755ufzyy5ebbrrp9If+2q/92nLZZZed/n9f6F/vTN88638uno+XE89nveLj/27xvHtj8byztNQKiOedp3jeWVpqBcTz1tMaAQLHLyCeH/8bz/g7FM/bVxPPW09rjYB4PhzF8+amrKwC4rlLSATON56f78//3N/E2cTz8k+6n008v9C/XvKoF+GIeD4eRTy/CA/UJ50IiOfdIYjnnaWlVkA87zzF887SUisgnree1ggQOH4B8fz433jG36F43r6aeN56WmsExPPhKJ43N2VlFRDPXUIicL7x+3x//uf+JsTz5EnPeuTDH/7w8pnPfOasf/z5/MBXvvKVy+H/bP+85z3vWQ7/jvk9/iOe7/HV5/g9i+fdO4nnnaWlVkA87zzF887SUisgnree1ggQOH4B8fz433jG36F43r6aeN56WmsExPPhePv/+fqZz3zmcvg/F+Kfv/gX/+LywAc+8EL8Un6NCyQgnl8g6GP/Zc43fn/sYx9bnvSkJy3/4T/8h1OqN7zhDcuTn/zku0x3NvH8v/7X/7o861nPWl796lef7p/rv2P9bP7k+YX+9e4y2jn+hMNfV//zP//z5/izz/+nief/xynirZ/67PmDWiAQCIjnAeL/mBDPO0tLrYB43nmK552lpVZAPG89rREgcPwC4vnxv/GMv0PxvH018bz1tNYIiOfD8QUveMFyzTXXNLDnsPIjP/Ijy0te8pJz+Jl+ysUoIJ5fjK8y4Tedbzy/owBdxfOv/dqvXd785jcvD3rQg05l7+h7y3j+rne9a/n7f//v32O/3oU4od/8zd9c/tbf+lsX4pe601/j+uuvX6644op79BvuqV/cnzy/p+T9umcSEM/PJHT2/7l4fvZWfuSFFRDPO2/xvLO01AqI562nNQIEjl9APD/+N57xdyiet68mnree1hoB8Xw4Pu5xj1tuvPHGBvYcVi655JLl05/+9Dn8TD/lYhQQzy/GV5nwm843nt9yyy0nf/L8/e9//+nv/u6M53/yJ3+yPP3pTz+J6ts/d2c8v9C/3oU4oY9+9KPL/e9//wv2V7bf0e/pLW95y/Lt3/7tF+K3e9H9GuL5RfckPuh/CIjn3SmI552lpVZAPO88xfPO0lIrIJ63ntYIEDh+AfH8+N94xt+heN6+mnjeelprBMTz4fjUpz51ef3rX9/AnsPKN3zDNyz/8T/+x3P4mX7KxSggnl+MrzLhN51vPD/fn/+5ZGfz17Z/8pOfXJ7znOcsN9xww+lPLeP5r/3ary2XXXbZ6faF/vUu1Am94x3vWN74xjdesIB++P/5/M7v/M7pb89f2+6vbb9Qt+7XOXsB8fzsrc70I8XzMwn5z+8pAfG8kxfPO0tLrYB43npaI0Dg+AXE8+N/4xl/h+J5+2rieetprREQz4fj7f/n60PM/pt/82820GdY+eIv/uLl2c9+9nL4Nf1zHALi+XG84z3+uzjf+H2+P/9zAcTze/wc7rYPuP3/D1A8F8/vtmMzfM4C4vk5033eTxTPO0tLrYB43nmK552lpVZAPG89rREgcPwC4vnxv/GMv0PxvH018bz1tNYIiOfD8fb/8/WLXvSi5eqrr26grexOQDzf3ZPfPb/h843ft9566/I93/M9y9vf/vbTDzzXv7b9ve997/KIRzzidOchD3nI8qY3vWn563/9r5/+1z71qU8tz3ve85brrrvu9L92rn/y/Pd+7/eWf/SP/tHpX8nxpV/6pcvh33n+sIc97B779e6eV77nV8Xz8Qb+2vZ7/h59wR0LiOfdZYjnnaWlVkA87zzF887SUisgnree1ggQOH4B8fz433jG36F43r6aeN56WmsExPPhKJ43N2VlFRDPXUIicL7xvPxrzQ9/jfhTnvKU09/XYx/72JO/Wvwrv/Irb/N7/fEf//HlhS984el/7Yorrlhe8YpXLPe9733vksnZ/En3w+CF/vXu0m9ikh8sno+HEs8nOdodfqZ43j26eN5ZWmoFxPPOUzzvLC21AuJ562mNAIHjFxDPj/+NZ/wdiuftq4nnrae1RkA8H47ieXNTVlYB8dwlJALnG88//elPL1ddddXykpe85PR7nv/8558E53vd61536RsP/x7zZzzjGac/5/An2q+99trl8CfCP/efs/1xZ/rF3/3udy+PecxjTn/YIx/5yJNY/4AHPOAe/fXO9N0z/ufi+Xg18XzGC97HN4vn3TuL552lpVZAPO88xfPO0lIrIJ63ntYIEDh+AfH8+N94xt+heN6+mnjeelprBMTz4SieNzdlZRUQz11CInC+8fzwEbeP2U9/+tOXf/7P//nyxV/8xWf9jXcU4Z/znOcsL33pS5f73Oc+t9m5ffR+9KMfvfzsz/7scr/73e+sf707+u7v/M7vXF796lcvX/ZlX3aP/np36TcxyQ8Wz8dDieeTHO0OP1M87x5dPO8sLbUC4nnnKZ53lpZaAfG89bRGgMDxC4jnx//GM/4OxfP21cTz1tNaIyCeD0fxvLkpK6uAeO4SEoEinp/tn+D+Qh/8iU98YrnyyiuX17/+9ac/7Prrr18OfyX77f/57d/+7eUQun//93//5D/62q/92uXNb37z8qAHPeisTe7Kn5i/0L/eWf8mJvqB4vl4LPF8osPd2aeK592Di+edpaVWQDzvPMXzztJSKyCet57WCBA4fgHx/PjfeMbfoXjevpp43npaawTE8+Eonjc3ZWUVEM9dQiJQxPObb755ufzyy5ebbrrp5Jvuf//7LzfeeOPykIc85Ky/8fYbh7+q/R3veMdy2WWXfd7GH//xHy+Hv9L9ne985+l/9ku/9EvL4x73uLP+9e5o4w1veMPy5Cc/+R7/9c76NzHRDxTPx2OJ5xMd7s4+VTzvHlw87ywttQLieecpnneWlloB8bz1tEaAwPELiOfH/8Yz/g7F8/bVxPPW01ojIJ4PR/G8uSkrq4B47hISgSKe39GfGn/5y1++HP7a9dv/X07u7KN/8Rd/cfmO7/iO0//4zv7944cfcEd/avyZz3zm8pM/+ZPLpZdeelYuH/zgB5fHP/7xyx/+4R+e/Pgv9KfXL/Svd1a/gcl+kHg+Hkw8n+x4d/S54nn32OJ5Z2mpFRDPO0/xvLO01AqI562nNQIEjl9APD/+N57xdyiet68mnree1hoB8Xw4iufNTVlZBcRzl5AIFPH88CGvec1rlsO/63z75xAODn8F+wMf+MAzfuef/umfLv/sn/2z5XWve93pj73qqquWq6++ernXve51hz//l3/5l5cnPOEJyyHcH/75+q//+uVNb3rTWf3V7X/+539+sn3NNdecbn/v937v8qpXvWr5ki/5kovi1zsj2mQ/QDwfDyaeT3a8O/pc8bx7bPG8s7TUCojnnad43llaagXE89bTGgECxy8gnh//G8/4OxTP21cTz1tPa42AeD4cxfPmpqysAuK5S0gEqnj+4Q9/ePnu7/7u5QMf+MDpd730pS9dnve85y33vve97/RbP/vZzy4/93M/tzzjGc84DeGHv/b93/7bf7s89KEPvdOfd+utty7f//3fv7z1rW89/TE/+IM/ePKnz+8sgG8/8Fd/9VeXpz3tacstt9xy+nPf8pa3LN/+7d9+0fx6yeNeRCPi+XgM8fwiOkyfchsB8bw7CPG8s7TUCojnnad43llaagXE89bTGgECxy8gnh//G8/4OxTP21cTz1tPa42AeD4cxfPmpqysAuK5S0gEqnh++KvND+H6R3/0R0+/6/DvLb/uuuuWJz3pScsll1zyed97COeHf2/5P/kn/+Q2IfsQ3F/84hef8a9gf+Mb37g85SlPuc3u4U+TP/e5z73Tn/sbv/Eby5VXXnmbyP/EJz5xueGGG5Yv//Iv/4KmF/rXSx74IhkRz8dDiOcXyVH6jM8TEM+7oxDPO0tLrYB43nmK552lpVZAPG89rREgcPwC4vnxv/GMv0PxvH018bz1tNYIiOfDUTxvbsrKKiCeu4REoIrnh4/5yEc+chKz3/e+951+2yGgH/5E+LOe9azl8CfKt38++tGPLq997WuXw59O//jHP376X/+Wb/mW5ad/+qdP/hr2M/1z+NPnV1xxxfILv/ALt/mhT33qU0/+Wva/+lf/6um/c/3wV8Mf/nT5y172suXmm28+/fFf8zVfc/Idj3jEI870yy0X+tc74wdN9APE8/FY4vlEh7uzTxXPuwcXzztLS62AeN55iuedpaVWQDxvPa0RIHD8AuL58b/xjL9D8bx9NfG89bTWCIjnw1E8b27KyiognruERKCM54cPuqO/En370Ac/+MHL/e53v+UQsn/913/9877/ENqvv/76k7/+/fb/l5o7+83+7u/+7vJ93/d9t/mT5NuP/bqv+7rlEMc/+clPLr/1W791+tfCf+7W2fzV8p/74y/0r5c88kUwIp6PRxDPL4KD9Al3KCCed4chnneWlloB8bzzFM87S0utgHjeelojQOD4BcTz43/jGX+H4nn7auJ562mtERDPh6N43tyUlVVAPHcJiUAdz+/sr2I/08d+xVd8xXLttdcul19++VmH823zjv4q9jP9eodQf9VVVy3Pec5zvuC/k/2Odi70r3em38sM/7l4Pl5JPJ/hYvf5jeJ59+7ieWdpqRUQzztP8byztNQKiOetpzUCBI5fQDw//jee8XconrevJp63ntYaAfF8OIrnzU1ZWQXEc5eQCNTxfPuo3/u93zv595+/9a1vPeN3fuu3futy+G+Qhz+ZfrZ/4vz2o3/0R3+0vPCFL1ze9KY33eGfMP/cH//N3/zNy+Hfjf6oRz3qDv9d7Gf84GVZLvSvdzbfdDH/GPF8vI54fjFf6r6/TTzv3l887ywttQLieecpnneWlloB8bz1tEaAwPELiOfH/8Yz/g7F8/bVxPPW01ojIJ4PR/G8uSkrq4B47hISgbsrnh8+7jOf+czJv1/8xhtvXH7lV35l+dCHPnTy7zc//Knvb/qmbzr594w/7nGPO4nm9773vc/793P4U+9/8Ad/sLztbW9b3vnOdy433XTTcsstt5zsPuxhD1se+tCHLk94whOWw79X/b73ve90v955f/A9OCCeD3zx/B48RL/0FxQQz7sDEc87S0utgHjeeYrnnaWlVkA8bz2tESBw/ALi+fG/8Yy/Q/G8fTXxvPW01giI58NRPG9uysoqIJ67BAIEphEQz8dTiefTnO3uPlQ8755cPO8sLbUC4nnnKZ53lpZaAfG89bRGgMDxC4jnx//GM/4OxfP21cTz1tNaIyCei+fNJVm5vYB47iYIEJhGQDwXz6c51h1/qHjePb543llaagXE885TPO8sLbUC4nnraY0AgeMXEM+P/41n/B2K5+2rieetp7VGQDwXz5tLsiKeuwECBKYVEM/F82mPd0cfLp53jy2ed5aWWgHxvPMUzztLS62AeN56WiNA4PgFxPPjf+MZf4fieftq4nnraa0REM/F8+aSrIjnboAAgWkFxHPxfNrj3dGHi+fdY4vnnaWlVkA87zzF887SUisgnree1ggQOH4B8fz433jG36F43r6aeN56WmsExHPxvLkkK+K5GyBAYFoB8Vw8n/Z4d/Th4nn32OJ5Z2mpFRDPO0/xvLO01AqI562nNQIEjl9APD/+N57xdyiet68mnree1hoB8Vw8by7JinjuBggQmFZAPBfPpz3eHX24eN49tnjeWVpqBcTzzlM87ywttQLieev56le/ernhhhuWj3zkI8t//+//ffnsZz/b/gLWCJyDwL3uda/lL/yFv7A8+MEPXq688srlcY973Dms+CmbgHjuFi5GAfG8fRXxvPW01giI58Px9v/z9Yte9KLl6quvbqCt7E7giz7rf2rb3aP7DROYVUA8Hy93+6h266f8L+Bmvetj+27xvHtR8byztNQKiOedp3jeWVpqBcTzzvNTn/rU8tf+2l9b/tN/+k/dqCUCscBjH/vY5fD/yOOrv/qr4+X9zInn+3nrmX6n4nn7WuJ562mtERDPxfPmkqzcXkA8dxMECEwjIJ6L59Mc644/VDzvHl887ywttQLieecpnneWlloB8bzzfNvb3rb8w3/4D7tBSwTuBoHDn0B/3etet3zXd33X3bC+j0nxfB/vPNvvUjxvX0w8bz2tNQLiuXjeXJIV8dwNECAwrYB4Lp5Pe7w7+nDxvHts8byztNQKiOedp3jeWVpqBcTzzvPd73738pjHPOY2g/f7qv9p+eq//JeX//n+D1gOf3W2fwhcCIHPfPozy3/7b59aPvqf//Py//4///fyZ3/2/53+soc7vPbaa5crrrjiQnzKUf4a4vlRPuv0vynxvH1C8bz1tNYIiOfD0V/b3tyUlVXAnzx3CQQITCMgno+n8te2T3O2u/tQ8bx7cvG8s7TUCojnnad43llaagXE887zve997/KIRzzidPAbHvSNyxt+/q3LAx741cu9733v5fb/i/juV7ZE4I4FDv8qgf/r//zg8sLn//DyGx/6wMkPuuSSS5aXvexlyw/90A9hO0cB8fwc4fy0u1VAPG95xfPW01ojIJ4PR/G8uSkrq4B47hIIEJhGQDwfTyWeT3O2u/tQ8bx7cvG8s7TUCojnnad43llaagXE887zfe973/Lwhz/8dPCJ3/Wk5V/9zBu7X8ASgXMUePaVVyyvfc2/OvnZhz95/tKXvlQ8P0fLk/8F6xd90enPfvj/8sjlxne95zzW/FQCjYB43jhuK+J562mtERDPh6N43tyUlVVAPHcJBAhMIyCej6cSz6c52919qHjePbl43llaagXE885TPO8sLbUC4nnn+f73v3+57LLLTgf/1+dftfzo1T/W/QKWCJyjwHWvfMXygh9+7snPPvw7z6+55hrx/BwtT/4XrOL5eej5qXeXgHjeyornrae1RkA8H47ieXNTVlYB8dwlECAwjYB4Pp5KPJ/mbHf3oeJ59+TieWdpqRUQzztP8byztNQKiOed5+3j+ZXPeu7yEy97efcLWCJwjgL/6rp/sfxvz33myc++z33us7z4xS8Wz8/R8uR/wSqen4een3p3CYjnrax43npaawTE8+Eonjc3ZWUVEM9dAgEC0wiI5+OpxPNpznZ3Hyqed08unneWlloB8bzzFM87S0utgHjeed4+nj/9GVcu//tPvar7BSwROEeB19xw3fJDz7ry5Gdfeumly0/8xE+I5+doefK/YBXPz0PPT727BMTzVlY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wIxiAAAIABJREFU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B+i6xMAAAgAElEQVQ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XxaFSIAACAASURBVA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/9/9u4E/o7x7v//JSIR7nKjsUT7x4OUlloqIiQiRFCkGtESia00cgeJPbWLNZYgYoniRqtBbbFVkBB7I2LX2ptQtLRxo0ot8X+85/ub75kz32vOmTnnc5b5ntc8HnlUk3Ouc83zuuacmXlfc10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PPfaYGzBgQHuBhx01wZ18+iS7D6AkBCoUmHrBee6kY48O3r3UUku5M8880x111FEVlsbbCM/pA80oQHhu2yqE57aelGYjQHhecCQ8t+lTlNImQHhOT0AAgdwIEJ4XmorwPDfdtuUqSnhu1+SE53aWlGQrQHhu50l4bmdJSbYChOd2no888ogbOHBge4FnnXehG3PIeLsPoCQEKhQ45fgJbsrkc4J3d+nSxZ199tmE5xVaBjdYl1ii/d0DBg5yd973YBWl8VYEbAQIz20cw1IIz209Kc1GgPC84Eh4btOnKKVNgPCcnoAAArkRIDwvNBXheW66bctVlPDcrskJz+0sKclWgPDczpPw3M6SkmwFCM/tPOPheb8t+7t7Hng0+IAvv/zSLV682O7DKAmBEgJLLrmk69q1q/v666/d/HlPuhMmHOnmzX0ieIfC83PPPdcdccQRGFYoQHheIRxvq6kA4bktL+G5rSel2QgQnhccCc9t+hSltAkQntMTEECgYoEFCxa4W265Jbj4rsc2a9Ysd//997d/1CmnnFKPj23Kz7jmmmuc/MNNI9vZEGgGAZ20h9uaa67p9ttvv2aoVi7rwHGey2ZriUpHj3PtcCv/Hlfb4HPmzHH6w+95tZK831rgrYULnP6EG8d55cJvv/22u+qqq4oKWGPNtVz3pZd2n3/2mfvGfVN54bwTgQwCS7glnAJ0Xb//61+fuA8XLXLffNPW/xQI7bDDDq5fv34ZSuSlUYHo9+T/t8aaTn/YEGgGgei5+6BBg5z+sFUmED8f4l5cZY68y16Ae3EF0+hxOmTIELfddtvZg3tKXGaZZdxBBx0ULIXD1jkECM87RzuyFwjUXeCrr75ya6+9tnvrrbfq/tl8IAIIIIAAAggggAACCCCAAAIIIIAAAggggAACCCDQDAIK6++7775mqAp1MBAgPDdApAgEWlFg3rx5rm/fvq246+wzAggggAACCCCAAAIIIIAAAggggAACCCCAAAIIINAuoGWZtEwOW/4FCM/z34bsAQINE+jTp4+bP39+wz6fD0YAAQQQQAABBBBAAAEEEEAAAQQQQAABBBBAAAEEGikwYsQIN3369EZWgc82FCA8N8SkKARaTUBrpd1xxx11W/Ncvl988YV744033JZbbhms18aGAAIIIIAAAggggAACCCCAAAIIIIAAAggggAACrS3wj3/8w7300ktu/fXXrytEjx493M4771zXz+TDaitAeF5bX0pHAAEEEEAAAQQQQAABBBBAAAEEEEAAAQQQQAABBBBAAAEEEMiBAOF5DhqJKiKAAAIIIIAAAggggAACCCCAAAIIIIAAAggggAACCCCAAAII1FaA8Ly2vpSOAAIIIIAAAggggAACCCCAAAIIIIAAAggggAACCCCAAAIIIJADAcLzHDQSVUQAAQQQQAABBBBAAAEEEEAAAQQQQAABBBBAAAEEEEAAAQQQqK0A4XltfSkdAQQQQAABBBBAAAEEEEAAAQQQQAABBBBAAAEEEEAAAQQQQCAHAoTnOWgkqogAAggggAACCCCAAAIIIIAAAggggAACCCCAAAIIIIAAAgggUFsBwvPa+lI6AggggAACCCCAAAIIIIAAAggggAACCCCAAAIIIIAAAggggEAOBAjPc9BIVBEBBBBAAAEEEEAAAQQQQAABBBBAAAEEEEAAAQQQQAABBBBAoLYChOe19aV0BBBAAAEEEEAAAQQQQAABBBBAAAEEEEAAAQQQQAABBBBAAIEcCBCe56CRqCICCCCAAAIIIIAAAggggAACCCCAAAIIIIAAAggggAACCCCAQG0FCM9r60vpCCCAAAIIIIAAAggggAACCCCAAAIIIIAAAggggAACCCCAAAI5ECA8z0EjUUUEEEAAAQQQQAABBBBAAAEEEEAAAQQQQAABBBBAAAEEEEAAgdoKEJ7X1pfSEUAAAQQQQAABBBBAAAEEEEAAAQQQQAABBBBAAAEEEEAAAQRyIEB4noNGoooIIIAAAggggAACCCCAAAIIIIAAAggggAACCCCAVI6GGQAAIABJREFUAAIIIIAAArUVIDyvrS+lI4AAAggggAACCCCAAAIIIIAAAggggAACCCCAAAIIIIAAAgjkQIDwPAeNRBURQAABBBBAAAEEEEAAAQQQQAABBBBAAAEEEEAAAQQQQAABBGorQHheW19KRwABBBBAAAEEEEAAAQQQQAABBBBAAAEEEEAAAQQQQAABBBDIgQDheQ4aiSoigAACCCCAAAIIIIAAAggggAACCCCAAAIIIIAAAggggAACCNRWgPC8tr6UjgACCCCAAAIIIIAAAggggAACCCCAAAIIIIAAAggggAACCCCQAwHC8xw0ElVEAAEEEEAAAQQQQAABBBBAAAEEEEAAAQQQQAABBBBAAAEEEKitAOF5bX0pHQEEEEAAAQQQQAABBBBAAAEEEEAAAQQQQAABBBBAAAEEEEAgBwKE5zloJKqIAAIIIIAAAggggAACCCCAAAIIIIAAAggggAACCCCAAAIIIFBbAcLz2vpSOgIIIIAAAggggAACCCCAAAIIIIAAAggggAACCCCAAAIIIIBADgQIz3PQSFQRAQQQQAABBBBAAAEEEEAAAQQQQAABBBBAAAEEEEAAAQQQQKC2AoTntfWldAQQQAABBBBAAAEEEEAAAQQQQAABBBBAAAEEEEAAAQQQQACBHAgQnuegkagiAggg0AiBf/7zn27kyJHu3nvvrejjv/Wtb7mNN97Yrb322m7IkCFuq622ct/5znfcEksskbq8zz77zB1++OHu8ssvb3/Pqaee6k488cTUZfBCBPIm8OGHH7p58+a5xx9/PPjfl156yS1cuLB9N/r16+fWW2+9io8rFcSxVb9ecdppp7mTTjqpZb/DHnvsMTdgwID2/d9oo43cjTfe6NZdd936NQKfVHMB33fKDjvs4H73u9+5lVZaqeafzwcggECbgO9YjNpMmzbNHXTQQWZcX3/9tZs4caLTb1184zsgOzO/mdnNeEd1AvqdHjVqVFWFbLLJJq5nz55O53i6/q/kur+qCvBmBFpE4JVXXnF77LGHe+6556re4zXWWMP17t07uEe32WabOd1j2HDDDV3Xrl2rLjvPBXCfJM+tR90RsBcgPLc3pUQEEECgUwhUG577EIYNG+ZOOOEEpwvsNCE6J66doiuxEykEvvrqK/fEE0+4qVOnupkzZ7pPPvkkxbvaXrLLLru4I444wm299dauS5cuqd7HsZWKyeRFhOeE5yYdqckLITxv8gaiei0jUC4833vvvd0ll1ziNMjVYnvvvffcPvvs42bNmtWhuGYOzz/99NNgcM+2227r1llnHQsKkzIIz00YKSSDgEV47vs4Hf8TJkzIdH2Sodq8FIGWFLAMz32AGtysQd/Dhw933bt3b0lj7pO0ZLOz0wgkChCe0zkQQAABBLwCtQjP9UG6WXfmmWe6MWPGlB3VyokrnbOzC3zzzTfumWeecSeffLK76667qtpd3bw+/fTT3Xe/+92y5XBslSUyewHhOeG5WWdq4oIIz5u4cahaSwmUC8/1lNnNN98cPF1msd1///1u++239xbVjOH54sWL3QMPPOCOO+4498UXXzTdTCiE5xa9kjKyCNQqPA/roGNNf5Zddtks1eK1CCDgEah1eB5+pAbaTZ48OZhRotU27pO0WouzvwiUFiA8p4cggAACCHgFahWe68MUoJ9yyilu/Pjxbskll0xsAU5c6ZydWUD9+9JLLw2mO83ypHkpE02XeNlll7ktttiiJB3HVv16FuE54Xn9elvjPonwvHH2fDICUYFy4blee+WVV7oDDjigajhN2a6llM466yxvWc0Wnr/55pvBtUc4WLEZlxEhPK+6W1JARoFah+eqztixY90555xDgJ6xbXg5AnGBeoXnrXzccp+E4w4BBKIChOf0BwQQQAABr4AvPN9///2DNQ2XXnrpkmp6qmPBggXur3/9a7Bu80033VS0ZrPerDWWdLHev3//xLI4caVzdlYBTRd6/PHHuylTpnh3UVOm7bbbbsHx8YMf/MAtt9xywet0TLz44ovuoYcectdff32H40qv0Xt//etfu4EDB3JsNUEHIjwnPG+CbljzKhCe15yYD0AglUCa8Hy//fZzF198cdVB1rvvvutGjhzp5syZ461bs4XneQim81DHVB2RF+VGwBee33PPPcEayGm3999/32lwit6n65NFixYVvVUD56dNm+ZGjBiRaum2tJ/L6xBoNQFfeK6ZHbSEW5YtvF/31FNPuVtuucXNnj3b+3bdUzjwwANb6rjlHmSWnsRrEej8AoTnnb+N2UMEEECgIgFfeH7QQQe5Cy64wPXo0SNTmR988EEQFF5xxRVF7yt3844T10zMvDgnAgrOjznmmOCp8/im9cv1b3pyvGvXriX3SOX89re/DY6t+E2qzTffPPg3Tc/q2zi2ctJZOkE1CQI6QSOm2AXC8xRIvASBOgj4jsWVV145GHwXznLz/e9/PxjYuv7661dVo1JTtqtgwvPsvPxmZjfjHdUJ+MLzRx99tOQA91KfqBB93Lhx7u677y562TbbbBNcm6y++urVVZh3I9DCAr7w/NRTTw1mgal0U5Cu8Pzoo492zz33XMsft9wnqbQn8T4EOqcA4XnnbFf2CgEEEKhawDI8V2U+/PBDp/BdN+vCbbXVVnMzZsxwffv29daXE9eqm5ECmkxAa5xrutTRo0cX1UxPZCg0P/LIIzMPTpk/f747+OCD3dy5c4vKVFlnnHGG6969ewcFjq0m6xiduDoEAZ24cSO7RnjeGu3MXja/gO9Y3H333d1XX30VnHOHW7VTt8enbN9yyy1dr169gvXUw43wPHt/4TczuxnvqE7AOjxXbd555x2nNZMffPDBospV+71T3Z7ybgTyL1CL8DxU+fOf/+w002T8noKeTNeMeK2ycZ+kVVqa/UQgnQDheTonXoUAAgi0nIB1eC5AjWgdNmxY0frO559/vjv88MO9vpy4tly36/Q7/Pzzz7s999zT6eI03BSc6yn0vfbay3Xp0qUiA03jvu+++xZN465yb7vtNjd48OAOZXJsVcTMmyoQIAioAC2HbyE8z2GjUeVOKeA7FjV4VUvAaL3vcCs3+1M5nPiU7TqX18xUZ555ZvtbCc/LKXb8d34zs5vxjuoEahGeq0a33nqrGz58eFHlKp3Frro95N0IdB6BWobnUvJ9H+j3fdKkSa5bt26dB7LEnnCfpCWamZ1EILUA4XlqKl6IAAIItJZALcJz39qIY8eOdZMnT/auo86Ja2v1uc6+t//5z3+CKdbV36ObLkb1lHi5adpL+eiJ9osuusgddthhRS9LujnOsdXZe1vz7B9BQPO0RS1rQnheS13KRiC9QFJ4fsABBwSD7MLBe9VO3X7HHXe4XXfdtb1it99+ezDd60knndT+d4Tn6dstfCW/mdnNeEd1ArUKz33X/ZqhYvr06W6NNdaortK8G4EWFah1eO4rX7PXaNaI5ZdfviXUuU/SEs3MTiKQWoDwPDUVL0QAAQRaS6AW4bnWWtT00lrvLNxKjUDnxLW1+lxn39snn3zS/fSnP3Xvvfde+65arv/nmyJRa55rCtUNN9ywiJdjq7P3tubZP4KA5mmLWtaE8LyWupSNQHqBpPD8tNNOC5aHueaaa9oLq3QK5S+++ML96le/chdccEFQVhiI/eY3vyE8T99U3lfym1klIG/PLFCr8Pzzzz8PBgdrdq1wS7ouyVxp3oBAiwrUOjz33QNstoFwtW567pPUWpjyEciXAOF5vtqL2iKAAAJ1E6hFeJ50Q0833zTVY3zLeuIav/jPeqLv+7zrrrvOjRw5MpO71nefNWuW+8Mf/hA8hfPMM88E719xxRXdZptt5rbddls3dOhQt+6661Y8TbfK+/jjj90jjzwSfM7TTz/t/vjHP7bXs1+/fm699dZzAwYMcNtvv737zne+45ZYYolM+8GL7QS0NujEiROdbl5Ht0pvXPtqpqfPdSzpRlW5z8h6bPk+T+unvvrqq8FyDI8//rjTxXzY1/V6PVWy/vrrO/VFHYsbb7xxxdO91aOvL168ONiHe++9N1ijUcfuwoULg10P90XH76BBg9zmm2+eem16tXn0SbxTTz3VnXjiiak7l9r1r3/9a3Ccz5kzJzBWPcN6bbTRRk6DMGRc6XdKLduSICB1U+f6hRbhuX479V2iZSieeuqp4BhctGhRh9819XUdh6usskrZ3zXfTUYL6Oi5ge98yeIzsn5XWHwmZeRfoNS5tp74PPDAA9t3stIplPXbqKVmdLxqO/bYY4PzG03ZXu2T59bn0PHf4HItnOa40/nC22+/HZzrP/roo+7ll18uOgfX+b5+m3X+o3NwnTssu+yy5T46+Hd+M1Mx8SJDgVqF56qi7/jTMdO/f//EPdDgHA041nmvXvvss8+2L/kWXt/utNNOwXnvcsstl1oi/t2oY/TGG28Mzp216bdcazvffffd7dcAWgJL1y9bb711MAB6k002qeraPXVleSECCQJ5CM917fr3v/89OJb0Oxm/dg3vD2g5Ry0pU+mydVEiHd9aq/2+++7zfm/86Ec/cvre2Gqrrcp+b1Rzn8S3bry+R3R+NGbMmKpmGuSgQACBxggQnjfGnU9FAAEEml6gFuG5r8yTTz7Z6Y8v2M164tro8PyDDz5wF154oZs2bVrRDf+kxt5ll12CQFUX4lmC7ayfo8/XxckJJ5yQ+bOavqPmpIL/+Mc/3N577+1mzpzZXmMFsNdff71ba621zPZCa6ofd9xxQbirQRobbLCBd4q1rMdWtIKafl7rGJ511lnuhRdeSF33H/7wh8EN9t12281179491fvq0dd1E/yBBx5wumGuwShpNoXpWjt29OjRZW+IVxqe68aD2vPss88O+kmaTce5ggvd6Euz1aMtCQLStET+X1NNeL5gwYLg+NMsGZqhJs2mG1GaRlL9fc0110x8C+F5Gk1e05kESoXnb775pvvZz37WPnV7PDxK6xCfsl03q4cMGdIhKMsyiDXr733ac2jL8LyS8wWZZjln4DczbS/kdVYCzRKeZz0n1SAVhVFasqpnz55lOZLC87XXXtvddNNNwTV5ODjV+tq9bOV4AQIpBWodnvvK1z2MSy65xOncu9yW9ZxeYbbO5XXfopIQ/dNPPw1m1Jk6dWrZ4zf8PdYa7rqG9z28o9dUep9EdloiR7/j4UZwXq7H8O8INL8A4XnztxE1RAABBBoiUIvw3DdtdXjDzbeTWU9cGxWeK+TS0zeakl5PymXZsp5Q+07K035e1s9KWy6vKy8wf/78YLaB6JTtlT7xVf7Tyr8i67EVlqinzXTBedttt5X/kIRXKNzXn3JPYdWjr+uJaz2tr5vraUO76G7pibKLL77YaRrKpK2S8FztM3nyZHfOOedkrpdu0p9//vnBgJlSg3Lq1ZYEARUfKrl6YyXhuY4//W4fccQRqQac+UAU/l122WVuiy228HoRnueqG1FZA4FS4bnC30MOOaRo6vasMyzFp2zXLBA6jnv16lVReF7rc2ir8FyzYGjWmOgU1FmbSwGEfttLBX38ZmZV5fXVCtQqPPdN2540YKeac1KVqWBPy0eUOu/1hefadz3hnuU6QKG9zrM1M13Xrl2r5ef9CGQSqHV4ftVVVxXNUKPKhbPLLLnkkol1rfacXkvB6P5AmoA+rIRmXhw3blxRWJ0Ws9TvcSX3SV577bXg/Er3NsONe29pW4PXIdDcAoTnzd0+1A4BBBBomIB1eK4Taj1hrimLwu0nP/mJu+KKK9zKK6/s3c+sJ66NCs81xey+++7bPsVzdGfCqRuXWmqpYJr16NTq0ddNmjQpmG671EW4pr9S4Hr77bd38FJgpgBPI3Z1c1Qn8OGU09EX6yRea87vuuuuDetbrfjBWgdUfSS6aYYCtWcjtqzHlupYqv+F0xqGI7hL9XWVpT6om05JN7nq0dd1w15PdOupFV9wrqkhw+kgS+2PnuK7/PLL3QorrOBtyqzhuUbQ63sy+l0ZLTh6rOtJvehU+dGLdfWvESNGeI3r2ZYEAY04wuv/mVnD83LHn6ZRVV/XVuo3Tf++8847Oy2Bseqqq3bYcT1pq5t+//d//5cZRWGgZsnQ8R3d9Pupv9O08do0zbTWkn7rrbcyf4bOEVSOvovef//99vdr9pCrr77aff/7389cJm9obYFySyTFb4xnHcgXn7JdgbLO73VTPf57l+bJ81qfQ2sKVf3madN/jx07tr2D6LxZdV999dXb/07HY/y40++yjvGk4Dx6viD/6DTT8d4oI4UESef7/Ga29vHbiL2vVXj+7rvvBuf6WnIo3KKDbcK/KzdYNjy+vvzyyw7LuYRl6HxBA+l23HHHxGuL+HejZsTS63W+HF4HqBzdn9B3lwb5qm533XVX8Ce66bqn1Hl2I9qRz2wNgVqG50lTjmvQ/ODBgxOByw1GT3PtqsJ/+ctfOt0T07lxue2JJ55w//M//5P44Eqa7434+Xz4mVnvk+i8SA/RaJr6cNN3hAbo6/4Pg2zKtSb/jkBzCxCeN3f7UDsEEECgYQKW4bmmYfv1r3/tjj/++PaL0zQhbtYT10aE576LDDWaQiuF4RoNHz1hVgin9dQ0FXN0arhyF+G+9az1HpnqpDy+9qterxP5iy66KDhxj27bbbedU5i72mqrNax/tdoH+5580g3jgQMHNoQi67Gli2JdzMbX6lZwPGHChA79XDulp9M0WOTcc8/tcNOpVB+sV1//y1/+EhynWh8t3PQkuY4pXXB369atqG1kpnXbZBCfYaLU2vVZwnPtu8rSVHLxm3QKOHSTQFNUh9Pa6fW6Oamp6nRTPzoIQOGbBinEn4qvZ1tqHwgCGnKI1/1Ds4bn+u3U8Rc9lnRz7aijjgputscHo4TrJ6pP67souha6drbUMVgphm+QiXWo7Qvl5HDttdcGa6yyIZBVoFx4/tJLL1U1dbuWbRk+fHhQLZ2HRm+qZw3P63UOHRpW8nuk7x5dX+gpteimEFDnCzqPi58v6HdW+3beeecF59vRTcG8pojWmq++rZI6Zu0jvB6BqECtwnMN9tZxEz031exV+g0Pj5mkwZybbbaZO/roo4M1iqMzVenYUmimmZnigbZ+O7X8S58+fbwN7PtujL5QA2tOOeWUDjNDaADf7Nmzg/rEz1lKfR69DIFaCNQiPNfvnGbJ0xII0SnHVf9yg8STBsPq/ED3qPRkuJZGiE7JrsGiOs/1nc/r/tkZZ5xRcom3d955J/huefDBB4uI9b2hAXH6fY5+b+iehAbxaAnDefPmFb1H3yWaASv6VH2W+yS+7zCC81r0fMpEoHEChOeNs+eTEUAAgaYWqDY8/9e//hU86aWTWj1dHl9LOM2T1llOXIVZ7/BcQfihhx5adGMs7cmyb4RqUtilfdN03/vss08Q3oVbuad39TrdZNAUkXrKJbqVmi6/qTtmDivn68eVrjNqtftZj634zXbVQzeZdMFZbvp1Xzik4+See+5x/fv377BL9err8afvSj29Gq2k72Z/qbXgsoTnPuc0T9Poxt706dODNonepIw+ERjuQz3bUp9JEGB11DZ3OVnC86+//jpYW1THRrhlCYx9T6pmfXq2nGY9Qm3f73O5gXTl6s2/I1AuPFffrnTqdg2G1RPYGpipLT4QLkt4Xs9z6LBXVPJ75DsnSXpaLd77ks7BS02VX0kd6fUIVCNQi/D8b3/7WzD1c/RJTNVRA8h32223oLo6F9B1hKZqjm5pnj7Vd9GUKVPc6aefXnTeWyroKxWea7YnBWiabSZpe/HFF4N9ig663W+//YLlm8pdC1XTPrwXgaiAVXge3qvT1Oc33HBDMBglPhObzs31/eC7Xg/r5KtPmmtXvV/XpDp/j68RXmqWRN81hMpK872h0F1PiEdncfQNaEt7n4TgnGMTgdYQIDxvjXZmLxFAAIHMAr7wPHMhnjfoxrBGk+rJylIXqHpr2hPX8GPqHZ77RtSnGRQQ1tcXwuniXTcm42tKxdfM9k17l9Q+mlL2gAMOKFqnWqNy9afU2nAW7U0Zzv373/9248ePD56MDDety6ewM5yWuN5OWY8tzV6gm0rhpoto3fzVU9BpNl9gm3TzuB59Pb5mq/YhyzT60Sfv9F5N/fj73//erbfeeh040obnvpsBmh1CTttuu21ZZt1I1FNwGiwTbhqQo+mg11prrfa/q2db6kMJAso2Xad4QZbwPD7tswAuvPDC4OmUNL9JvmMlzfTQaaGTBvxYTtGaFKplOYdIuz+8rrUEyoXn0qh06vb4jC3xAVpZwvN6nkOHPaCS36M77rijaKmjck+3xnubL3w/9dRTO8zkU00dW6uHs7fWAtbhuZZL0e95PDiPL9fmuzZIOzBFBkm/o9GAPmqVFJ5rcLpmcAqXairlq8Hnu+++e9FMeuWmtLZuL8prbQFfWF0LEf3WnX/++W7YsGGJ5+a+8/Gsg0B998P0mTpP8S2J5vveUHCu69s0g1ieeuqp4BiOLm+oa2fNihFeg6S5T6LgXA/RaCaZcEv7EE0t2osyEUCgdgKE57WzpWQEEEAg1wK1CM81FbJObBXopLlBnubENYpcz/Dc9+ROqRP9pM4Qr3NSqBq/4aenfRS+9uzZM1U/0+h83UzQtFmaKlJtscUWW3QI6VMVxosyCfiOJcugJ1Nl/t+LsxxbGoWuUdoaBR5u8YvMcnXwlZEUVtejr/v2X9PH6QZamk0X3BopryUZNt544yCc1g2/b3/72x3enjY8960NmWbquugHPv/8827PPfcMposNNwUUumGprd5tqc+sJKxI0wa8prkEsoTn999/v9MSCeHmG+RRbu/iZWQZUFaq7HqE2klTXKadzaOcDf/e2gJpwvNKp24vNWW71NOG5/U+hw57RNbfIwUDGiBw1llntXcqhYJ6WrbcAODwDb4yjj322MAqPlCW38zWPnYbtffVhucakKqB2prSXEGyyos/wepbri0+mDPrwBR5afpnBWca5BJuSU+D+74bNUh1xowZrm/fvqn4fd9dvlmeUhXGixCoQKAe4bmmP9egVt0rKnXPzjcYNuu1qwji30HxJWGiTJdffrkbM2ZM+19l/d7Qeb4eINEDK+GmMF0POSy//PLBX5W7T/LBBx8EyzNG742ozlpCba+99iqaor6CJuYtCCDQZAKE503WIFQHAQQQaBaBWoTn2rcVV1wxGNmp4Klc8FvuxDVuVc/w3HfhUmoaxqR29V10+KZU19rRChvCmxFZR/U2S79qxXrkPTzXjSItv/DMM884Te329ttvB1MllprCLd7OWY7levT1zz//PLjo1UVuuGV52iVLP04bnsfDwFJT2yd9vr4f9P2qJ9022WQT94Mf/CBY+/F73/te8JZ6t6U+M2tYkcWW1zaPQJbwXIM79J2iAE//rSkTtTZwjx49Uu9QLfpVvUJt37Tztfr+SQ3KCzuNQJrw3BcAJT2tGcLEp2zfcccdgxvH0UFjacPzep9Dh/uQ9Xvjyy+/dI8++miwRqrOgRYsWBBMeT9y5MhM/SXuUmqZiax1zFQRXoyAR8AXnltDxWdV8Q3mzDowJaxjfCaN3r17B2ufb7jhhkW74fturGTa9biX1eA9a3PK65wCtQzPt9pqqyCY1jlpmqe449euWQejhC3km6HFN8jM971RybJNqvdJJ50UzBin7wldM2vAQLjPpe5bLFq0KFgOUctShhvBeec81tgrBEIBwnP6AgIIIICAV6BW4Xn4Yeuuu24wolVP4CaNaM0SuKnceobn8WkcS03bXKqL+fZRI2F1wRDdfE+l6kT9qKOOCqZk79WrV6qn+enu9Rf46KOPgjXydCMn3PL05LmFWJZjuV59PT5yXfupG2Ca+nzgwIGuW7duFrve4Um8pOla40/gZJ1dwqSyKQrJ0pYqjiAgBWoneEmW8Nxid2vRr+oRavump9ST91dffXUwiIANgWoF0oTn+ox44FQuuIpP2a5AWL+X0XP4tOF5vc+hQ9NafG+kaS/C8zRKvKZRArUMz3WtquXINGA1OkDu9ddfD2ZK0lJN4VbJIHS9V7Mu6cnR1157rb2s6KxL4V/6vhuzLNkUlhP/PAWGd955p9t0000b1YR8bgsJWIbneqhFA0jUdzUo/rvf/W6mp6Y1K8txxx3Xru8bVJemaXwztMSfBlc5vodOsswcl6Yuek3Sta6WsNP3WXTwPcF5WlVeh0B+BQjP89t21BwBBBCoqYAvPN9///2DIGjppZcu+9k66dSNNj2lOnPmzGDdM43UjG46Yb/kkkvcHnvs4Q1+s4Y09QzP40FXNWFomptquqjQNJHRC5SopUbM7rzzzk4XLZpGOs1o4bKNyAtMBHz9WBepN9xwg1tnnXVMPiNrIVmPrazlhxeeekpLa4tpqtfZs2cXTeOYFCLXq6+Xuvmg76bBgwe7oUOHBkF61psJUa80T577noSvZCR9Je2U5j3qL5W0pcpuVFiRZr94jZ1ArcPzxYsXO52X6Gl1fZdojUEdw+G20UYbuRtvvNFpYF4lWz1Cba2PqONaN/XDTdNN6sbf1ltvXUm1eQ8CHQTShufxqdvLLZ8Qn7L9nnvu6TADTdrwvN7n0CFSvX6PNI31O++845599tlgGuv4NRBPnnPgNpNArcJzXRtPmDAh+H3r0qVL0S7Hj8Wkp8XTOGnK+L333rtojXXfQHTfd6MGzek8P8umKZs1NfOsWbPa3+YL67OUyWsRSCvgu37V/SEFu0mbljfQzIYaNPfCCy8UvUxLlk2cONGtueaaaasQvM53PJVakqRc4TqH14CacPPdK4nPTqfXanaYLLPhlatH0r7JV9fr0eBcr+U8Po0or0Eg3wKE5/luP2qPAAII1EzAF55XE+ZoOqbTTz+9wwmnbnhff/313ieusgZ89QrPfaNjFbZpX5ZaaqnMbaJJ6y39AAAgAElEQVSLcE0HGW4KwTUV5gorrFBUlu/Ge9KHKfgbPny423bbbYN1zrU2M1tjBHz9pdKZCqz2IOuxlfS5ukGsC3INlHn11VednhrX1O4KoqLBlu/9SeG5XluPvp40RbOvrrow1rrhu+yySzCtW/zYLNUuacJz3zR0pXys+kG0nFq1Zb3CilqYUGZ6AYvwXMfkxx9/HHyfKHjS94j+Wzf6FELF11CN1q6a8LweobamyfY9raKn3kaMGMHMMem7Gq8sI5A2PM8ydXuaKdtVrTTheaPOoVU/y98jrZuqayU9Qaun4TTATN9VOveJntP7movwnMO4mQSswnOdK+u3WAO5d9ppp5IDT+OzT2y55ZZu+vTpQRCVdfN952lNY/2JzowRf12l12K+GcVq8fRrVgde3xoCvvA87TWjfvcvu+wyp9dHz6l13J1//vlu2LBhqc9HfceBytDyYZVs8d9n3/EZnya+mnP/UnX0faeUer3cNKNduSUpK3HhPQgg0HgBwvPGtwE1QAABBJpSwDo81076bh7r7zWV2xlnnOG6d+9eZJE14KtXeJ71hDprA5d6il036HRRoidZ0m66IBo1alQwmldrIMdH/6cth9dVLhB/ykolVfK0Q+U1KH5n1mMr+m59N2ht1N///vfBE6CVbuUu9OvR13XzW98bGk0enxmj1H4pRNeap7o5uNxyy5UkSBOe+75vy/lU6l7vtrQMKyz2mTJqI1BpeK4nyufOnRsMotPNdB33lWyV3kCrR6it75nJkycHayRGt/gasJXsN+9BIC6QNjzX+9JO3R6/Wa/+rHPR+LJLacLzRp5DV/t7pO8LTc+sJ+Tis+lk6YmE51m0eG2tBXzhuWaW0GDRNJuuKzV1cZaB2tVes0fr5RuQ4zvG4t89lZ43VHMNlcaT1yBQSqCa8Fzl6pxUgz30Gx4N0HUMZxnQ6bt2rXTpBdXLt/xC/Kny+PdGpcdwuR5WyXmKZojU/YQll1yyXPH8OwII5EyA8DxnDUZ1EUAAgXoJ1CI8V931NJmmVnvwwQfbdyXpxDfrxWm1F+K+z/NdBFRyQp2l3cpNAa8ngO666y43ZcoU98gjj2QpOhhRrKns1ltvvUzv48XVCcRHSqu0StbZq64WhXdnPbb0TvU7TTWvJzmyBFwavPHjH/84eIL03nvvba9EmnC4Xn1dT4xdeOGFwYwPWUJ07ZumpPzFL37RYfBPuKPNGJ7Xsy2rDSus+jzl1FagkvD8zTffdJriUQNxsmyaWUVPpOiYDbdKbqDVI9ROmuFi7NixwVIsLLGSpeV5bRqBLOF5/CZ80tTt0fNrre87Y8YM17dv3w7V6azhuQb56PxFv/fxKW9LtYlmpdp1112DgOLmm29ufynheZqezGvqJeALz2sxFXJ0f6q9Zo/bpFkCjfC8Xj2Kz6mlQLXhueqWdP6bZQpy6/Dct1/NGJ5rkMFJJ50UTBcfX4ZJ32vWU8jXsi9RNgIIpBMgPE/nxKsQQACBlhOoVXiuG8l6yvzEE08sMvWtFZY14Kv2Qjwv4XkIp5t5Cv10Q05rUerpvTSb1oT99a9/nXmNtzRl8xq/gO+CsJplEJKcdXyde+657k9/+pPbfvvtgws433rdWY8tPW11/PHHBwM2ym2bbLJJMG3jgAEDgj9aNuDLL78MRrhrSrNwSxOe17uvaz8V9mrQTHyN0lL7PX78+OB7zReENVt4Xu+2JDwvd8R0jn/PGp4//PDDbvTo0WWXd1D4pKff+vXr5zSta7hsQrX9ql6htmYY2XfffYsGHClM03fhKqus0jkan71oKoEs4bnvtZpZZrfddmvfp/hrNAhTT6z7li/pjOG5QgbNHqR9K7V0hMB0fq1zIH1X6Y8G+XTr1q3DdPaE5011yLR8ZfIenmsdYs1iF12LWAPUNEPG0ksvnfhdVsmgOxX273//2+m8/8orr6zomqblOxwAVQlYhOeqgJYN1G9RfDZDDaK7+uqrvUsqRituHZ7H1zNXSK112nX+H26NfvJcddL3zF577eWeeOKJYBa66AMFP/vZz4Lz+yzLu1XVGXgzAgjURYDwvC7MfAgCCCCQP4FaheeSiK9zpr/zrZGUNeCrV3iutYE1/apupoWbnp7TjbVGTtX04Ycfunnz5rk5c+a4mTNnllxzUeuq66J/1VVXzV/nzGGNfWtaJz3hVc3u+dYf23TTTYMwODrbQJZjSyHTRRdd5A477LAOVdM+qC9ttdVWwUW2LhZ1ozi+Zfm8NPtfj76uG+ZvvPFGcDxpelb9KfVUup5a10V0uWlsfYMGfO2WZXBBGjO9phFtWW3ImXbfeF1jBbKE5xr0paVE1Deim4JyfZ9ovVQFUL169QqWRYgfU3pPNf1Kx4GmXT744IOLjmnrUNs3QCDtTcnGtiafnmeBLOG59jN+7qyBblpSIPwtTztlu8pKE5438hy6ku8NDe7VjFnx4FxBuQYZDBw40G2wwQZupZVWcj169PB2nTRPxYZvrKSOee6v1L3xAo0Iz2u95rnvHNrqyXPr0LDxPYAa5EnAKjzXPmuqdC3r9+c//7mI4Je//GVwn6vU7Ei1XvPcN7gl/r1R6QCYcu3tO4+KBudaqkL3CXSuFH8gSLNijRs3LvXa8eXqwr8jgEDjBQjPG98G1AABBBBoSoFahufxG0MCSHORm/S6ELDa8FyBnG6Q6YnTcEtauyl+I+zAAw8MnspdZpllmqI9FQ4o6NN04XLRNO/xrZp1qZpiJ3NWifjaoqq+BjAccMABZnvy5JNPup/+9Kfuvffeay9z9913Dz5n+eWXb/+7LGH2Sy+95DSSOnphrZvGeqJD07HrArLcluXzypUV//d69XXd8H/55ZeDKaZ17MSnrlfgpwD929/+dlEV0zx5njXsyGoUvr4RbUkQUGlr1f99ms7/gQceCAZeaWpihdznnXdeqikI04bnWpt04sSJQcgW3fSU2CmnnOJ69uyZaser6Ve+p8GtQ219X+6///5FM8JkmQ4zFQIvQsAjkPX3JH4jXk9MT58+3am/aotP2a41vzUoz7elCc/1vkadQ2f93tC51D777ONmzZrVvrsa5KPvRT151r1791R9kPA8FRMvapBAI8Lz+LHYu3fvYCa1DTfcMLOC755F2kH5lUxP//rrrweB4/z589vrqidkhwwZkrnuvAGBrAKW4bmuoXWPQDNBxbekQeHh63znGtU8TBL/Hoqfi+hzffcQKzmGy5n79k3L1ulPdEDv3/72N6d7gNF7hzp30ndZnz59yn0M/44AAjkRIDzPSUNRTQQQQKDeArUMz5v1yfN33303eHJUT5qGW1LArKfWdOEcbr4T/Hq3WdLnaXp33QhVOBF9cib+dFGz1Lez1kNrfo8YMaIoTNlmm22CwHX11VevercVfB1zzDHBU+LRzRfQZwmzNf3YmDFj2ovUyGtdFGpa+LSb7/ukFk9W16uvv/POO8FTq9G1zrQOrC9USBOey/Gss85yxx13XDvpdtttFxy3acPE8I36btKo9zXXXDOYMlYzDuhpXt3kb0RbZg0r0vYpXmcv4DtOb7jhBrfHHnuU/TDfNKbqd/p+i05f6PudVTg1derU4CnztFulUzfWI9T++9//HkyFGf1+0PfmtGnTgt8A35P0afeb1yFQTiBreO57fbiUUvzffIPxovVJG5436hw66++RBqDGz3W07JFulqc9jrO2R9Y6lusP/DsC5QQaEZ77AuhKB3Xr6Vl9N7322mvtu5p2OTj9Luv3OsumY1SDh8Nrap1ra2BtdIavLOXxWgSyCFiG5/rcjz/+2B166KHuN7/5TVE1NKhU5/Aa2JK0xa9dkwaSl9s/DazVE9wqL9x85xu+741rr702GOSWZdMDM/od175rpitdww8dOtSts846QTFZ7pNo4IzqGr3HVsl1TZb681oEEKivAOF5fb35NAQQQCA3ArUKz2u55nn8JlfW8EkjyHXiHH1qN+lC3vfa+DqRaRpbgaemgFd5ClB1Aa4pqHTxEU4BrzWKn3766eBJQD05qv/WyN6f/OQnaT4ieI1v2vBarLmdukIt+MKkJy415ZfW6uvatWtVKr6Lt6Sp4dNeFPqmV63kwlhPbP/85z8P+nC4+cLzevX1V199NTiWXnzxRffUU085BVuXXHJJ0dP55RrDd1PdN/o9bXgeH1SkC/kZM2a4vn37lqtK+7/7bj6Es2Kof8WXm6hlW4aVIghI3XwNf2Hap7d8FU17zpDldzYJROcRenpdf8ItzdSN9Qi19R2mQUzRtVdVR6vv+YZ3EirQ9AJZw1rtUNLU7Rr0p8Ezzz33XLDfvqc5oyBpw/N6nkNH65f190jT1h5xxBGZvmfiHUTryuop9ejT66x53vSHUUtVsBHhue+6VFMdn3POOalndAgbKT6zV9JT7JV8N8Y7gs4/9L2g67ZwKzeoqKU6EztbcwHr8FwV1rWw+nF8VjX18zPOOCPxmIxfC1dy7arP983y4nuK3TdVfCXfG74BN5qVSsuwaEt7n0Sv1b28448/PpiRL7plHWhX847DByCAQMUChOcV0/FGBBBAoHMLpL0RnlVBT2xqavQHH3yw/a1ZLnJLPa1azRRwvothVTApPPedvFcyytR3saKTbz0VHj7V4vssjc7V1FFp11j3PZVMeJ6191b/et8Fb3wNrUo+xfc0pcpJWncr7UWh1Y0m35Rwadf+rkVfjwfVWq/9pptucuuvv35q/nnz5rlddtnFvf/+++3vqSY81w0L3WB//PHH28vTk+gKCNMOrPB9v4ZhR73bMtyJrGFF6gbgheYCvj6i32sNLNH3VKnNdyPqzDPPDAZ6RTeLKRd9/bxceJ4Uaivs06CStMdYKQOtf6jfb5UX3dKsHWnemBTYsgKVfNfHz00GDRoUBOo6Vx81alRgmTS7ShQ6bXhez3PoUt8/5b430u5Pqc7mG9hIeN6yh2dT7ngjwnNBxAenVDLdsW/a5KQw2/fdmPUztZyNvhN1LhNu5QYVNWWjU6ncCtQiPNfga/VjDf6MbuVmm/Ndu5YL3OPwugen7yBdb0Q33+wRvu8NXcNrlqy0Sz74pqqPzyCZ9j5JWF/NeqH6z507t30XstYrtx2SiiPQAgKE5y3QyOwiAgggUIlALcLzpBvL++23n7v44ovdsssuW1TVrCeuvqdb0476VPio6VTDp2vCipSaQs63hrWmf9ON8jTrQPumyfJdxPue1tcNv+uvv97pxDzNpoBP9VJoGG66KaiRsmmnnkzzObymtIDaUtOqH3bYYR0uTjUYQlPr9+jRIzWjytMADE23Fr1gUwGaMlmh9aqrrtqhvLTHlu91WZ+wSAr2feF5vfq678ZD1hAt7bTRaZ88981MkGWNZF/fig4KqHdbhp2O8Dz14dwUL4xPwZjmKRL9tuvJag10KXfjyxeeJ90g84EknUeUCsFKhdqqt9YwrnbT8affZC1xEZ26Ud/DGnwQrh9d7efwfgTKCVQSnvvec9ttt7mZM2cGy31oSzOQJkvYXK9z6KhX1t+j+P5kXaLJN9uF6kN4Xq4X8+/1FGhUeK4ZoH72s585XSeE26677hp856yyyiplCZJ+233LVakw3/ec/j7tADffuU4lg2/L7hgvQKCEQC3Cc32cb2BqufsJvmvXrMsU+e4TaPZITSOva5D45vve0P0TzVoRv5foY/QNgIkP1E97nyQsP2kAQNrvFjo8Agg0twDheXO3D7VDAAEEGiZgHZ4rKJ4yZYo799xzi24slxrRmvXE1fcki6at1kX0BhtskGj55ptvOk35dPfdd3d4Tanw3BdIa380vdXo0aNLTjunp+D0VJ7+RLek0bq+J9R1g0E35cutl+27uaB66sbo4MGDG9bHWvWDk56AlMcOO+zgjj76aLf11luXfRJSx+j//u//BqHVokWLijjLha5Zjq34kyHlRqFHK6IR6Vob3HdsJc0iUY++7ptiLcsMAL4L/aRBQGnDc7np6d0999yz6EaivsN0nG+66aaJh4wu2nU8a3rZ6JR78e+TerelKpw1rGjV74Vm2e/4Wp7hjbOkAHjx4sVu+vTpwcCfaGicFDL5nlJJO2uLfsu0tqFmZol+luqYFJ4nhdpZbtCnaRtN97jvvvsWHX86dq+++urUg9zSfA6vQaCcQCXhucqMB2i6ea2b6WGwlWZt4CzheT3PoUMz3yBbPRk+ZMgQL2t8lhq9KO2gXJ2XaRaKK664okPZhOflejH/Xk+BRoXnCt4UeGmWpeimwEnX0j179kxk0Hm87iucfvrpRecDw4YNC8J333uTwnN9iOqgP0nhW9Ln6TpeT+umnQmunu3KZ3VOgVqF59LSYFYNlIufYyfNZKf3+Oqj+xC6bvjxj39c8oESBeH6PYzO5KDrcf3O6nrYt+laQA8cxO+hnXLKKcGxWOohBC2jomtjreUebr4HV7LcJwnLSVo7Xp81cuRIHlbpnIcje9UiAoTnLdLQ7CYCCCCQVcAXnu+///5ON8aWXnrpVMXpJPJPf/qT01TGeiIrvo6SCjnkkEOCC2ffiW7WE9ekp3rXXXddd8IJJ7jhw4cXfc6HH34Y3PSfOnVqcOKvTTf8o9MmlwrP9XrfDXP9vaZzVgjar18/161bt3YvnfA/8cQTwT7fddddRY660a4TbE1jH9+S1lPabLPNgqeYdXGywgorFL1NoYb8NWBBo3ejG1O2p+rCNXtR0tNI4Qeqz+62226uf//+7gc/+IFbbrnlgn/SzWbd/FVQqkA6HprrNWlGfGc5tp588kn305/+NFiPLNzUV3Xc9OnTx3sxqPJvueWW4KZWeGzFMRW2aYrj+PdJvfq6L6SXnQIwDX7R0yTxqZz1nab9Ovvss4v2SyPjNWVcuFZadF+zhOdJI9f1ZKxuwuuGhp7GCWeL0Ov1vaobFLpZGL3Z4fs+qXdbyoHwvGZfIzUpOOnmj76T9Lux4447upVXXtnpt0wztVxzzTXB73t8S7rR5ltCRO/VjTD9ZvpuXKufa+1lLWEQ/y0LP1fHrkIw/eZGt3qE2r7BNOUGMNWk8SgUgYSnK9Oc8/lugIegScsrxcGzhOd6b73OocN6+vZx++23D2ZhCpdt6d69u/uv//qv4C363tGsVNGZfcqFAvpu1HT3KlPLu/g2zUih8/34eTu/mRzCjRBoVHiufU26HtL1rc4Jdtppp6LzglLX0eV+d0uF56qLrt11LvKjH/2oPfArdS1daoavRrQjn9kaArUMz3WMKIDWjJDRrdQU5EmDVMNraj2gsvbaaxeF6LqfocGwvgcA0jxF7luuITyGfffftF8PPPBAcB0R/13WPTkNPo8OgMlynyTq5BsEn3W2yNboxewlAvkSIDzPV3tRWwQQQKBuAr7w3PrDyz35VcmJa9KUU6q7AiidwC611FJOI0+feeaZol36xS9+EQTsuhgOt3LhedIFQ/h+XThsvPHGQWiv/Xn22Wc7jObVa8td8Je6wRB+lsKNcGrYUp/F03DWPbmy8nyjnysrqfAutb/WLNOTF6Wm489ybCWF2erbmrlAYZr6nrZ33303GCzzhz/8oWiwjG6CaSCAArVwO/DAA4OnRpZZZpkOu51mcEG1fT3LsasKKqROGgigi3+NZPetm5wlPNfnyFttGH8Sx3ecJ9Up6fukEW1JeF7tUV3/96vN9JSEb8BbmtqU+233DVxRudFBQwrRv/zyy+B3WqH47Nmz2z9a3z177bWXe/XVV4OQKtwUxEUHsLz11ltOT7Xr76PbHnvs4TbZZJNgIJK+syrZ/vu//9tpivtvf/vbwWCbG2+8sagYBXLbbLONe/vtt93rr79eyUcE79GTNaVmnai4YN7YaQUqffK8VLCUZsp2gWYNz7P8Dld7Dq36adCs9sU3G07YITSzhX7TNfA1aVCuXqvzH4VtP/zhD4Ob7ipbg2P1tHr0XEHfa7qu0CCjcBCinurX4F3f07H8ZnbaQ7Npd6yR4blQkpZ3CsE0KE6DiHVOoEF7voHDusbXQFL9vidd//i+41S2nn6NDj7VOXQ4kF1rGfvOhdLMCtW0DU7Fci1Qy/A8PB59SxmWmoI8aQmFEDo8prSsoe8eXPg6LeOgwflplm148cUXne4lxJetU1lp778lBfVZ7pNEO1PSOUOaAQG57pRUHoFOLkB43skbmN1DAAEEKhWodXium1ca6elbjzmsc6Unrg8//HBwMzsp6PKZhCfrusk9YMCA9peUC8/1Qp0oz5gxwx177LGZPjP8EAX6uuDXU+/l1h/XRbye1leYUMmmAFNPqIZP2FRSBu+xE1Af11SoekLbdzMoyyfpJq5uXGuwRrkt67GlMFvrqt90003liu7w7xqUoukXtcaYAqXwBtWgQYOCaWJ79erlLbMefV0X+/JXUB2foi7NjuriXLNajB8/PnGZhqzhuT5XIbemrNOTa1nrpRv12idN/e/7Pql3WxIEpOlJzfWapGUA0tQyzRrfKl9hs5Z0yPq9p/6t70s9jaanSy699NL2asWnlS71JG2afSn1mnCaeIXnGmhw7733Vluk9/0ajKTfbTYE0gpUGp6rfF+Ipr9PWkM4Xqes4Xm9z6FLheHhvsQHCmipHf0Wa7Bf1k3nZZr9SQPrNAXt/PnzgyJKPcnPb2ZWZV5frUCjw3PVXwG1Bq5oZq2sm36PNZPVtttum3ngsGbP0VOw+u5Ke76t3+SLLrooeEKdDYF6C9Q6PE/6nUwznbq+S/QUd9ZzexkeddRRwb00DYRJu2kQrK7BK7kvpvsauj+h/YpvWe+TRN+vwQGa7Sf6XZZmVsC0+8zrEECg/gKE5/U35xMRQACBXAjUKjzfaqut3IQJE5yeutDUiKW2ak5cFdRp6rWkKV7Dz9UJusIvhe160i1+0ypNeB6Wpc/UxbumoUpzAa4TaY1E1ROrpdZ1ixvpgkSBgdYvTntxohG/urgI9zMXnbCFKqmnkbQ2rgLTrE97ZjmmQtJKji31NQ14Ud9L07+1fruOdYW4GmmuJzwVMs2ZMyeohvq/Liz19FbSVo++rpsEGnCjp0izBGB6ul/fHXqCtdSgl0rCc3moXnrqVt9j8SUefF7yPOCAAwLzUoOS9N56tiVBQD6/yLL2v/hvabm9Vvl6alzLESRNbRwtQ+XrxrpuSIW/lxoINmbMmPaX7bfffsFUk+HU74Tn5VqBf++MAtWE575jRtO1auBcmkGXlYTn9T6HLheG+wb2ZR3oqNl29Fus8FzXOjpn0mCh6DqrSQMS+M3sjEdlc+9TM4TnEtKxqTA7upxaKTnfeUHW+wq6ztdTtrfeemtwTl9q4H3W85zmbnVql1eBWofncvEFwPp7DRzRMbPmmmt6+XRur6nLtbyZb0kn35vi9wuytou+N3T/JO2DCPp9PvHEE4MZYXR/wrdVcp8kWo6miB81alSHJe+SlmfMus+8HgEE6itAeF5fbz4NAQQQyI2ARXgeTiOuEeF6mrtv375F6/WWw6j2xFUn8JrW9fbbbw9GpGq9X93AUpCsOumkWWs5a/3WcKsmPA/L0Ah2nTQriNOI2D/+8Y/t5Wt6uPXWW8/pQkEj5KOfXc4j/u9am1ZlK4zU/0ansgunqNfn6WlfTS/nW1c+62fy+toKfPHFF+6FF14IpiBToPTGG28UTfUfTkOmtcOGDBniFJx/5zvfKTtjQbzWlR5bOqb++te/BmHuzJkzgz4Xhv063nWTXWG5+rf+f/SiVPumoEyDPsJNA0c06rvcQJp69HWta6in3XU86Y9uTkSXdlBIrn3SjXU99ZrWvdLwPDRSvVQXfZ8obIybq14ajDR06NBM3yf1akuCgNp+Z9S6dPU/HQdaikFtqe+lcNCW+p5+S3U86JjXtKpZN30X6ftOA2n0Gx3+XobfdZoSWeXruy5evp7iVL8Pp0LWb/vNN9/s+vTpE1SD8Dxra/D6ziBQTXjue298UEopo2rC83qeQ+t77ZFHHgmCOk21Hg3MSj0VrvP7WbNmuTvvvDP4Xgzfp+8eDS7QObeWstF3Y3wZF5376Im8cNOMVxoAFF/3nN/MznAU5msfmiU8D9XC8wJdu2v2leiSZzrG9MR30nlBKXnf91t0kLyuNXR9o9Dv8ccfD851dGzrGlrL0eg8Z6WVVspX41LbTidQj/BcaL4AWH+v2dq0drhvqbIQO7zG1LWDrqnjv5e6dtDSRr77BZU2mI5f/a7rM59++ukO1xO6F6l7fzqeS9Vdn1/pfZKw7prZToPftfRSdNPskXoQgXtylbYy70OgMQKE541x51MRQAABBBBAAAEEEEAAAQQQQAABBBBAAAEEaihQLjyv4UdTNAIIIIAAAgjkVIDwPKcNR7URQAABBBBAAAEEEEAAAQQQQAABBBBAAAEEkgUIz+kdCCCAAAIIIJBVgPA8qxivRwABBBBAAAEEEEAAAQQQQAABBBBAAAEEEGh6AcLzpm8iKogAAggggEDTCRCeN12TUCEEEEAAAQQQQAABBBBAAAEEEEAAAQQQQACBagUIz6sV5P0IIIAAAgi0ngDheeu1OXuMAAIIIIAAAggggAACCCCAAAIIIIAAAgh0egHC807fxOwgAggggAAC5gKE5+akFIgAAggggAACCCCAAAIIIIAAAggggAACCCDQaAHC80a3AJ+PAAIIIIBA/gQIz/PXZtQYAQQQQAABBBBAAAEEEEAAAQQQQAABBBBAoIwA4TldBAEEEEAAAQSyChCeZxXj9QgggAACCCCAAAIIIIAAAggggAACCCCAAAJNL0B43vRNRAURQAABBBBoOgHC86ZrEiqEAAIIIIAAAggggAACCCCAAAIIIIAAAgggUK0A4Xm1grwfAQQQQACB1hMgPG+9NmePEUAAAQQQQAABBBBAAAEEEEAAAQQQQACBTi9AeN7pm5gdRAABBBBAwFyA8NyclAIRQAABBBBAAAEEEEAAASbsSLIAACAASURBVAQQQAABBBBAAAEEEEAAAQQQQAABBPImQHietxajvggggAACCCCAAAIIIIAAAggggAACCCCAAAIIIIAAAggggAAC5gKE5+akFIgAAggggAACCCCAAAIIIIAAAggggAACCCCAAAIIIIAAAgggkDcBwvO8tRj1RQABBBBAAAEEEEAAAQQQQAABBBBAAAEEEEAAAQQQQAABBBAwFyA8NyelQAQQQAABBBBAAAEEEEAAAQQQQAABBBBAAAEEEEAAAQQQQACBvAkQnuetxagvAggggAACCCCAAAIIIIAAAggggAACCCCAAAIIIIAAAggggIC5AOG5OSkFIoAAAggggAACCCCAAAIIIIAAAggggAACCCCAAAIIIIAAAgjkTYDwPG8tRn0RQAABBBBAAAEEEEAAAQQQQAABBBBAAAEEEEAAAQQQQAABBMwFCM/NSSkQAQQQQAABBBBAAAEEEEAAAQQQQAABBBBAAAEEEEAAAQQQQCBvAoTneWsx6osAAggggAACCCCAAAIIIIAAAggggAACCCCAAAIIIIAAAgggYC5AeG5OSoEIIIAAAggggAACCCCAAAIIIIAAAggggAACCCCAAAIIIIAAAnkTIDzPW4tRXwQQQAABBBBAAAEEEEAAAQQQQAABBBBAAAEEEEAAAQQQQAABcwHCc3NSCkQAAQQQQAABBBBAAAEEEEAAAQQQQAABBBBAAAEEEEAAAQQQyJsA4XneWoz6IoAAAggggAACCCCAAAIIIIAAAggggAACCCCAAAIIIIAAAgiYCxCem5NSIAIIIIAAAggggAACCCCAAAIIIIAAAggggAACCCCAAAIIIIBA3gQIz/PWYtQXAQQQQAABBBBAAAEEEEAAAQQQQAABBBBAAAEEEEAAAQQQQMBcgPDcnJQCEUAAAQQQQAABBBBAAAEEEEAAAQQQQAABBBBAAAEEEEAAAQTyJkB4nrcWo74IIIAAAggggAACCCCAAAIIIIAAAggggAACCCCAAAIIIIAAAuYChOfmpBSIAAIIIIAAAggggAACCCCAAAIIIIAAAggggAACCCCAAAIIIJA3AcLzvLUY9UUAAQQQQAABBBBAAAEEEEAAAQQQQAABBBBAAAEEEEAAAQQQMBcgPDcnpUAEEEAAAQQQQAABBBBAAAEEEEAAAQQQQAABBBBAAAEEEEAAgbwJEJ7nrcWoLwIIIIAAAggggAACCCCAAAIIIIAAAggggAACCCCAAAIIIICAuQDhuTkpBSKAAAIIIIAAAggggAACCCCAAAIIIIAAAggggAACCCCAAAII5E2A8DxvLUZ9EUAAAQQQQAABBBBAAAEEEEAAAQQQQAABBBBAAAEEEEAAAQTMBQjPzUkpEAEEEEAAAQQQQAABBBBAAAEEEEAAAQQQQAABBBBAAAEEEEAgbwKE53lrMeqLAAIIIIAAAggggAACCCCAAAIIIIAAAggggAACCCCAAAIIIGAuQHhuTkqBCCCAAAIIIIAAAggggAACCCCAAAIIIIAAAggggAACCCCAAAJ5EyA8z1uLUV8EEEAAAQQQQAABBBBAAAEEEEAAAQQQQAABBBBAAAEEEEAAAXMBwnNzUgpEAAEEEEAAAQQQQAABBBBAAAEEEEAAAQQQQAABBBBAAAEEEMibAOF53lqM+iKAAAIIIIAAAggggAACCCCAAAIIIIAAAggggAACCCCAAAIImAsQnpuTUiACCCCAAAIIIIAAAggggAACCCCAAAIIIIAAAggggAACCCCAQN4ECM/z1mLUFwEEEEAAAQQQQAABBBBAAAEEEEAAAQQQQAABBBBAAAEEEEDAXIDw3JyUAhFAAAEEEEAAAQQQQAABBBBAAAEEEEAAAQQQQAABBBBAAAEE8iZAeJ63FqO+CCCAAAIIIIAAAggggAACCCCAAAIIIIAAAggggAACCCCAAALmAoTn5qQUiAACCCCAAAIIIIAAAggggAACCCCAAAIIIIAAAggggAACCCCQNwHC87y1GPVFAAEEEEAAAQQQQAABBBBAAAEEEEAAAQQQQAABBBBAAAEEEDAXIDw3J6VABBBAAAEEEEAAAQQQQAABBBBAAAEEEEAAAQQQQAABBBBAAIG8CRCe563FqC8CCCCAAAIIIIAAAggggAACCCCAAAIIIIAAAggggAACCCCAgLkA4bk5KQUigAACCCCAAAIIIIAAAggggAACCCCAAAIIIIAAAggggAACCORNgPA8by1GfRFAAAEEEEAAAQQQQAABBBBAAAEEEEAAAQQQQAABBBBAAAEEzAUIz81JKRABBBBAAAEEEEAAAQQQQAABBBBAAAEEEEAAAQQQQAABBBBAIG8ChOd5azHqiwACCCCAAAIIIIAAAggggAACCCCAAAIIIIAAAggggAACCCBgLkB4bk5KgQgggAACCCCAAAIIIIAAAggggAACCCCAAAIIIIAAAggggAACeRMgPM9bi1FfBBBAAAEEEEAAAQQQQAABBBBAAAEEEEAAAQQQQAABBBBAAAFzAcJzc1IKRAABBBBAAAEEEEAAAQQQQAABBBBAAAEEEEAAAQQQQAABBBDImwDhed5ajPoigAACCCCAAAIIIIAAAggggAACCCCAAAIIIIAAAggggAACCJgLEJ6bk1IgAggggAACCCCAAAIIIIAAAggggAACCCCAAAIIIIAAAggggEDeBAjP89Zi1BcBBBBAAAEEEEAAAQQQQAABBBBAAAEEEEAAAQQQQAABBBBAwFyA8NyclAIRQAABBBBAAAEEEEAAAQQQqK3A4sWL3dtvv+2efvppN3/+fPfss8+6d9991z3zzDNFH9yvXz+36qqrus0228z16dMn+N8VVlihtpWjdAQQQAABBBBAAAEEEEAAAQRyKkB4ntOGo9oIIIAAAggggAACCCCAAAKtJfDNN9+4hQsXuuuuuy7488orr1QEMHjwYPeLX/zC7bLLLm655ZarqAzehAACCCCAAAIIIIAAAggggEBnFCA874ytyj4hgAACCCCAAAIIIIAAAgh0GgGF5s8//7w7++yz3fXXX2+2X2ussYYbP368Gz16tFt22WXNyqUgBBBAAAEEEEAAAQQQQAABBPIqQHie15aj3ggggAACCCCAAAIIIIAAAp1e4IMPPnCTJ092l156qfvkk09qsr/9+/d3F154odt0003dEkssUZPPoFAEEEAAAQQQQAABBBBAAAEE8iBAeJ6HVqKOCCCAAAIIIIAAAggggAACLSeg9czHjRvnHnvssZrvu55CP//8892wYcMI0GuuzQcggAACCCCAAAIIIIAAAgg0qwDhebO2DPVCAAEEEEAAAQQQQAABBBBoWYGHH344mE691LrmK664ott5552DwHvjjTd2+v9awzx8evyrr74KnlZ/88033ezZs92tt97q5s6dm2iqAP3aa691W2+9dcu6s+MIIIAAAggggAACCCCAAAKtLUB43trtz94jgAACCCCAAAIIIIAAAgg0mUC54Hzdddd1EyZMcMOHDw/C8rTb4sWL3bPPPuvOO++8xLXTN998c/fb3/7W9e7dO22xvA4BBBBAAAEEEEAAAQQQQACBTiNAeN5pmpIdQQABBBBAAAEEEEAAAQQQyLvAggUL3KhRo7xTtX/rW99yY8eOdcccc0zwlHmlm0L0W265xR199NFu4cKFHYo58sgj3RlnnOG6d+9e6UfwPgQQQAABBBBAAAEEEEAAAQRyKUB4nstmo9IIIIAAAggggAACCCCAAAKdTeCzzz4LgvGLL764w64pLJ86darbc889XZcuXUx2/aGHHnL77rtvhwB9tdVWczNmzHB9+/Y1+RwKQQABBBBAAAEEEEAAAQQQQCAvAoTneWkp6okAAggggAACCCCAAAIIINCpBe677z63++67B+uURzc9cT5t2jQ3YsSI9vXMLSC++eabYPr2MWPGdPjMcePGuXPOOYenzy2gKQMBBBBAAAEEEEAAAQQQQCA3AoTnuWkqKooAAggggAACCCCAAAIIINBZBT788EN30EEHuZtuuqnDLk6aNMlpKvWuXbua776edj/88MPd5ZdfXlT2Rhtt5G688Uan9dXZEEAAAQQQQAABBBBAAAEEEGgVAcLzVmlp9hMBBBBAAAEEEEAAAQQQQKBpBW699VY3fPjwDvUbNmxYEGz37NmzZnWfPXu20+fEn3i/7rrr3MiRI2v2uRSMAAIIIIAAAggggAACCCCAQLMJEJ43W4tQHwQQQAABBBBAAAEEEEAAgZYS+PTTT90hhxzirrnmmqL91nTtN998s9t+++1r6vHRRx+5Aw88MPiscNMT51p/XWuiL7nkkjX9fApHAAEEEEAAAQQQQAABBBBAoFkECM+bpSWoBwIIIIAAAggggAACCCCAQEsKzJ8/3w0dOtS99957Rfu/zz77uKlTp7rllluu5i5XXXWVe+ihh9xOO+3kBg0a5FZZZZWq11fXVPSPP/64+8Mf/uBeeOEF9+yzz7Y/3b7GGmu49ddf3/Xr18/tsMMObuONN3bdunWraD9/97vfuVGjRhW999FHH3X9+/cv+ruPP/7YPfLII8EggZdfftn98Y9/DP5dgxT0+QMGDAgGKmy++eauR48emety2mmnuZNOOqn9ffGp7//5z38Ga8zr82WtTfvft2/f4Mn/LJ+7ePFi9/bbb7uZM2e6OXPmuFdeecU988wz7Z+9ySabBFPuqy133HFH993vftd16dIl8z7xBgQQQAABBBBAAAEEEECg1QQIz1utxdlfBBBAAAEEEEAAAQQQQACBphK44IIL3BFHHNGhTnmcNv2bb74Jgulzzz03CInjU8EnwSvoPfTQQ91+++3nll122UztUy48/+CDD9yFF17opk2b5hYtWlS2bAX748ePd6NHj85Ul6Tw/Hvf+56799573WGHHRaE3KUMNPuAAvWk7T//+Y+bNWuWO/vss4OBAGk3DVCYMGGC23rrrQnR06LxOgQQQAABBBBAAAEEEGhJAcLzlmx2dhoBBBBAAAEEEEAAAQQQQKAZBBQuH3zwwe63v/1tUXXiTy03Q13L1UH7MmnSpOBp+bShebzMzTbbLChjm222Sf3ke6nwXE+Xjxs3zs2bN69c9Tv8u55CnzJliltvvfVSvTcpPH/ppZeCwRELFy4sWc5PfvITd8UVV7iVV17Z+zoNSjj66KPdXXfdlao+vhdpNoPTTz89eBKdDQEEEEAAAQQQQAABBBBAoKMA4Tm9AgEEEEAAAQQQQAABBBBAAIEGCbz++utuzz33dJq6PbppDXIFt8sss0yDapbtY9955x13+OGHu5tuuinbGz2v1jTqehpf66137dq1bHlJ4flXX30VlFEutC71AZpKXQMbevfuXbYevvD8V7/6lTv11FPdn//857Lvv/LKK90BBxzQ4XV6ml/TvI8ZM6bkk+tlP+D/vUD7dMkll7hNN9007Vt4HQIIIIAAAggggAACCCDQMgKE5y3T1OwoAggggAACCCCAAAIIIIBAswk8/PDDwVTa8e38888Pwug8bH//+9/dQQcd5G6//XZvdTUlu56q3mKLLdwKK6wQvOaNN94IAuG7777bO5V6lgDdF55fdtllTlOgz507t6hOmpJd4bGe7F9yySWd1iHXNOjR9cLjO3HkkUe6M844w3Xv3r1kc8TDc+2D1k5///3329+31VZbuREjRrjvf//77tNPP3Vam13roK+66qrB/6611lodPkNOpQYBDB48OFirXeucL7XUUu7LL78M9ue+++5zs2fP9taZAD0PRxZ1RAABBBBAAAEEEEAAgUYIEJ43Qp3PRAABBBBAAAEEEEAAAQQQQMA595vf/CYIRuObgs8hQ4Y0vZEC4GOOOcZdeumlHeqqKdgVOmsK9qQnyPX+G2+8MXg6O/6E+Gqrrea07vu2225b0sEXnsffsMsuuwT1VIAfr4ue7NbU6ieddJK77bbbOnyW6jFjxgzXt2/fkvWIh+fRF6+44oruvPPOc3vttVeHEP6zzz5zr776qttggw2CQD+66Yn1/fffv8MgAL1GU7CffPLJQeC+xBJLeOv21ltvBeu960n++Lbzzjs7Pe2u4J4NAQQQQAABBBBAAAEEEECgTYDwnJ6AAAIIIIAAAggggAACCCCAQIMEfIGrwto777yz6afVVuis8HX06NEd9A499NAgONfT12k2hdd6ev2xxx4rermCd02bvvrqqycWUyo81+erHqpjuSfHSw0EmDx5cjATQFJIrcqVCs+1DyNHjky9jrvK+/jjj50cNcAiuimI17rymu6/S5cuZXkXL17sbrjhhqCsRYsWFb3+uOOOcxMnTkw1PX7ZD+IFCCCAAAIIIIAAAggggEAnECA87wSNyC4ggAACCCCAAAIIIIAAAgjkT0BPHCuQvfzyy4sqrynF9TS2pjtv5m3BggVu1KhRHQLvsWPHunPOOcctu+yymaqf9JS1npweN25cYvBcKjyfNGmS07TradZOV2W1dvvee+/tHnzwwaK66++0TnipwQBJ4fmwYcPcVVdd1T5lfVoUTYOvz/3kk0/a36LPnzZtWjD1e6kgP/4ZGuigaeG1bnq0PE1jf/PNN7s+ffqkrRavQwABBBBAAAEEEEAAAQQ6tQDheaduXnYOAQQQQAABBBBAAAEEEECgWQWSwvPtttvOTZ8+3fXs2bNZqx7US4HwgQceWFRHraWtp6x79+6due5JT7LLQ09f64l835YUnpd7n68s1UFTnCtwj25p2iQpPFfYrafqs2x6Cv6QQw4J1m2Pbvo7DUzQWupZt6Qn2U888cRg+vf4lPFZy+f1CCCAAAIIIIAAAggggEBnECA87wytyD4ggAACCCCAAAIIIIAAAgjkTiApPN9hhx2cAuGVVlqpaffpo48+CoJzPbUc3dJMb15qp/7yl78ET1XPnTu3/WV62lprkQ8ePNj71qTwvNK63H///W777bcv+qw0swFYTsE/f/58N3ToUPfee++11yPt2uulfG+99VY3fPjwopdUMsigaTsmFUMAAQQQQAABBBBAAAEEqhQgPK8SkLcjgAACCCCAAAIIIIAAAgggUIlArcLzf/7zn8H62vfee28l1Sp6z3XXXReUFd+ef/55t/vuu7vXXnut/Z8s1mr/4osv3K9+9avg6e/oduaZZ7pjjz3Wuz++8FyB+z333OP69++f2cAXXFcang8aNCgYCNGrV69M9dBU/ppiPbrJW2vML7/88pnKir544cKFbq+99nKPP/54+1/L6r777nP9+vWruFzeiAACCCCAAAIIIIAAAgh0FgHC887SkuwHAggggAACCCCAAAIIIIBArgRqNW17PcJzrcm+5557Fnmnmdo8TQP5gmM95T5lyhS3zDLLdCjCF55vuumm7oYbbnDrrLNOmo8ses0rr7zi9thjD/fcc8+1/32l4XmatdLjFfz888+DaeMvvfTSon/S1Or6k2Wt83jZWu/84IMPDqbWj27XXnut22effTJb8QYEEEAAAQQQQAABBBBAoLMJEJ53thZlfxBAAAEEEEAAAQQQQAABBHIhkBSepwlqS+1gPcJz3xTlWu/8+OOPd3qSuZptzpw5buLEiUVFlJrK3heeVzP1vWV4PnbsWKfp45deeunUJEnt98tf/jJ4aryaTU/2X3bZZW7GjBlFxZx66qlOa5+zIYAAAggggAACCCCAAAKtLkB43uo9gP1HAAEEEEAAAQQQQAABBBBoiMDXX38dBJZnnXVW0ef37t07WEt8ww03rKhetQ7Pk56MrqiyKd9UakCBLzyv5InvsCqW4XklofTrr78ePNWv6ePrtR100EHBVPk9evSo10fyOQgggAACCCCAAAIIIIBAUwoQnjdls1ApBBBAAAEEEEAAAQQQQACBVhBQYHnEEUd02NWHHnrIDRw4sCKCWofnSU/MV1TZlG/KGp5XEwY3Ojz3fX5KpopfVo1XxR/KGxFAAAEEEEAAAQQQQACBJhQgPG/CRqFKCCCAAAIIIIAAAggggAACrSFwxx13uF133bXDztZ7DeqkwPa6665zI0eOLKrfRx995LQGuZ6Or9fWSuG5njgfOnSoe++99+rF6wjP60bNByGAAAIIIIAAAggggECTCxCeN3kDUT0EEEAAAQQQQAABBBBAAIHOK/D888+73Xff3b322mtFO3n44Ye7SZMmuW7dutVl57OE55ZPtqfduVYKzx977DE3YMCAtDQmryM8N2GkEAQQQAABBBBAAAEEEOgEAoTnnaAR2QUEEEAAAQQQQAABBBBAAIF8CvzjH/9wWp975syZRTswaNAgp7W8e/XqVZcdyxKe//vf/3bjx493V155ZVHdKlnf22LnfGueVxMGN3ra9pdfftn9/Oc/dy+88EIRz6OPPur69+9vQUYZCCCAAAIIIIAAAggggAACCQKE53QNBBBAAAEEEEAAAQQQQAABBBok8PXXX7uJEye60047ragG3/rWt9xtt93mBg8eXJeaZQnPk9Y8r/fT8v9/e/cWalXVxQF8aIIPoWUQlQhaFmIFXTSKIroQRShCSmGWSmliChoVEVRkFyO7qVhRoiYa9ZKCUL2koqSlJGFS1lMhQReiJHwIIepjLjjicZ+zz97Hefqca/8WiA/uNfaYv7F9+q85VxdM3cLz3maxZcuWmDJlyn/ye/AlBAgQIECAAAECBAgQ6FQB4XmnTt66CRAgQIAAAQIECBAgQOCUENi2bVvccccdceTIkW79LFq0KF566aUYOnTogPfZTnj+77//VoF/+nP8lY6fT7vRzzjjjAHv9/gvqFt4/ttvv8WMGTNi69at3Rxfe+21SA8ouAgQIECAAAECBAgQIEBg4ASE5wNnqzIBAgQIECBAgAABAgQIEOhT4PDhwzFnzpxqp/nx1+jRo+ODDz6IiRMn9lnjZD/QTnievuvtt9+O+fPnd/vaZu8lP9n+mt1ft/A8PUSxcOHC2LhxY7dln8xR9APprzYBAgQIECBAgAABAgTqJCA8r9M0rYUAAQIECBAgQIAAAQIEihRYu3ZtzJ07t6H3WbNmxapVq2L48OEDuq52w/Pdu3fH7bff3rBb/t1334177rmn3712HWP/ySefxLnnnhtXXnlljB07Ni644IK44ooretyFX7fwPO3sX7p0aTz11FPdHHM8nPDzzz/H/fffH0ePHo30cMYll1wS48ePr3zT3y4CBAgQIECAAAECBAh0uoDwvNN/AdZPgAABAgQIECBAgAABAv93gRRqpqD8xKO6U2MvvvhiPPLIIzFkyJAB67Pd8Ly3fu+8885qV/qIESP61esPP/wQd999d+zdu7fb/c12XdctPE8L7+0o/xUrVkQ6zn/QoEH98t28eXNMmzat4d6TfeihX824iQABAgQIECBAgAABAqeggPD8FByKlggQIECAAAECBAgQIECg8wS2bNkSM2fObNjNPWzYsHjrrbeqULm/oWkzzb/++qt6t/qSJUtaDlW7dog/99xz3e45mV5TzfRe78cee6yhj02bNsXUqVN7XEYdw/PeHk64+uqr45133unXLvH0LvX0EMKJrwdINd9///04//zzO+8/nRUTIECAAAECBAgQIEDgBAHhuZ8EAQIECBAgQIAAAQIECBA4BQRSiJ2C49dff72hm7POOqsKltOR6Dl3oH///ffx6KOPNgSqXQ0025F84MCBmD59enz77bfd+k1h7Jo1a+LSSy9tS3Xnzp0xe/bsOHToULf7brnlltiwYUOcd955PdarY3iejm5PhvPmzWtY84MPPhjLli2L9KBCq9fff/8dr776ajz++OMNt6Tj4Z9++uk47bTTWi3ncwQIECBAgAABAgQIEKitgPC8tqO1MAIECBAgQIAAAQIECBAoTeDXX3+tdgenXeg9Xelo92eeeSbGjBlzUktLu5DT8erLly+PP/74o9dazcLzFMimI+VPfDd3KpYC9DfeeCMmTJjQUp9ff/119c73E49rTzf3daR4HcPztO5ffvmlMvnoo48aDB944IHKPj1U0df1zz//xHvvvRcLFixoONUgx3vU+/p+/06AAAECBAgQIECAAIGSBITnJU1LrwQIECBAgAABAgQIECBQe4G0k/u+++7rMUhOi0+BaQpP58+fH6NHj275KPe0mznt6k67uFeuXNk0NE/fk8LWdCx7s4C2Wdif7nvyySdjzpw5MXz48B7nlnbbpyPZn3/++UjvXT/xSutMAf/pp5/e69zrGp6nBfe2Gz/921VXXRVLly6Nm266qdfTCNLx72nWb775ZkNwnmps3LixOs1gIF4HUPv/qBZIgAABAgQIECBAgEAtBYTntRyrRREgQIAAAQIECBAgQIBAyQLffPNNtQN99+7dTZdx/fXXV+8Cv+aaa+LCCy+MM88881iQmnYc//nnn5GOZv/000/jww8/jG3btvXJkgL5F154Ie66666WjohvJeyfNGlS1eO4ceOq48F/+umn2LVrV3z88ccNx7R3NXjdddfF2rVrq3uaXXUOz9MDD+l95OlBiSNHjvTIkHymTJkSl19+eYwcOTLSu+MPHjwY27dvr+bd232LFy+uwvdmDyb0+WPxAQIECBAgQIAAAQIECNRMQHhes4FaDgECBAgQIECAAAECBAjUQyAd2/3EE0/EunXr/rMF9fdY+C+//DIWLVrUZ9jf6kJaDc5TvTqH52l96Xj8tMaHH364z9MCWvUVnLcq5XMECBAgQIAAAQIECHSagPC80yZuvQQIECBAgAABAgQIECBQjMDRo0erY82fffbZHo81z7WQdAR42m1+8803x+DBg/tVNlfYn46LX7JkSZx99tkt9VH38DwhpB3on3/+eTz00EPxxRdftOTS04fSUfqvvPJKzJgxI4YOHdrvOm4kQIAAAQIECBAgQIBAXQWE53WdrHURIECAAAECBAgQIECAQG0Efv/991i/fn2sWrWqv3qNawAACnRJREFU12PO+7PYdOx72oU8efLkLGFqOip+//79VUCbjhtv50o9pN3VN9xwQ1sBfieE512O6R3x6fj9l19+ua0QPYXmM2fOrML3MWPGtDMWnyVAgAABAgQIECBAgEBHCQjPO2rcFkuAAAECBAgQIECAAAECJQuk8HTHjh2xevXqpu+zbrbG9E7ze++9N6ZPnx4XX3xxW0F1O3aHDx+Ozz77LHbu3Bn79u2Lr7766tix48OGDave0T127Ni47bbb4sYbb4xzzjknBg0a1M5XVJ/tpPC8Cyc9pPDjjz/G1q1bq3fHf/fdd7Fnz55jdmnGF110UaQTBW699dbqb+82b/un5QYCBAgQIECAAAECBDpQQHjegUO3ZAIECBAgQIAAAQIECBAoXyAF6QcPHoy9e/dWu5APHTrULaBOKxw3blykIPWyyy6rwuprr702Ro0aFUOGDCkfwAo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+B9chscMl2MEQQAAAABJRU5ErkJggg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png;base64,iVBORw0KGgoAAAANSUhEUgAAB88AAAZkCAYAAABrsUTLAAAgAElEQVR4XuzdfazlVX0u8IVSuGKsAaXxLdEmGmsboQaLWkwZG6qkeBVEirxYbEVAsbRAYpQWBusb1SCWCoWKaXkTsIBFpCCogwRMxRhBm1rCH0BSYwELFdKiVp2b386dXWY4Z+bMOWudWWuez0lM05m91+/7/Tzr9sY8s/fZYf369euLHwIECBAgQIAAAQIECBAgQIAAAQIECBAgQIAAAQIECBAgECywg/I8OH2rEyBAgAABAgQIECBAgAABAgQIECBAgAABAgQIECBAgMBMQHnuI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MIzAo48+Wj74wQ+W22+/fZiZDUqAAAECBAgQIECAAAECBAgQIECAAAECBAisjsDRRx9djjjiiNV5mKdslwLK8+0yVksR2D4Fbr755vKa17xm+1zOVgQIECBAgAABAgQIECBAgAABAgQIECBAgMCKBe65557yghe8YMXnOCBTQHmembutCQwp8P73v7+cfvrpQ85uaAIECBAgQIAAAQIECBAgQIAAAQIECBAgQKC9wNQjrF27tv2DPGG7FFCeb5exWorA9imgPN8+c7UVAQIECBAgQIAAAQIECBAgQIAAAQIECBCoJaA8ryWZeY7yPDN3WxMYUmDT8nzdunVlzZo1Q+5iaAIECBAgQIAAAQIECBAgQIAAAQIECBAgQGDlApt2B8rzlZsmn6A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p1sxeoAACAASURBVF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RWJPCf//mf5d3vfne59NJLV3SONxNoJbBmzZqydu3aMv1PPwQIECBAgAABAgQIECBAgACBbSWgPN9W8tvnc5Xn22eutiKwXQooz7fLWC1FgMAiAieeeGL5xCc+wYdA1wJTcb5u3bquZzQcAQIECBAgQIAAAQIECBAgsH0LKM+373xXezvl+WqLex4BAssWUJ4vm84bCRAYUOA1r3lNufnmmwec3MhpAuvXr09b2b4ECBAgQIAAAQIECBAgQIBARwLK847C2A5GUZ5vByFagUCKgPI8JWl7EiAwCWxanr/6t3w1tpvRh8Ctt2z8jzqU533kYgoCBAgQIECAAAECBAgQIJAqoDxPTb7N3srzNq5OJUCggYDyvAGqIwkQ6FZg0/L82hvXFQV6t3FFDbbr/9lho32V51HxW5YAAQIECBAgQIAAAQIECHQnoDzvLpKhB1KeDx2f4QlkCSjPs/K2LYF0AeV5+g3od3/leb/ZmIwAAQIECBAgQIAAAQIECCQKKM8TU2+3s/K8na2TCRCoLKA8rwzqOAIEuhZQnncdT/RwyvPo+C1PgAABAgQIECBAgAABAgS6E1CedxfJ0AMpz4eOz/AEsgSU51l525ZAuoDyPP0G9Lu/8rzfbExGgAABAgQIECBAgAABAgQSBZTniam321l53s7WyQQIVBZQnlcGdRwBAl0LKM+7jid6OOV5dPyWJ0CAAAECBAgQIECAAAEC3Qkoz7uLZOiBlOdDx2d4AlkCyvOsvG1LIF1AeZ5+A/rdX3nebzYmI0CAAAECBAgQIECAAAECiQLK88TU2+2sPG9n62QCBCoLKM8rgzqOAIGuBZTnXccTPZzyPDp+yxMgQIAAAQIECBAgQIAAge4ElOfdRTL0QMrzoeMzPIEsAeV5Vt62JZAuoDxPvwH97q887zcbkxEgQIAAAQIECBAgQIAAgUQB5Xli6u12Vp63s3UyAQKVBZTnlUEdR4BA1wLK867jiR5OeR4dv+UJECBAgAABAgQIECBAgEB3Asrz7iIZeiDl+dDxGZ5AloDyPCtv2xJIF1Cep9+AfvdXnvebjckIECBAgAABAgQIECBAgECigPI8MfV2OyvP29k6mQCBygLK88qgjiNAoGsB5XnX8UQPpzyPjt/yBAgQIECAAAECBAgQIECgOwHleXeRDD2Q8nzo+AxPIEtAeZ6Vt20JpAsoz9NvQL/7K8/7zcZkBAgQIECAAAECBAgQIEAgUUB5nph6u52V5+1snUyAQGUB5XllUMcRINC1gPK863iih1OeR8dveQIECBAgQIAAAQIECBAg0J2A8ry7SIYeSHk+dHyGJ5AloDzPytu2BNIFlOfpN6Df/ZXn/WZjMgIECBAgQIAAAQIECBAgkCigPE9Mvd3OyvN2tk4mQKCygPK8MqjjCBDoWkB53nU80cMpz6PjtzwBAgQIECBAgAABAgQIEOhOQHneXSRDD6Q8Hzo+wxPIElCeZ+VtWwLpAsrz9BvQ7/7K836zMRkBAgQIECBAgAABAgQIEEgUUJ4npt5uZ+V5O1snEyBQWUB5XhnUcQQIdC2gPO86nujhlOfR8VueAAECBAgQIECAAAECBAh0J6A87y6SoQdSng8dn+EJZAkoz7Pyti2BdAHlefoN6Hd/5Xm/2ZiMAAECBAgQIECAAAECBAgkCijPE1Nvt7PyvJ2tkwkQqCygPK8M6jgCBLoWUJ53HU/0cMrz6PgtT4AAAQIECBAgQIAAAQIEuhNQnncXydADKc+Hjs/wBLIElOdZeduWQLqA8jz9BvS7v/K832xMRoAAAQIECBAgQIAAAQIEEgWU54mpt9tZed7O1skECFQWUJ5XBnUcAQJdCyjPu44nejjleXT8lidAgAABAgQIECBAgAABAt0JKM+7i2TogZTnQ8dneAJZAsrzrLxtSyBdQHmefgP63V953m82JiNAgAABAgQIECBAgAABAokCyvPE1NvtrDxvZ+tkAgQqCyjPK4M6jgCBrgWU513HEz2c8jw6fssTIECAAAECBAgQIECAAIHuBJTn3UUy9EDK86HjMzyBLAHleVbetiWQLqA8T78B/e6vPO83G5MRIECAAAECBAgQIECAAIFEAeV5Yurtdlaet7N1MgEClQWU55VBHUeAQNcCyvOu44keTnkeHb/lCRAgQIAAAQIECBAgQIBAdwLK8+4iGXog5fnQ8RmeQJaA8jwrb9sSSBdQnqffgH73V573m43JCBAgQIAAAQIECBAgQIBAooDyPDH1djsrz9vZOpkAgcoCyvPKoI4jQKBrAeV51/FED6c8j47f8gQIECBAgAABAgQIECBAoDsB5Xl3kQw9kPJ86PgMTyBLQHmelbdtCaQLKM/Tb0C/+yvP+83GZAQIECBAgAABAgQIECBAIFFAeZ6YerudleftbJ1MgEBlAeV5ZVDHESDQtYDyvOt4oodTnkfHb3kCBAgQIECAAAECBAgQINCdgPK8u0iGHkh5PnR8hieQJaA8z8rbtgTSBZTn6Teg3/2V5/1mYzICBAgQIECAAAECBAgQIJAooDxPTL3dzsrzdrZOJkCgsoDyvDKo4wgQ6FpAed51PNHDKc+j47c8AQIECBAgQIAAAQIECBDoTkB53l0kQw+kPB86PsMTyBJQnmflbVsC6QLK8/Qb0O/+yvN+szEZAQIECBAgQIAAAQIECBBIFFCeJ6bebmfleTtbJxMgUFlAeV4Z1HEECHQtoDzvOp7o4ZTn0fFbngABAgQIECBAgAABAgQIdCegPO8ukqEHUp4PHZ/hCWQJKM+z8rYtgXQB5Xn6Deh3f+V5v9mYjAABAgQIECBAgAABAgQIJAoozxNTb7ez8rydrZMJEKgsoDyvDOo4AgS6FlCedx1P9HDK8+j4LU+AAAECBAgQIECAAAECBLoTUJ53F8nQAynPh47P8ASyBJTnWXnblkC6gPI8/Qb0u7/yvN9sTEaAAAECBAgQIECAAAECBBIFlOeJqbfbWXneztbJBAhUFlCeVwZ1HAECXQsoz7uOJ3o45Xl0/JYnQIAAAQIECBAgQIAAAQLdCSjPu4tk6IGU50PHZ3gCWQLK86y8bUsgXUB5nn4D+t1fed5vNiYjQIAAAQIECBAgQIAAAQKJAsrzxNTb7aw8b2frZAIEKgsozyuDOo4Aga4FlOddxxM9nPI8On7LEyBAgAABAgQIECBAgACB7gSU591FMvRAyvOh4zM8gSwB5XlW3rYlkC6gPE+/Af3urzzvNxuTESBAgAABAgQIECBAgACBRAHleWLq7XZWnrezdTIBApUFlOeVQR1HgEDXAsrzruOJHk55Hh2/5QkQIECAAAECBAgQIECAQHcCyvPuIhl6IOX50PEZnkCWgPI8K2/bEkgXUJ6n34B+91ee95uNyQgQIECAAAECBAgQIECAQKKA8jwx9XY7K8/b2TqZAIHKAsrzyqCOI0CgawHledfxRA+nPI+O3/IECBAgQIAAAQIECBAgQKA7AeV5d5EMPZDyfOj4DE8gS0B5npW3bQmkCyjP029Av/srz/vNxmQECBAgQIAAAQIECBAgQCBRQHmemHq7nZXn7WydTIBAZQHleWVQxxEg0LWA8rzreKKHU55Hx295AgQIECBAgAABAgQIECDQnYDyvLtIhh5IeT50fIYnkCWgPM/K27YE0gWU5+k3oN/9lef9ZmMyAgQIECBAgAABAgQIECCQKKA8T0y93c7K83a2TiZAoLKA8rwyqOMIEOhaQHnedTzRwynPo+O3PAECBAgQIECAAAECBAgQ6E5Aed5dJEMPpDwfOj7DE8gSUJ5n5W1bAukCyvP0G9Dv/srzfrMxGQECBAgQIECAAAECBAgQSBRQniem3m5n5Xk7WycTIFBZQHleGdRxBAh0LaA87zqe6OGU59HxW54AAQIECBAgQIAAAQIECHQnoDzvLpKhB1KeDx2f4QlkCSjPs/K2LYF0AeV5+g3od3/leb/ZmIwAAQIECBAgQIAAAQIECCQKKM8TU2+3s/K8na2TCRCoLKA8rwzqOAIEuhZQnncdT/RwyvPo+C1PgAABAgQIECBAgAABAgS6E1CedxfJ0AMpz4eOz/AEsgSU51l525ZAuoDyPP0G9Lu/8rzfbExGgAABAgQIECBAgAABAgQSBZTniam321l53s7WyQQIVBZQnlcGdRwBAl0LKM+7jid6OOV5dPyWJ0CAAAECBAgQIECAAAEC3Qkoz7uLZOiBlOdDx2d4AlkCyvOsvG1LIF1AeZ5+A/rdX3nebzYmI0CAAAECBAgQIECAAAECiQLK88TU2+2sPG9n62QCBCoLKM8rgzqOAIGuBZTnXccTPZzyPDp+yxMgQIAAAQIECBAgQIAAge4ElOfdRTL0QMrzoeMzPIEsAeV5Vt62JZAuoDxPvwH97q887zcbkxEgQIAAAQIECBAgQIAAgUQB5Xli6u12Vp63s3UyAQKVBZTnlUEdR4BA1wLK867jiR5OeR4dv+UJECBAgAABAgQIECBAgEB3Asrz7iIZeiDl+dDxGZ5AloDyPCtv2xJIF1Cep9+AfvdXnvebjckIECBAgAABAgQIECBAgECigPI8MfV2OyvP29k6mQCBygLK88qgjiNAoGsB5XnX8UQPpzyPjt/yBAgQIECAAAECBAgQIECgOwHleXeRDD2Q8nzo+AxPIEtAeZ6Vt20JpAsoz9NvQL/7K8/7zcZkBAgQIECAAAECBAgQIEAgUUB5nph6u52V5+1snUyAQGUB5XllUMcRINC1gPK863iih1OeR8dveQIECBAgQIAAAQIECBAg0J2A8ry7SIYeSHk+dHyGJ5AloDzPytu2BNIFlOfpN6Df/ZXn/WZjMgIECBAgQIAAAQIECBAgkCigPE9Mvd3OyvN2tk4mQKCygPK8MqjjCBDoWkB53nU80cMpz6PjtzwBAgQIECBAgAABAgQIEOhOQHneXSRDD6Q8Hzo+wxPIElCeZ+VtWwLpAsrz9BvQ7/7K836zMRkBAgQIECBAgAABAgQIEEgUUJ4npt5uZ+V5O1snEyBQWUB5XhnUcQQIdC2gPO86nujhlOfR8VueAAECBAgQIECAAAECBAh0J6A87y6SoQdSng8dn+EJZAkoz7Pyti2BdAHlefoN6Hd/5Xm/2ZiMAAECBAgQIECAAAECBAgkCijPE1Nvt7PyvJ2tkwkQqCygPK8M6jgCBLoWUJ53HU/0cMrz6PgtT4AAAQIECBAgQIAAAQIEuhNQnncXydADKc+Hjs/wBLIElOdZeduWQLqA8jz9BvS7v/K832xMRoAAAQIECBAgQIAAAQIEEgWU54mpt9tZed7O1skECFQWUJ5XBnUcAQJdCyjPu44nejjleXT8lidAgAABAgQIECBAgAABAt0JKM+7i2TogZTnQ8dneAJZAsrzrLxtSyBdQHmefgP63V953m82JiNAgAABAgQIECBAgAABAokCyvPE1NvtrDxvZ+tkAgQqCyjPK4M6jgCBrgWU513HEz2c8jw6fssTIECAAAECBAgQIECAAIHuBJTn3UUy9EDK86HjMzyBLAHleVbetiWQLqA8T78B/e6vPO83G5MRIECAAAECBAgQIECAAIFEAeV5Yurtdlaet7N1MgEClQWU55VBHUeAQNcCyvOu44keTnkeHb/lCRAgQIAAAQIECBAgQIBAdwLK8+4iGXog5fnQ8RmeQJaA8jwrb9sSSBdQnqffgH73V573m43JCBAgQIAAAQIECBAgQIBAooDyPDH1djsrz9vZOpkAgcoCyvPKoI4jQKBrAeV51/FED6c8j47f8gQIECBAgAABAgQIECBAoDsB5Xl3kQw9kPJ86PgMTyBLQHmelbdtCaQLKM/Tb0C/+yvP+83GZAQIECBAgAABAgQIECBAIFFAeZ6YerudleftbJ1MgEBlAeV5ZVDHESDQtYDyvOt4oodTnkfHb3kCBAgQIECAAAECBAgQINCdgPK8u0iGHkh5PnR8hieQJaA8z8rbtgTSBZTn6Teg3/2V5/1mYzICBAgQIECAAAECBAgQIJAooDxPTL3dzsrzdrZOJkCgsoDyvDKo4wgQ6FpAed51PNHDKc+j47c8AQIECBAgQIAAAQIECBDoTkB53l0kQw+kPB86PsMTyBJQnmflbVsC6QLK8/Qb0O/+yvN+szEZAQIECBAgQIAAAQIECBBIFFCeJ6bebmfleTtbJxMgUFlAeV4Z1HEECHQtoDzvOp7o4ZTn0fFbngABAgQIECBAgAABAgQIdCegPO8ukqEHUp4PHZ/hCWQJKM+z8rYtgXQB5Xn6Deh3f+V5v9mYjAABAgQIECBAgAABAgQIJAoozxNTb7ez8rydrZMJEKgsoDyvDOo4AgS6FlCedx1P9HDK8+j4LU+AAAECBAgQIECAAAECBLoTUJ53F8nQAynPh47P8ASyBJTnWXnblkC6gPI8/Qb0u7/yvN9sTEaAAAECBAgQIECAAAECBBIFlOeJqbfbWXneztbJBAhUFlCeVwZ1HAECXQsoz7uOJ3o45Xl0/JYnQIAAAQIECBAgQIAAAQLdCSjPu4tk6IGU50PHZ3gCWQLK86y8bUsgXUB5nn4D+t1fed5vNiYjQIAAAQIECBAgQIAAAQKJAsrzxNTb7aw8b2frZAIEKgsozyuDOo4Aga4FlOddxxM9nPI8On7LEyBAgAABAgQIECBAgACB7gSU591FMvRAyvOh4zM8gSwB5XlW3rYlkC6gPE+/Af3urzzvNxuTESBAgAABAgQIECBAgACBRAHleWLq7XZWnrezdTIBApUFlOeVQR1HgEDXAsrzruOJHk55Hh2/5QkQIECAAAECBAgQIECAQHcCyvPuIhl6IOX50PEZnkCWgPI8K2/bEkgXUJ6n34B+91ee95uNyQgQIECAAAECBAgQIECAQKKA8jwx9XY7K8/b2TqZAIHKAsrzyqCOI0CgawHledfxRA+nPI+O3/IECBAgQIAAAQIECBAgQKA7AeV5d5EMPZDyfOj4DE8gS0B5npW3bQmkCyjP029Av/srz/vNxmQECBAgQIAAAQIECBAgQCBRQHmemHq7nZXn7WydTIBAZQHleWVQxxEg0LWA8rzreKKHU55Hx295AgQIECBAgAABAgQIECDQnYDyvLtIhh5IeT50fIYnkCWgPM/K27YE0gWU5+k3oN/9lef9ZmMyAgQIECBAgAABAgQIECCQTcjAkAAAIABJREFUKKA8T0y93c7K83a2TiZAoLKA8rwyqOMIEOhaQHnedTzRwynPo+O3PAECBAgQIECAAAECBAgQ6E5Aed5dJEMPpDwfOj7DE8gSUJ5n5W1bAukCyvP0G9Dv/srzfrMxGQECBAgQIECAAAECBAgQSBRQniem3m5n5Xk7WycTIFBZQHleGdRxBAh0LaA87zqe6OGU59HxW54AAQIECBAgQIAAAQIECHQnoDzvLpKhB1KeDx2f4QlkCSjPs/K2LYF0AeV5+g3od3/leb/ZmIwAAQIECBAgQIAAAQIECCQKKM8TU2+3s/K8na2TCRCoLKA8rwzqOAIEuhZQnncdT/RwyvPo+C1PgAABAgQIECBAgAABAgS6E1CedxfJ0AMpz4eOz/AEsgSU51l525ZAuoDyPP0G9Lu/8rzfbExGgAABAgQIECBAgAABAgQSBZTniam321l53s7WyQQIVBZQnlcGdRwBAl0LKM+7jid6OOV5dPyWJ0CAAAECBAgQIECAAAEC3Qkoz7uLZOiBlOdDx2d4AlkCyvOsvG1LIF1AeZ5+A/rdX3nebzYmI0CAAAECBAgQIECAAAECiQLK88TU2+2sPG9n62QCBCoLKM8rgzqOAIGuBZTnXccTPZzyPDp+yxMgQIAAAQIECBAgQIAAge4ElOfdRTL0QMrzoeMzPIEsAeV5Vt62JZAuoDxPvwH97q887zcbkxEgQIAAAQIECBAgQIAAgUQB5Xli6u12Vp63s3UyAQKVBZTnlUEdR4BA1wLK867jiR5OeR4dv+UJECBAgAABAgQIECBAgEB3Asrz7iIZeiDl+dDxGZ5AloDyPCtv2xJIF1Cep9+AfvdXnvebjckIECBAgAABAgQIECBAgECigPI8MfV2OyvP29k6mQCBygLK88qgjiNAoGsB5XnX8UQPpzyPjt/yBAgQIECAAAECBAgQIECgOwHleXeRDD2Q8nzo+AxPIEtAeZ6Vt20JpAsoz9NvQL/7K8/7zcZkBAgQIECAAAECBAgQIEAgUUB5nph6u52V5+1snUyAQGUB5XllUMcRINC1gPK863iih1OeR8dveQIECBAgQIAAAQIECBAg0J2A8ry7SIYeSHk+dHyGJ5AloDzPytu2BNIFlOfpN6Df/ZXn/WZjMgIECBAgQIAAAQIECBAgkCigPE9Mvd3OyvN2tk4mQKCygPK8MqjjCBDoWkB53nU80cMpz6PjtzwBAgQIECBAgAABAgQIEOhOQHneXSRDD6Q8Hzo+wxPIElCeZ+VtWwLpAsrz9BvQ7/7K836zMRkBAgQIECBAgAABAgQIEEgUUJ4npt5uZ+V5O1snEyBQWUB5XhnUcQQIdC2gPO86nujhlOfR8VueAAECBAgQIECAAAECBAh0J6A87y6SoQdSng8dn+EJZAkoz7Pyti2BdAHlefoN6Hd/5Xm/2ZiMAAECBAgQIECAAAECBAgkCijPE1Nvt7PyvJ2tkwkQqCygPK8M6jgCBLoWUJ53HU/0cMrz6PgtT4AAAQIECBAgQIAAAQIEuhNQnncXydADKc+Hjs/wBLIElOdZeduWQLqA8jz9BvS7v/K832xMRoAAAQIECBAgQIAAAQIEEgWU54mpt9tZed7O1skECFQWUJ5XBnUcAQJdCyjPu44nejjleXT8lidAgAABAgQIECBAgAABAt0JKM+7i2TogZTnQ8dneAJZAsrzrLxtSyBdQHmefgP63V953m82JiNAgAABAgQIECBAgAABAokCyvPE1NvtrDxvZ+tkAgQqCyjPK4M6jgCBrgWU513HEz2c8jw6fssTIECAAAECBAgQIECAAIHuBJTn3UUy9EDK86HjMzyBLAHleVbetiWQLqA8T78B/e6vPO83G5MRIECAAAECBAgQIECAAIFEAeV5Yurtdlaet7N1MgEClQWU55VBHUeAQNcCyvOu44keTnkeHb/lCRAgQIAAAQIECBAgQIBAdwLK8+4iGXog5fnQ8RmeQJaA8jwrb9sSSBdQnqffgH73V573m43JCBAgQIAAAQIECBAgQIBAooDyPDH1djsrz9vZOpkAgcoCyvPKoI4jQKBrAeV51/FED6c8j47f8gQIECBAgAABAgQIECBAoDsB5Xl3kQw9kPJ86PgMTyBLQHmelbdtCaQLKM/Tb0C/+yvP+83GZAQIECBAgAABAgQIECBAIFFAeZ6YerudleftbJ1MgEBlAeV5ZVDHESDQtYDyvOt4oodTnkfHb3kCBAgQIECAAAECBAgQINCdgPK8u0iGHkh5PnR8hieQJaA8z8rbtgTSBZTn6Teg3/2V5/1mYzICBAgQIECAAAECBAgQIJAooDxPTL3dzsrzdrZOJkCgsoDyvDKo4wgQ6FpAed51PNHDKc+j47c8AQIECBAgQIAAAQIECBDoTkB53l0kQw+kPB86vm0z/COPPFK++MUvln/8x38sd955Z/nWt741G+T5z39+ecUrXlF++7d/u/zu7/5ued7znld22GGHFQ/585//vNx1113l2muvLV/5ylfKN77xjfLQQw+Vpz3taeXXf/3Xy7777lsOPPDA8rKXvaw86UlPWvHz1q9fX/7t3/6tfOELXyg33HDDbMf77rtvdu4rX/nKsvfee5eDDjqovOpVryo777zzcM9b8cDb8ADl+TbE92gCBFZdQHm+6uQeuEQB5fkSobyMAAECBAgQIECAAAECBAgQWBUB5fmqMMc8RHkeE/XKF/2v//qv8jd/8zflgx/84Ky83tzPVGy/+c1vLqeddlp5wQtesOyH33vvvWXt2rXloosu2uIZr3/968v0fyCnEn25pf2DDz5YzjzzzHLuueeWRx99dLPP/I3f+I3y4Q9/ePaPBZZb2q/287aI2PkLlOedB2Q8AgSqCijPq3I6rKKA8rwipqMIECBAgAABAgQIECBAgACBFQsoz1dM6IDHCSjPXYclCdx9993lpJNOmn0ae2t+pk+jf/zjH599UntrC+1bbrmlHHPMMbNPnS/1Z7fddivnnHNOOfTQQ7f6edNz3v72t5fbbrttqY+bffr91FNPLSeeeGLZcccdl/y+6YWr/bytGq7TFyvPOw3GWAQINBFQnjdhdWgFAeV5BURHECBAgAABAgQIECBAgAABAtUElOfVKB1USlGeuwZbFLj//vvLscceW6655ponvHYqq/fcc8/yC7/wC2X6FPWGr3B//AuXU2h/9atfLUcdddT869Iff9701em/+Iu/WKavj/+nf/qnJ8w0FdrnnXdeOeyww5ZcoH/3u98tf/AHf1C+/vWvP+G86ZPsu+++e3nsscfKHXfcseAn0s8444xy8sknL7lAX+3nbTHkQV6gPB8kKGMSIFBFQHlehdEhDQSU5w1QHUmAAAECBAgQIECAAAECBAgsW0B5vmw6b1xAQHnuWmxWYCqM3/Oe95RPfvKTG71u+or06c+n3/v9+E9cP/DAA+XCCy8sU5n8+K92nwr2yy67rLzkJS/Zovi///u/l6OPPrpcd91189dOhfif/umfzgruX/qlX5r/+WLPm373+t/+7d8u6XnT19FPnxz/1Kc+tdFs05+dcMIJs9/lvuFT81Nhf9VVV5W/+Iu/2OgT8dNrpr2n37++pZ/Vft6W5hnp75XnI6VlVgIEViqgPF+poPe3ElCet5J1LgECBAgQIECAAAECBAgQILAcAeX5ctS8ZzEB5bm7sVmBG2+8cfa7yx//+7/f+c53zsrjqdBe6Gf9+vVl3bp15Q//8A83+uT4KaecMvud5Jv7evPpvWeffXb5kz/5k/nRUzH913/912X//fdf8JPkiz1v+iT4hz70obLzzjtvdsfpE/Vvfetb5ztOe5111lmzT74vNus///M/zwr+x39S/ZBDDinnn39+2XXXXbt63vZ0xZXn21OadiFAYEsCyvMtCfn7bSWgPN9W8p5LgAABAgQIECBAgAABAgQILCSgPHcvagooz2tqbmdnTZ+Qfve7313+7u/+br7ZAQccUC644ILyrGc9a7PbLlSCT58Gnz59/su//MuLvveee+6Zfd3640vpT3ziE7NPgG/ud6ZPz5vOPu644+Yl+FS6X3nlleXlL3/5os97+OGHZ7/n/HOf+9z8NUst3Tf9avmpdL/44ovLG9/4xm6et51dydk/vjj99NPna03/SGPNmjXb25r2IUCAwExAee4i9CqgPO81GXMRIECAAAECBAgQIECAAIFMAeV5Zu6ttlaet5LdDs799re/PfvU+d133z3fZvrK8je96U1L2u6uu+4qhx56aLnzzjvnr58+5f2GN7xh0fd/+tOfnn2ie8PPVBxMhfRzn/vcLT5zobL/1FNPLWvXri1PfvKTF3z/l7/85XLQQQfNC/fpa+Uvv/zysscee2zxeT/72c9mZe4HPvCB+Wvf9ra3zb7i/qlPfWoXz9viEoO9QHk+WGDGJUBgRQLK8xXxeXNDAeV5Q1xHEyBAgAABAgQIECBAgAABAlstoDzfajJv2IyA8tz1WFTgiiuuKG95y1vmf/+bv/mb5TOf+czsd4Av5Wf6VPf0deiP/93l5513Xjn22GMXfPv01fDHH3/8rCzf8HPmmWfOfh/55j51/vjDrr766nLwwQfP/2i//fYrF110UXn2s5/9hGdO5fdUrn/kIx+Z/930CfePfvSjW/yq9w1vuP3228uBBx5Yvv/978/+aCrf//7v/7782q/92jZ/3lIyGu01yvPREjMvAQIrEVCer0TPe1sKKM9b6jqbAAECBAgQIECAAAECBAgQ2FoB5fnWinn95gSU5+7HogIPPPBA+c53vlPuuOOOMpXEz3zmM8vHPvaxsssuuyxJbaEy/M///M9nhfVCP5t+Un36GvTrr7++7LPPPkt63vSi++67rxx++OHla1/72uw9mzvjBz/4wazcv+GGG+bnX3LJJeWII45Y8vN++MMfzj4pP309/Iafxc5Y7ecteYmBXqg8HygsoxIgsGIB5fmKCR3QSEB53gjWsQQIECBAgAABAgQIECBAgMCyBJTny2LzpkUElOeuRjOBBx98cFZkf+lLX5o/Y3Pl9E033VRe+9rXzl+7tZ90n964UGG/2KfdN/1a+unT6ddee23Za6+9lmyy0KfX3/e+982+yn3Tr4pf7ecteYmBXqg8HygsoxIgsGIB5fmKCR3QSEB53gjWsQQIECBAgAABAgQIECBAgMCyBJTny2LzpkUElOeuRjOBTX+f+JbK6bPOOqucdNJJ83mmT4Wfc845s0+PL/Vn/fr1s99DPv1nw8/0te9nnHFG2WmnnTY65vOf/3x54xvfOP+zNWvWlEsvvbQ85znPWerjZq+bvhb+qKOOmr9n+j3xF1xwQXn605++TZ+3VUsM8mLl+SBBGZMAgSoCyvMqjA5pIKA8b4DqSAIECBAgQIAAAQIECBAgQGDZAsrzZdN54wICynPXoonA/fffP/vd5tdcc838/EMOOaScf/75Zdddd33CMxf6BPdipfeWBp6ecdxxx81ftlgJv+nrFiu9t/S8TT8xv1gJv9rP29LcI/698nzE1MxMgMByBZTny5XzvtYCyvPWws4nQIAAAQIECBAgQIAAAQIEtkZAeb41Wl67JQHl+ZaE/P1WC9x7773llFNOKZdddtn8vdOnx6ffC/74r2V//MGPPfZYmcryqWDe8LO534++uaGmT48feeSR85e87nWvm32i/BnPeMZGb5u+Wv20006b/9lU9k+ffn/KU56yVTvfdttt5dWvfvX8PXvuuWe54ooryotf/OJt+rytWmKQFyvPBwnKmAQIVBFQnldhdEgDAeV5A1RHEiBAgAABAgQIECBAgAABAssWUJ4vm84bFxBQnrsWKxaYvir9kUceKXfddVe5+OKLy4UXXjj73eMbfqbi/NRTT52V4zvuuOOCz3v44YfL9Anx6667bv730zm///u/v9XzLaXM/tGPflROPvnkcu65587PX7t2bZn+s8MOO2zVM6e9Dz300HLnnXfO33frrbeWffbZZ/6/r/bztmqBgV6sPB8oLKMSILBiAeX5igkd0EhAed4I1rEECBAgQIAAAQIECBAgQIDAsgSU58ti86ZFBJTnrsayBf7jP/6jHHHEEeWLX/ziomdMn76eCunpK9sXK86nNy901iWXXDI7f2t/llKe1/yk+1LK89V+3taajfJ65fkoSZmTAIEaAsrzGorOaCGgPK+r+s1vfrN84QtfqHuo0whUEvjVX/3V8qpXvao873nPq3SiYwgQIECAAAECBAgQIFBfQHle3zT5ROV5cvor3P2+++4rhx9+ePna17624En77rtvOfvss8tLX/rSLX6aW3m+9DCWUtYv/bSVvfJ73/teufrqq8v0O+tX4+eGG27Y6B9rrFu3rky/Y94PAQIEtkcB5fn2mOr2sZPyvF6ON998c5n+37ofAj0LTP8Q+rOf/WzPI5qNAAECBAgQIECAAIFwgU3L8+nX+e6///6rorLLLruUY445ZlWe5SGrI6A8Xx3n7fIpC5W4Cy160EEHlT/7sz8rL3vZyxYt0R988MFZEf+lL31pfkTLT57/93//d/njP/7jcsEFF8yft9zfsb6UMnu1n7caF+7nP/95eeELX1juueee1Xjcgs+46aabyn777bfNnu/BBAgQaCmgPG+p6+yVCCjPV6K38Xs3/S/39U52EoG6AtOv6vJDgAABAgQIECBAgACBXgWOO+64cv7552+z8aai/vrrr99mz/fgugLK87qeUadt+Hr0qRTffffdy//8z//Mfu/3Qw899ASH3XbbrXz84x+ffQ37Ql/fvlABXas8f9GLXlSuvPLKsscee8znWuiT7jXL8xtvvLH8zu/8zjZ73mpcxG984xtl7733Xo1HLfqMc845p7zrXe/apjN4OAECBFoJKM9byTp3pQLK85UK/u/7lef1LJ3UVkB53tbX6QQIECBAgAABAgQIrEzg9a9/fbnuuutWdsgK3z11ZJv79cUrPN7bV1FAeb6K2Nvbo37yk5/MVtppp53mq02fRv6Xf/mX8rGPfaxcdNFFG638tKc9rZx33nnlsMMOe8In0Bf6CviW5fkPf/jDcvTRR89K9Q0/Lcvz1X7eat216R9O3HHHHav1uCc8x9e2bzN6DyZAYBUElOergOwRyxJQni+LbcE3bVqeX3vjunqHO4nACgT+4oPvL7fecvP8BOX5CjC9lQABAgQIECBAgACB5gInnHBC+au/+qvmz1nsAb/3e79Xrrjiim32fA+uK6A8r+vptP8v8NOf/rRceOGF5cQTTyyPPvro3OUVr3hFufjii8v0afDH//id50u/Okv5mviln7ayV/74xz8u11xzzar9zvOrrrqqTP/Z8KM8X1l+3k2AQN8CyvO+80meTnleL/2FyvNX/9aaeg9wEoFlCvzf175Geb5MO28jQIAAAQIECBAgQGD1BTb979cHH3xwmf6zGj9PecpTyoEHHrgaj/KMVRJQnq8SdOJjpgL9zDPPLO9973s3Wn/6s6lU32GHHeZ/rjxf+g3pqTxf+tR1Xrnp/weoPK/j6hQCBPoUUJ73mYupSlGe17sFyvN6lk6qK6A8r+vpNAIECBAgQIAAAQIE2gps+t+vTz/99LJ27dq2D3X6diugPN9uo+1jsQceeKC84x3vKJ///OfnAx1wwAGzT5/vuuuu8z97+OGHy1vf+taNfifFcr+2/ZZbbin77rvv/Oy99tqrXH755eWFL3zh/M9+9KMflZNPPrmce+658z9b7te2/+u//muZvpLjO9/5zuys6evpp995/spXvnKbPa+P9OtPoTyvb+pEAgT6FVCe95tN+mTK83o3QHlez9JJdQWU53U9nUaAAAECBAgQIECAQFsB5Xlb37TTledpiW+Dfc8666xy0kknzZ/80pe+tHz2s58tv/IrvzL/s8cee2z2afTzzz9//mfLLbMvvfTScuSRR87Ped3rXlemP3vGM56x0fYf+MAHymmnnTb/s2OPPbZMs05fsbE1P7fddlt59atfPX/LnnvuOfvdFi9+8Yu36fO2ZodRXqs8HyUpcxIgUENAeV5D0RktBJTn9VSV5/UsnVRXQHle19NpBAgQIECAAAECBAi0FVCet/VNO115npb4Nth300+CTyPceuutZZ999plP87Of/ayceuqp5SMf+cj8z973vveVqeB+8pOfvFVTTwX8cccdN3/P9In2c845Z/aJ8Mf/LPV1W3r4TTfdVF772tfOX7ZmzZpZWf+c5zxnmz5vS3OP+PfK8xFTMzMBAssVUJ4vV877Wgsoz+sJK8/rWTqproDyvK6n0wgQIECAAAECBAgQaCugPG/rm3a68jwt8W2w76afzJ5G2LQ8n/5s0zL76KOPLn/5l39ZdtlllyVPvVAJP32i/Ywzzig77bTTRudsWnrvt99+5TOf+UzZfffdl/y8heZ+85vfXC644ILy9Kc/fZs+b6uWGOTFyvNBgjImAQJVBJTnVRgd0kBAeV4PVXlez9JJdQWU53U9nUaAAAECBAgQIECAQFsB5Xlb37TTledpiS9x3x//+MflK1/5SvnWt741+13e9957b5k+Cf6GN7xhiSf878uWWp4v9RPcmxvg0UcfLccff/zsd6pv+DnvvPPK9JXsm/58+9vfLlPRfffdd8/+6kUvelG58soryx577LHkHbfmE/Or/bwlLzHQC5XnA4VlVAIEViygPF8xoQMaCSjP68Eqz+tZOqmugPK8rqfTCBAgQIAAAQIECBBoK6A8b+ubdrryPC3xJe778MMPl+nrzq+77rr5O6avVV+7du1Wf4369Pu/3/KWt8zPWeh3nk9/edddd5VDDz203HnnnbPXPvvZzy7XXntt2WuvvZY49RPPmL6q/frrr9/oK+I3HPaDH/xgtuMNN9wwP/+aa67Zqn8gsNAZl1xySTniiCOeMPNqP2/JaAO9UHk+UFhGJUBgxQLK8xUTOqCRgPK8HqzyvJ6lk+oKKM/rejqNAAECBAgQIECAAIG2Asrztr5ppyvP0xJf4r4/+clPynvf+95y1llnzd8xfa35RRddNCu1l/ozfYL9Pe95Tzn77LPnb9l///1nnwx/5jOfudExC31q/MwzzyzT167vsMMOS3rk1VdfXQ4++OD5axf7/ePTCxb61PgJJ5xQPvrRj5add955Sc+7/fbby4EHHli+//3vz16/uU+vr/bzlrTAYC9Sng8WmHEJEFiRgPJ8RXze3FBAeV4PV3lez9JJdQWU53U9nUaAAAECBAgQIECAQFsB5Xlb37TTledpiW/FvpsW0dNbr7rqqvKmN71pyadMX1U+fer8u9/97vw9m/sE+6c//eky/a7zDT9TcTAV7c997nO3+MxHHnmk/NEf/dGs4N/ws6VPy3/5y18uBx10UJmK++nnJS95Sbn88suX9NXtP/3pT2efxP/whz88f97b3va28slPfrI89alPXXDe1X7eFtEGe4HyfLDAjEuAwIoElOcr4vPmhgLK83q4yvN6lk6qK6A8r+vpNAIECBAgQIAAAQIE2gooz9v6pp2uPE9LfCv2/d73vjf7WvN169bN33XAAQeUCy64oDzrWc/a4kn333//7HeNT1+FvuHn+c9//uz3ir/85S9f8P333HNPOeyww8rXv/71+d+fccYZ5eSTTy477rjjos9cv359ueyyy8pxxx03L8KnT8j/wz/8Q9l7770Xfd/09fRvf/vby+c+97n5a971rnfNPn2+WAG+4YVf/epXy1FHHVXuu++++Xu39I8LVvt5WwxpsBcozwcLzLgECKxIQHm+Ij5vbiigPK+HqzyvZ+mkugLK87qeTiNAgAABAgQIECBAoK2A8rytb9rpyvO0xLdi36mQnoryY445ZqN3veMd7yhTob3bbrstetpDDz00+9r3T33qUxu95pRTTinT/xFbrAifvtp8Kq6n1234mX5v+bnnnlsOP/zw8qQnPekJz5zmnH5v+Tvf+c6NiuypcP/Qhz60xa9gv/TSS8uRRx650bnTp8lPOumkRd/7zW9+sxx//PEblfyHHHJI+X/s3Xuw3VV98P+VwKApQgqMXKxtsFMngiNoLaKlXEaqqKAYSkVMALkFKiK3sQO0SAcUEIt4KQgIUoRoFBQUUK5aRKxIqVBsIeUPydQWigYGIsZaSJ757qc5k4QTzl7nfNb3nHXW68w4Po/s72ev9focf/N75u3e5+KLL06bbbbZCyr3/X4ZK5/yLxXPp/yKHJAAgUAB8TwQ06hQAfE8jlM8j7M0KVZAPI/1NI0AAQIECBAgQIAAgbIC4nlZ39ami+etbTzzvt0npbtPj1999dVrPbnTTjulj370o6n7m+IbbbTRyD975pln0re+9a30iU98It1zzz1rPbPvvvsO4vJWW231gqd45JFHBjH7rrvuGnldF9C7T4Qfd9xxa/3N9ccffzxdccUVg5jfBfvVPzvvvHO6/PLLB1/DPtbP+u548MEHD76W/RWveMXI31zvvhq++3T5xz/+8bRkyZKR0d0n6rtz7L777mO9Xer7/cY8UEUvEM8rWpajEiAwYQHxfMKEBhQSEM/jYMXzOEuTYgXE81hP0wgQIECAAAECBAgQKCsgnpf1bW26eN7axsdx3y4Sd19tvmbMXj2mi9qvfe1r06xZs1IXln/4wx+O+g677LJL6v6e+dy5c4c6wWhfib76wde97nXppS996XrfrzvTRRddNPj69xkzZgz1ft3fZD/00EPX+iT56ge7M3dxfMWKFem+++4b+Vr4NQcP89Xya76+7/cbCqGCF4nnFSzJEQkQCBMQz8MoDQoWEM/jQMXzOEuTYgXE81hP0wgQIECAAAECBAgQKCsgnpf1bW26eN7axsd53+7vep9wwglr/W3wYUd1Ebv7pPbv/u7vDvtIWt9XsY81oPsq+QsuuCAdcMABQ4fz1TNH+yr2sd6vC/WnnXbdXratAAAgAElEQVTawOaF/ib7aHP6fr+x7lLDPxfPa9iSMxIgECUgnkdJmhMtIJ7HiYrncZYmxQqI57GephEgQIAAAQIECBAgUFZAPC/r29p08by1jU/gvt1Xsl9yySXp05/+9Fp/W3x9I1/zmtekU045Je23335j/t3x9c146KGHBn///Nprrx3z5Pvss8/g76l3n0wf9hPn6w597LHH0kc+8pG0ePHiUT9hvubru6+u7/42+pvf/OZR/xb7mAdOKfX9fsOcaSq/RjyfyttxNgIEogXE82hR86IExPMoyTT4/3f9m7/5m5GB19/y3fQnu+0R9wYmERingHg+TjiPESBAgAABAgQIECAwKQLi+aSwT9s3Fc+n7WrLXaz7evY777xz8LfN//mf/3nkq9q7T33vuOOO6Y1vfGN6xzvekd7whjes9ffQx3uilStXDv6++PXXX5++853vDP6Wevf3zVd/ZXz3d8bf9a53DaJ57qe/RztT96n3n/3sZ+mGG25IN910U7r//vtH/scC3d26e82bNy91f1e9+7r6if70/X4TPe9kPi+eT6a+9yZAoG8B8bxvce83rIB4PqzU2K8Tz8c28orJERDPJ8fduxIgQIAAAQIECBAgMD4B8Xx8bp4aXUA895tBgEA1AuJ5NatyUAIEAgTE8wBEI4oIiOdxr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p91I9sAACAASURBVB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VxHPn3322fTMM8+k2bNnt7Yf9yVAYA0B8dyvAwECLQmI5y1tu667iudx+xLP4yxNihUQz2M9TSNAgAABAgQIECBAoKyAeF7Wt7XpVcTzZcuWpQULFqQXv/jFaeHChWmPPfZIs2bNam1X7kugeQHxvPlfAQAEmhIQz5tad1WXFc/j1iWex1maFCsgnsd6mkaAAAECBAgQIECAQFkB8bysb2vTq4nn8+fPTzfffPNgP3PmzBnE9Pe+971p++23TzNnzmxtb+5LoEkB8bzJtbs0gWYFxPNmVz/lLy6ex61IPI+zNClWQDyP9TSNAAECBAgQIECAAIGyAuJ5Wd/WplcZz9dc0q677joI6e9+97vTlltu2dr+3JdAUwLieVPrdlkCzQuI583/CkxZAPE8bjXieZylSbEC4nmsp2kECBAgQIAAAQIECJQVEM/L+rY2vfp4vnphm2yySZo3b1469NBD08477+xr3Vv7TXbfJgTE8ybW7JIECPyfgHjuV2GqCojncZsRz+MsTYoVEM9jPU0jQIAAAQIECBAgQKCsgHhe1re16dMmnq+5uO5r3Q8//PDUfdX7tttu62vdW/utdt9pKyCeT9vVuhgBAqMIiOd+LaaqgHgetxnxPM7SpFgB8TzW0zQCBAgQIECAAAECBMoKiOdlfVubXkU875by+OOPp+uuuy5dddVV6c477xx6T93Xuh999NHp7W9/e9pss82Gfs4LCRCYegLi+dTbiRMRIFBOQDwvZ2vyxATE84n5rfm0eB5naVKsgHge62kaAQIECBAgQIAAAQJlBcTzsr6tTa8mnq9ezMqVK9MjjzySvvSlLw1C+pIlS4ba2eqvdV+4cOHga9033HDDoZ7zIgIEpo6AeD51duEkBAiUFxDPyxt7h/EJiOfjcxvtKfE8ztKkWAHxPNbTNAIECBAgQIAAAQIEygqI52V9W5teXTxfc0HPPvts+vGPf5wWLVqUrrzyyvTEE08Mtb/VX+t+0EEHpe7/PGPGjKGe8yICBCZXQDyfXH/vToBAvwLieb/e3m14AfF8eKuxXimejyXkn0+WgHg+WfLelwABAgQIECBAgACB8QiI5+NR88z6BKqO52te6plnnknf+9730iWXXJJuv/32tHz58qG2vueee6bDDjss7bPPPmnTTTcd6hkvIkBgcgTE88lx964ECEyOgHg+Oe7edWwB8Xxso2FfIZ4PK+V1fQuI532Lez8CBAgQIECAAAECBCYiIJ5PRM+z6wpMm3i+5sW6v49+8803p89//vND/330zTffPB144IGDf/lad/9FITA1BcTzqbkXpyJAoIyAeF7G1dSJC4jnEzdcPUE8j7M0KVZAPI/1NI0AAQIECBAgQIAAgbIC4nlZ39amT8t4vnqJq1atSkuXLh38bfScv4/+mte8Ji1YsCC95z3v8bXurf03wn2ntIB4PqXX43AECAQLiOfBoMaFCYjnYZRJPI+zNClWQDyP9TSNAAECBAgQIECAAIGyAuJ5Wd/Wpk/reL7mMsf799G7r3M/8sgj0x577OFr3Vv7b4f7TjkB8XzKrcSBCBAoKCCeF8Q1ekIC4vmE+NZ6WDyPszQpVkA8j/U0jQABAgQIECBAgACBsgLieVnf1qY3E8/XXOyKFSvS3Xffnb7+9a+nb37zm4NPp4/1032t+0EHHZSOOOKItP3226eZM2eO9Yh/ToBAsIB4HgxqHAECU1pAPJ/S62n6cOJ53PrF8zhLk2IFxPNYT9MIECBAgAABAgQIECgrIJ6X9W1tepPxfM0ld59I//d///d0yy23pBtuuCHdfvvtY/4O7LrrrunYY49N3afSZ82aNebrvYAAgRgB8TzG0RQCBOoQEM/r2FOLpxTP47YunsdZmhQrIJ7HeppGgAABAgQIECBAgEBZAfG8rG9r05uP57/5zW/Sfffdl66//vp09dVXpyVLlgz9OzB37txBRH//+9+fNt5446Gf80ICBMYnIJ6Pz81TBAjUKSCe17m3Fk4tnsdtWTyPszQpVkA8j/U0jQABAgQIECBAgACBsgLieVnf1qY3Gc+feeaZdNddd6Wrrroq3XjjjemJJ56Y0N532mmn9KlPfSq96U1vSjNmzJjQLA8TILB+AfHcbwcBAi0JiOctbbuuu4rncfsSz+MsTYoVEM9jPU0jQIAAAQIECBAgQKCsgHhe1re16c3E8+4T5j/60Y/SF77whfSNb3xj6GC+ySabpN133z11X+9+0003rff3o/ub6J/97GfTe9/7Xn8PvbX/FrlvbwLieW/U3ogAgSkgIJ5PgSU4wqgC4nncL4Z4HmdpUqyAeB7raRoBAgQIECBAgAABAmUFxPOyvq1Nn9bxvAveDz74YPrKV74y+JT50qVLh97vzjvvnBYsWJDe8573pC233HLw3OOPPz6YdcEFF4z69e5daL/kkksGAd0PAQLxAuJ5vKmJBAhMXQHxfOrupvWTiedxvwHieZylSbEC4nmsp2kECBAgQIAAAQIECJQVEM/L+rY2fdrF81WrVg0i+Ve/+tVBMH/ggQeG3umcOXPSfvvtlw477LC0/fbbr/cT5CtWrEhf+9rX0kc/+tHnRfRddtll8L7bbrvt0O/rhQQIDCcgng/n5FUECEwPAfF8euxxOt5CPI/bqngeZ2lSrIB4HutpGgECBAgQIECAAAECZQXE87K+rU2fNvG8+1T4ddddNwjXd95559B77D4tvueee6aFCxemPfbYI82aNWvoZ3/yk5+kI444It19991rPXPppZemww8/fOg5XkiAwHAC4vlwTl5FgMD0EBDPp8cep+MtxPO4rYrncZYmxQqI57GephEgQIAAAQIECBAgUFZAPC/r29r0quP5008/nb71rW+lRYsWpRtuuCFrd6N9LXvWgJRS9yn3LpR34X3Nnw984APpvPPOSy9+8YtzR3o9AQIvICCe+/UgQKAlAfG8pW3XdVfxPG5f4nmcpUmxAuJ5rKdpBAgQIECAAAECBAiUFRDPy/q2Nr26eN59ZXr3Se/LL788XXvttWn58uVD72zYr2UfemBK6aGHHhr8XfQ1vx5+r732GgT9LbbYImeU1xIgMIaAeO5XhACBlgTE85a2XdddxfO4fYnncZYmxQqI57GephEgQIAAAQIECBAgUFZAPC/r29r0KuL5ypUr049//ON05ZVXDv71xBNPDL2niXwt+zBvsmzZsjR//vx08803j7xcPB9GzmsI5AuI5/lmniBAoF4B8bze3U33k4vncRsWz+MsTYoVEM9jPU0jQIAAAQIECBAgQKCsgHhe1re16VXE89EC9ViLivha9rHeo/vno51t//33H3yd++zZs4cZ4TUECAwpIJ4PCeVlBAhMCwHxfFqscVpeQjyPW6t4HmdpUqyAeB7raRoBAgQIECBAgAABAmUFxPOyvq1Nn1bxvMTXso/1C/Ff//Vfg0+e/8M//MPIS0855ZR05plnpg022GCsx/1zAgQyBMTzDCwvJUCgegHxvPoVTtsLiOdxqxXP4yxNihUQz2M9TSNAgAABAgQIECBAoKyAeF7Wt7Xp1cfz0l/LPtYvxL333pve+c53pkcffXTw0rlz56bzzjsv7b333mM96p8TIJApIJ5ngnk5AQJVC4jnVa9vWh9ePI9br3geZ2lSrIB4HutpGgECBAgQIECAAAECZQXE87K+rU2vNp739bXsY/1C/OxnP0vLly9PW2+99eBr2mfOnDnWI/45AQLjFBDPxwnnMQIEqhQQz6tcWxOHFs/j1iyex1maFCsgnsd6mkaAAAECBAgQIECAQFkB8bysb2vTq4rnDz30UNpvv/3SYYcdlrbffnuhurXfVvdtXkA8b/5XAACBpgTE86bWXdVlxfO4dYnncZYmxQqI57GephEgQIAAAQIECBAgUFZAPC/r29r0KuL5L3/5y/TAAw+k1772tWnWrFmt7ch9CRD4PwHx3K8CAQItCYjnLW27rruK53H7Es/jLE2KFRDPYz1NI0CAAAECBAgQIECgrIB4Xta3telVxPMSS1m5cmWaMWPG4F9+CBCoQ0A8r2NPTkmAQIyAeB7jaEq8gHgeZyqex1maFCsgnsd6mkaAAAECBAgQIECAQFkB8bysb2vTp0U8X7VqVfrv//7vdN9996UddtghvexlLxtzrjH7qAAAIABJREFUj7feems68sgj0x577JHe9773pV133dWn2sdU8wICkysgnk+uv3cnQKBfAfG8X2/vNryAeD681VivFM/HEvLPJ0tAPJ8see9LgAABAgQIECBAgMB4BMTz8ah5Zn0CVcfz//mf/0m33XZb+vjHP57uvPPOwR3vuOOOtNtuu4258UWLFqUFCxaMvG7u3Lnp2GOPTe9///vTxhtvPObzXkCAQP8C4nn/5t6RAIHJExDPJ8/eO7+wgHge9xsinsdZmhQrIJ7HeppGgAABAgQIECBAgEBZAfG8rG9r06uN5w899FD68Ic/nG644Ya1dnbVVVel+fPnj7nHM888M33kIx953uv22Wef9IlPfCK96lWvGnOGFxAg0K+AeN6vt3cjQGByBcTzyfX37usXEM/jfjvE8zhLk2IFxPNYT9MIECBAgAABAgQIECgrIJ6X9W1tepXx/Hvf+15auHBhWrJkyfP2dcYZZ6TTTjvtBff461//Op100knpwgsvHPV1O+64Y/rc5z6X3vSmN7X2++C+BKa0gHg+pdfjcAQIBAuI58GgxoUJiOdhlEk8j7M0KVZAPI/1NI0AAQIECBAgQIAAgbIC4nlZ39amVxfPu69lP+SQQ9LSpUtH3dVRRx2Vzj///Bf8++XLly9PxxxzTLryyivXu++dd945XX755Wm77bZr7XfCfQlMWQHxfMquxsEIECggIJ4XQDUyREA8D2EcDBHP4yxNihUQz2M9TSNAgAABAgQIECBAoKyAeF7Wt7XpVcXzxx57LB1xxBHpxhtvHHVPc+bMGXxl+ymnnJJe8pKXrHeXK1euTN2sf/qnf0qLFy8efPV7F9TX/Tn44IPTZz/72bTpppu29nvhvgSmpIB4PiXX4lAECBQSEM8LwRo7YQHxfMKEIwPE8zhLk2IFxPNYT9MIECBAgAABAgQIECgrIJ6X9W1tejXxfNWqVekzn/lMOv7445+3o5122imdfvrp6c1vfvMLfuJ8fct99NFH0yc/+cn0t3/7t897ybB/Q721Xxz3JTAZAuL5ZKh7TwIEJktAPJ8see87loB4PpbQ8P9cPB/eyiv7FRDP+/X2bgQIECBAgAABAgQITExAPJ+Yn6fXFqgmnneBu/sk+G233bbWDU4++eR06qmnpk022WRCu3322WfTFVdckU444YS1PoU+b968dNlll6XNNttsQvM9TIDAxAXE84kbmkCAQD0C4nk9u2rtpOJ53MbF8zhLk2IFxPNYT9MIECBAgAABAgQIECgrIJ6X9W1tejXx/NZbb01vfetb19rPBz7wgXTuueemjTfeOGRvXUDvPsF+1llnjczrovy3v/3ttMsuu4S8hyEECIxfQDwfv50nCRCoT0A8r29nrZxYPI/btHgeZ2lSrIB4HutpGgECBAgQIECAAAECZQXE87K+rU2vJp6fffbZg0+Yr/7Zcccd01e+8pU0d+7c0J0tWbIkHXDAAen+++8fmdt9pXv3iXQ/BAhMroB4Prn+3p0AgX4FxPN+vb3b8ALi+fBWY71SPB9LyD+fLAHxfLLkvS8BAgQIECBAgAABAuMREM/Ho+aZ9QlUEc9XrFgxiNcXX3zxyD26//s555yTNtpoo9Dt/uY3v0ndV8Gff/75I3O7T7ifd9556cUvfnHoexlGgECegHie5+XVBAjULSCe172/6Xx68Txuu+J5nKVJsQLieaynaQQIECBAgAABAgQIlBUQz8v6tja9inj+5JNPpoMOOijdeOONI/vp/j559zfQS/x88YtfTIcccsjI6P333z9deumlafbs2SXezkwCBIYUEM+HhPIyAgSmhYB4Pi3WOC0vIZ7HrVU8j7M0KVZAPI/1NI0AAQIECBAgQIAAgbIC4nlZ39amVxHPly1blubPn59uvvnmkf3ccsst6S1veUuRfX3zm99M++6778jsvfbaKy1atChtscUWRd7PUAIEhhMQz4dz8ioCBKaHgHg+PfY4HW8hnsdtVTyPszQpVkA8j/U0jQABAgQIECBAgACBsgLieVnf1qZXG88XL148+NvkJX5uvfXW9Na3vnVktHheQtlMAvkC4nm+mScIEKhXQDyvd3fT/eTiedyGxfM4S5NiBcTzWE/TCBAgQIAAAQIECBAoKyCel/VtbXoV8fypp55KRxxxRLrmmmtG9lPya9u7T5kvWLBg5L323nvvdOWVV6bNNtustd8P9yUwpQTE8ym1DochQKCwgHheGNj4cQuI5+Ome96D4nmcpUmxAuJ5rKdpBAgQIECAAAECBAiUFRDPy/q2Nr2KeL5ixYp0wgknpIsvvnhkP93//ZxzzkkbbbRR6M6ee+65dNppp6Wzzz57ZO5RRx2Vzj///DRr1qzQ9zKMAIE8AfE8z8urCRCoW0A8r3t/0/n04nncdsXzOEuTYgXE81hP0wgQIECAAAECBAgQKCsgnpf1bW16FfG8W0oXs0899dSR/ey8887py1/+cnrFK14RurNHH300HXzwwem2224bmXvWWWelU045JfR9DCNAIF9APM838wQBAvUKiOf17m66n1w8j9uweB5naVKsgHge62kaAQIECBAgQIAAAQJlBcTzsr6tTa8mnq/7d8i7RZ177rnpxBNPTBtssEHI3latWpUuvfTStHDhwrXmfeMb30jvete7Qt7DEAIExi8gno/fzpMECNQnIJ7Xt7NWTiyex21aPI+zNClWQDyP9TSNAAECBAgQIECAAIGyAuJ5Wd/WplcTz0f7RPicOXNS97fPd99995C9PfDAA+mggw5K999//8i8Up9wDzmwIQQaExDPG1u46xJoXEA8b/wXYApfXzyPW454HmdpUqyAeB7raRoBAgQIECBAgAABAmUFxPOyvq1Nryaed58K7/7u+EknnbTWjubOnZsuuuiiQUCfMWPGuPd37733pmOOOSbdfffda83o/v756aefHvbp9nEf0IMECCTx3C8BAQItCYjnLW27rruK53H7Es/jLE2KFRDPYz1NI0CAAAECBAgQIECgrIB4Xta3tenVxPNuMUuWLEkHHHDAWp8M7/7zTTbZJH3gAx9Ixx13XNpmm22ydrhs2bL0hS98IZ1zzjnpiSeeWOvZ7bbbLi1evDjtsMMOWTO9mACBMgLieRlXUwkQmJoC4vnU3ItTpSSex/0WiOdxlibFCojnsZ6mESBAgAABAgQIECBQVkA8L+vb2vSq4vn6/ib56qV1EX3PPfdMb3vb29If/uEfpm233TbNnDlzENe7f1++fHlauXJl+o//+I/BJ8xvuummdPvttw/+89F+LrnkknTEEUdM6BPtrf1CuS+BkgLieUldswkQmGoC4vlU24jzrBYQz+N+F8TzOEuTYgXE81hP0wgQIECAAAECBAgQKCsgnpf1bW16VfG8W84zzzyT/vIv/zJdeOGFRXfVfZL93HPPTRtvvHHR9zGcAIHhBcTz4a28kgCB+gXE8/p3OF1vIJ7HbVY8j7M0KVZAPI/1NI0AAQIECBAgQIAAgbIC4nlZ39amVxfPuwV1X69+8sknp89//vNF9nXsscemj33sY4NPrPshQGDqCIjnU2cXTkKAQHkB8by8sXcYn4B4Pj630Z4Sz+MsTYoVEM9jPU0jQIAAAQIECBAgQKCsgHhe1re16VXG825JK1asSBdddFH66Ec/+ry/VT7eJW6++ebpr//6r9PRRx+dZs2aNd4xniNAoJCAeF4I1lgCBKakgHg+JdfiUMnfPI/8JRDPIzXNihQQzyM1zSJAgAABAgQIECBAoLSAeF5auK351cbz1Wt65JFH0hlnnJGuueaa9f7t8rFW2n3CfP/9908f/vCH06te9Sp/43wsMP+cwCQJiOeTBO9tCRCYFAHxfFLYvekQAj55PgTSkC8Rz4eE8rLeBcTz3sm9IQECBAgQIECAAAECExAQzyeA59HnCVQfz1ff6PHHH0+33XZbuu6669Ltt98+5qfRu2C+yy67pHnz5qV3vetdaautthLN/ReEwBQXEM+n+IIcjwCBUAHxPJTTsEAB8TwOUzyPszQpVkA8j/U0jQABAgQIECBAgACBsgLieVnf1qZPm3i+5uJWrVqVnn766UFAX7p06Vo7/e3f/u00Z86cwd8z33DDDVvbt/sSqFpAPK96fQ5PgECmgHieCeblvQmI53HU4nmcpUmxAuJ5rKdpBAgQIECAAAECBAiUFRDPy/q2Nn1axvPWlui+BFoREM9b2bR7EiDQCYjnfg+mqoB4HrcZ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dMunq9cuTI99dRTqfv3qJ+ZM2em2bNnp+7f/RAgMHkC4vnk2XtnAgT6FxDP+zf3jsMJiOfDOQ3zKvF8GCWvmQwB8Xwy1L0nAQIECBAgQIAAAQLjFRDPxyvnudEEqo7njz/+eLr++uvTLbfcku6+++60dOnSIlvea6+90qJFi9IWW2xRZL6hBAgMJyCeD+fkVQQITA8B8Xx67HE63kI8j9uqeB5naVKsgHge62kaAQIECBAgQIAAAQJlBcTzsr6tTa8ynj/xxBPp3HPPTRdeeGFavnx58Z2J58WJvQGBoQTE86GYvIgAgWkiIJ5Pk0VOw2uI53FLFc/jLE2KFRDPYz1NI0CAAAECBAgQIECgrIB4Xta3tenVxfOHH344ffCDHxx82ryvH/G8L2nvQ+CFBcRzvyEECLQkIJ63tO267iqex+1LPI+zNClWQDyP9TSNAAECBAgQIECAAIGyAuJ5Wd/WplcVz5988sl01FFHpauvvrrXPYnnvXJ7MwLrFRDP/XIQINCSgHje0rbruqt4Hrcv8TzO0qRYAfE81tM0AgQIECBAgAABAgTKCojnZX1bm15VPL/sssvSEUcc0fuOxPPeyb0hgVEFxHO/GAQItCQgnre07bruKp7H7Us8j7M0KVZAPI/1NI0AAQIECBAgQIAAgbIC4nlZ39amVxPPH3300XTwwQen22677Xk72nzzzdPee++d3va2t6U5c+akP/iDP0gbbrhh2C5nzpyZZs+enbp/90OAwOQJiOeTZ++dCRDoX0A879/cOw4nIJ4P5zTMq8TzYZS8ZjIExPPJUPeeBAgQIECAAAECBAiMV0A8H6+c50YTqCae33777WnevHlp+fLla93jwAMPTGeddVbadtttbZgAgWkuIJ5P8wW7HgECawmI534hpqqAeB63GfE8ztKkWAHxPNbTNAIECBAgQIAAAQIEygqI52V9W5teTTw/++yz06mnnrrWfvbdd9908cUXp6222qq1vbkvgSYFxPMm1+7SBJoVEM+bXf2Uv7h4Hrci8TzO0qRYAfE81tM0AgQIECBAgAABAgTKCojnZX1bm15FPF+xYkU64YQTBqF89c8222yTFi9enHbbbbfWdua+BJoVEM+bXb2LE2hSQDxvcu1VXFo8j1uTeB5naVKsgHge62kaAQIECBAgQIAAAQJlBcTzsr6tTa8ini9btizNnz8/3XzzzSP72X///dOll146+FvkfggQaENAPG9jz25JgMD/FxDP/SZMVQHxPG4z4nmcpUmxAuJ5rKdpBAgQIECAAAECBAiUFRDPy/q2Nr3aeH766aen7l8zZsxobWfuS6BZAfG82dW7OIEmBcTzJtdexaXF87g1iedxlibFCojnsZ6mESBAgAABAgQIECBQVkA8L+vb2vRq4/kZZ5yRTjvttNb25b4EmhYQz5tev8sTaE5APG9u5dVcWDyPW5V4HmdpUqyAeB7raRoBAgQIECBAgAABAmUFxPOyvq1NryKeL1++PB1zzDHpyiuvHNmPeN7ar6r7EkhJPPdbQIBASwLieUvbruuu4nncvsTzOEuTYgXE81hP0wgQIECAAAECBAgQKCsgnpf1bW16FfH8ueeeG3zK/Oyzzx7ZzymnnJLOPPPMtMEGG7S2M/cl0KyAeN7s6l2cQJMC4nmTa6/i0uJ53JrE8zhLk2IFxPNYT9MIECBAgAABAgQIECgrIJ6X9W1tehXxvFvKokWL0oIFC0b2M2/evHTZZZelzTbbrLWduS+BZgXE82ZX7+IEmhQQz5tcexWXFs/j1iSex1maFCsgnsd6mkaAAAECBAgQIECAQFkB8bysb2vTq4nnP/3pT9OBBx6Y7r777sGOttlmm7R48eK02267tbYz9yXQrIB43uzqXZxAkwLieZNrr+LS4nncmsTzOEuTYgXE81hP0wgQIECAAAECBAgQKCsgnpf1bW16NfG8++r27pe/+6r21T9HHnlkOv/889PGG2/c2t7cl0CTAuJ5k2t3aQLNCojnza5+yl9cPI9bkXgeZ2lSrIB4HutpGgECBAgQIECAAAECZQXE87K+rU2vJp53i3n44YfTQQcdNPLp80022SRddNFFg0+kz5gxo7XduS+B5gTE8+ZW7sIEmhYQz5te/5S+vHgetx7xPM7SpFgB8TzW0zQCBAgQIECAAAECBMoKiOdlfVubXlU875Zzxx13pEMOOSQtXbp0sKsuoHefPu/+HvqLXvSi1vbnvgSaEhDPm1q3yxJoXkA8b/5XYMoCiOdxqxHP4yxNihUQz2M9TSNAgAABAgQIECBAoKyAeF7Wt7Xp1cXzVatWpWuvvTadeOKJIwG9W9quu+6auq9x33PPPdPWW2+dZs6c2dou3ZfAtBcQz6f9il2QAIE1BMRzvw5TVUA8j9uMeB5naVKsgHge62kaAQIECBAgQIAAAQJlBcTzsr6tTa8inq9cuTI99dRTqfv31T/33ntvOv7449ODDz446s7e+MY3pk033TRkn7/3e7+Xzj333LTZZpuFzDOEAIHxCYjn43PzFAECdQqI53XurYVTi+dxWxbP4yxNihUQz2M9TSNAgAABAgQIECBAoKyAeF7Wt7XpVcTzZcuWpfnz56ebb755Uvaz1157pUWLFqUttthiUt7fmxIg8P8FxHO/CQQItCQgnre07bruKp7H7Us8j7M0KVZAPI/1NI0AAQIECBAgQIAAgbIC4nlZ39ami+dDbFw8HwLJSwj0ICCe94DsLQgQmDIC4vmUWYWDrCMgnsf9SojncZYmxQqI57GephEgQIAAAQIECBAgUFZAPC/r29p08XyIjYvnQyB5CYEeBMTzHpC9BQECU0ZAPJ8yq3AQ8bzY74B4XozW4AkKiOcTBPQ4AQIECBAgQIAAAQK9CojnvXJP+zcTz4dYsXi+NtKKFSvS3XffnW655Zb0/e9/P913331p+fLlgxfNnTs3ve51r0t77LFHesc73pFe/vKXpxkzZgyhvP6XdH/rfsmSJen6669P3/nOd9I999yTnnjiibTJJpuk1772tWn33XdP7373uwfvO3PmzAm9V/fwqlWr0s9+9rN0ww03pJtuuindf//9aenSpYO5b3zjG9Mb3vCGNG/evPSmN70pvehFL6ru/SZ84EkcIJ5PIr63JkCgdwHxvHdybzikgE+eDwk1xMvE8yGQvGRSBMTzSWH3pgQIECBAgAABAgQIjFNAPB8nnMdGFaginv/yl79MV111VXrqqacmZY2zZ89OCxYsSC95yUsm5f2nyps+88wz6ZJLLkmf/vSnR2LyWGc7+OCDB3+nettttx3rpaP+80ceeSSdfvrp6Ytf/OKYz++zzz6D9+oi+niD/c9//vN03nnnpQsvvHDkfxCwvjfeaaed0llnnZXe/OY3jzva9/1+YyJO8ReI51N8QY5HgECogHgeymlYoIB4HocpnsdZmhQrIJ7HeppGgAABAgQIECBAgEBZAfG8rG9r06uI560tZSre9+GHH04f/OAHB582z/2ZM2dO+uQnPzn4tHZO1P7e976XFi5cOPjU+bA/m2++ebrgggvSAQcckPVe3fzufQ4//PB01113Dft2g0+/n3baaemEE05IG2644dDPTcb7ZR1uir5YPJ+ii3EsAgSKCIjnRVgNDRAQzwMQ/2+EeB5naVKsgHge62kaAQIECBAgQIAAAQJlBcTzsr6tTRfPW9v4OO774IMPpkMPPXTwVe2j/XRfZb7pppum//3f/x18xXn3lerr/nSR+aKLLkoHHnjgUFH7jjvuSIcccsion3Bf/X5PP/10+uEPfzjh9+oGvNAdu0+yv/SlL03d19Wv+RX1a77xOeeck0466aShA3rf7zeOtU/JR8TzKbkWhyJAoJCAeF4I1tgJC4jnEyYcGSCex1maFCsgnsd6mkaAAAECBAgQIECAQFkB8bysb2vTxfPWNp553y5QH3vssc/72vTuK8u7r1PvvrJ81qxZI1O7v0/+b//2b+kTn/jE857pPoF+zTXXpD/6oz96wVM89thj6Ygjjkg33njjyOu6+P5Xf/VXg4i/5ZZbjvznjz/+eLriiitSF6/XjPY777xzuvzyy9N222035o27r6PvPjn++c9/fq3Xdv/Zhz70odSde/Un5juPr33ta+njH//4Wp+I717TnaP7++tj/fT9fmOdp6Z/Lp7XtC1nJUBgogLi+UQFPV9KQDyPkxXP4yxNihUQz2M9TSNAgAABAgQIECBAoKyAeF7Wt7Xp4nlrG8+879e//vX0Z3/2Z2s99Rd/8ReDeNwF7fX9PPvss4OY3AXo5cuXj7zsqKOOSueff/5awX3NGatWrUqf+cxn0vHHHz/yH3dh+nOf+1x629veNuqn1rtnvvvd76bDDjtsrU+qd58E/9jHPpZe9KIXveCtv/GNb6SDDjpo5Jzdvbozdp98X99Xsf/kJz8ZBP41P43/53/+5+niiy9Om2222ZR6v8yVT+mXi+dTej0OR4BAsIB4HgxqXJiAeB5GmcTzOEuTYgXE81hP0wgQIECAAAECBAgQKCsgnpf1bW26eN7axjPu+9RTTw0Ccfdp8dU/++677yAQb7XVVmNO6gJ694nw7m+Cr/7ZZptt0nXXXZfe8IY3jPr8T3/608FXu68ZpT/1qU8NPgH+Qn8vvQvoX/7yl9PRRx89EsGH+aT7k08+Ofg759dee+3IeYaN7ut+tXwX3a+88srUGa3vp+/3G3NJlb1APK9sYY5LgMCEBMTzCfF5uKCAeB6HK57HWZoUKyCex3qaRoAAAQIECBAgQIBAWQHxvKxva9OndTzv/kb1r371q8FOZ86cmWbPnj34dz/DCdx7773pne98Z3r00UcHD3RxuAvpb33rW4cbkFIaLYZ/8pOfHHwifbSfyy67bBDsV/904aAL0r/zO78z5nt2X4f+wQ9+MP393//9yGu7cN99vfwGG2ww6vO33357mjdv3khw777mffHixWmHHXYY8/2ee+65waeFzjzzzJHXvv/9709/93d/lzbeeOMp8X5jXqKyF4jnlS3McQkQmJCAeD4hPg8XFBDP43DF8zhLk2IFxPNYT9MIECBAgAABAgQIECgrIJ6X9W1t+rSJ592nnH/84x+nm266KXWfCP7Rj3601teF77XXXmnRokVpiy22GNnxnXfembqQu3DhwrTHHnus96vEW/ulWH3fL37xi4OvLl/90xl1hi972cuGJvnNb36TTj755MHXoK/+Wd9Xt3df737MMccMYvnqn/POO28Q2l/oU+drHmbdr5n/0z/908HfXu8+8b7uTxe/u7h+9tlnj/yj7hPu55577phf9b76ge737N3vfvfI/8Cgi+9XX311evWrXz3p7zf0kip6oXhe0bIclQCBCQuI5xMmNKCQgHgeByuex1maFCsgnsd6mkaAAAECBAgQIECAQFkB8bysb2vTq4/n3aeNuzja/U3sBx54YL37Gy2edyF4wYIFg2de85rXpFNOOSXtt99+Q4fT6fzL0n0Nevf/sen+tfpnrL9Xvj6PLpyfeOKJI/947733HgTydf82+JIlS9IBBxyQ7r///sFru0+6f/vb30677LLL0NRLly5N73vf+9IPfvCDMWf84he/GPyt8+5/cLH656qrrkrz588f+v1G+2r79c3o+/2GvkRFLxTPK1qWoxIgMGEB8XzChAYUEhDP42DF8zhLk2IFxPNYT9MIECBAgAABAgQIECgrIJ6X9W1terXxvIu7//iP/5iOP/74dM8994y5t9HiefeJ41NPPXWtZ7uY2n3yeOuttx5z5nR+QfeJ8a997WvpX//1X9N9992Xli1blt7xjnes9ffLh73/up9gH20X3axbb711ra+E/+M//uP0pS99KXV/u3zYn9E+vX7RRRelLvyv+/Mv//Ivaf/9908PP/zw4B91n06//vrr0+tf//ph3y6N9un17n+E0X2V+7pfFd/3+w19iYpeKJ5XtCxHJUBgwgLi+YQJDSgkIJ7HwYrncZYmxQqI57GephEgQIAAAQIECBAgUFZAPC/r29r0KuN59xXtV1xxxeDrvLtYOszPusF2tOi5ek73N727v1v9yle+cpjRXvMCAqN9gr37m+af/vSn02/91m+t9eS6n1Dv/ocMF1xwweAT6MP+jPZ+3e/JOeeckzbaaKO1xnzzm99M++6778h/Np6vpe8eXvd/HNAF+UsvvTTNnj17Ut9vWLOaXiee17QtZyVAYKIC4vlEBT1fSkA8j5MVz+MsTYoVEM9jPU0jQIAAAQIECBAgQKCsgHhe1re16dXF8y6OfvnLX05HH3300OG8W+q68fzb5w0nAAAgAElEQVRXv/pVOu644waRc7SfLqpefPHFaauttmrtdyL0vk8++WQ6/PDD07XXXjsyd7RPZo/2P2ZYX/Qe64Dd3rrfj9U/64vw675ufdF7rPdb9xPz64vwfb/fWOeu8Z+L5zVuzZkJEBivgHg+XjnPlRYQz+OExfM4S5NiBcTzWE/TCBAgQIAAAQIECBAoKyCel/VtbXp18fyOO+5IhxxySOr+tvW6P90nlLu/j9193Xf385GPfGTkJevG81/+8pep+9r27iu9n3jiiVH3ftJJJ6WPfexj/gb6BP5bcfvtt6d58+at9T906L4Ovvvb8mv+rFixYvBNAl1gXv1zxhlnjOtr4tf8W/bdrPV9TXz31epr/o6M92+633XXXelP/uRPRs694447pq985Stp7ty5a92x7/ebwNqm7KPi+ZRdjYMRIFBAQDwvgGpkiIB4HsI4GCKex1maFCsgnsd6mkaAAAECBAgQIECAQFkB8bysb2vTq4rnjz32WOq+8vvGG29ca0+bb755OvnkkwdRfcsttxz8s3WD5voC6s9//vN03nnnpQsvvPB5n2Tv/gb24sWL02677dba70XIfZ9++ul07LHHDr7WfPXPzjvvPPjmgFe84hVrvUf3CfXuE+Jr7rb7av6DDz44+yzDxOxf//rXqfsfR3R7X/1z+umnp+5fM2bMyHrPJUuWpAMOOCDdf//9I899//vfH/wPOVb/9P1+WReo6MXieUXLclQCBCYsIJ5PmNCAQgLieRyseB5naVKsgHge62kaAQIECBAgQIAAAQJlBcTzsr6tTa8mnndf1959xfrChQvX2lEXY7u/i/36179+rf982HjePdTN/sEPfpCOOeaYtQJo988+9KEPpXPPPdenzzP/m7G+r9c/66yz0l/+5V+mDTbYYK2Jy5YtS/Pnz08333zzyH9+1VVXDf6z3J9h4nnkJ92Hied9v1+uWS2vF89r2ZRzEiAQISCeRyiaUUJAPI9TFc/jLE2KFRDPYz1NI0CAAAECBAgQIECgrIB4Xta3tenVxPNf/OIXg08m33TTTSM7mjNnTuo+nbz77rs/b2858Xz1w/fcc0868sgj1wro2223Xbr66qvTq1/96tZ+NyZ039G+Xr/7JHYXxLfddtvnzRbPh+ceJtYPP62uV4rnde3LaQkQmJiAeD4xP0+XExDP42zF8zhLk2IFxPNYT9MIECBAgAABAgQIECgrIJ6X9W1tejXxvIvhb3/729f6avVLLrlk8DXuo33N9njiefdp6e7vZXeRfs2f8X4CurVfptX3ffDBB9Ohhx6a7r777hGC7u/Rd/t673vfOypL9/X573vf+9Jtt9028s/H6z7MJ89/9atfpeOOO27wbQarf8b7N9aHidl9v19fv3vd195/4QtfSM8991wvb9n96YbuX6t/vvvd76Y99tijl/f2JgQIEOhbQDzvW9z7DSsgng8rNfbrxPOxjbxicgTE88lx964ECBAgQIAAAQIECIxPYN3/9/XWW2+dun/18bPxxhunU045Je299959vJ336EGgmnh+/vnnpxNPPHGEZNddd01f+tKX0stf/vJRmcYTz7tBjz766ODvbK8Zccf7t7B72N+Ue4ulS5cOvv5+3b9Lf8455wz+xviGG2446plHC9BR8fyVr3xluuaaa9IOO+ww8t6jfdI9Mp7fcsst6S1vecukvV8fvxg//elP0+///u/38VbrfY/x/o5M6qG9OQECBIYUEM+HhPKy3gXE8zhy8TzO0qRYAfE81tM0AgQIECBAgAABAgTKChxwwAHpq1/9atk3eYHpL3vZy9J//ud/Ttr7e+NYgSri+a9//etBeO0+5br6p/tfcZx55pnP+9vZq//5eON59wna0047LZ199tkj73XUUUelLt7PmjUrVn+aTft/7N0NsOZlfd//S6QSAkhhx1JrfUgnDKGmwYgGiA8wMbJN0kAwRCULPlQCKASLVOrTssygBZkhGAoIDjQFdgUrloJJdTHGEP7WpxhCYyah6ChMHTQGdigQNAX2P79D9hz2sMuePedzn3N/r9/rzDidsud879/1+l7W6nvv+2wvnL/jHe+Y+b3xw9++2d7X8LPDO8+H3z2/5WuxYXT+7rcVzx944IGZTy0YovqWr0nG8+V+veW4Wn/5l3/Zfvqnf3o5Xmq7r3HVVVe1f/tv/+2KPoMXJ0CAwKQExPNJyZq7VAHxfKmCcz8vnucsTcoKiOdZT9MIECBAgAABAgQIEJiswOte97p24403TvZFnmb6nnvuudUnZ6/Yg3jhiECJeL6t8Dj8rvPhHeLb+1psPB/mDR/dfvzxx8+OXr169cw/W7VqVQS9xyF33XVXO+2009rwjusnfw2/Q3541/m+++77tMf2O88XfisW8jHxC5+2tO9897vf3S699NJl+9j24S+3PPkj4n1s+9L256cJEJhuAfF8uvcz5qcTz3PbF89zliZlBcTzrKdpBAgQIECAAAECBAhMVmD+f79+5jOfud0336afZPi1xcObM4c3kvrqQ6BEPN9WWL3pppvaUUcdtd0tLCWef+5zn2tHHnnk7Gzx/Okv+9e//vWZj2p/8u84H35ioeF8+F7xfOH/D8o0xfOFP3XmO+f/B6B4nnE1hQCB6RQQz6dzL56qNfE8dwvE85ylSVkB8TzraRoBAgQIECBAgAABApMVmP/fr88555w2/EpmXwQWI1A2ns//ndLzD7+UeH7zzTe3o48+enakeL7tq7V58+Z26623tlNOOaUNQffJX29/+9vbhz/84Tb8jZuFfG3atKmdcMIJW/2u9MV+bPuf/MmftMMPP3z2ZQ8++OB2/fXXt5/8yZ+c/Wfb+lUAi/3Y9r/+679ur3/969tf/MVfzMwfzjzcz0MPPXTFXm8h5hW/RzyvuDXPTIDAYgXE88XK+blJC4jnOWHxPGdpUlZAPM96mkaAAAECBAgQIECAwGQFxPPJ+o5tetl4vqOwupR4fs0117Q3v/nNs3fhV37lV9q1117b9tlnn7Hdj+2e9/HHH58J0r/927/d7r///q2+733ve18b/vV0v+N8/uBHHnmknXHGGe2KK66Y/aPFxuyFfuz+ueee284+++zZ11vs77aff9cOOuig9olPfKIdcMABWx1zuV+vx8sqnve4VWciQGB7AuK5uzGtAuJ5bjPiec7SpKyAeJ71NI0AAQIECBAgQIAAgckKiOeT9R3b9BLxfFthdQiR73//+9sznvGMbe5ssfF8+H3Ka9eubeedd96So2qvl+lHP/pR+93f/d32wQ9+sD344IOzxxzecf2BD3ygvfOd72y77bbbTh1/W+7vfe9727Dn4XdT7MzXEOCHd8Nv+Rre0T78Xu7574Jf6Pft6LXnf8z/EUcc0YaA/8/+2T/b6keX+/V29NwV/1w8r7g1z0yAwGIFxPPFyvm5SQuI5zlh8TxnaVJWQDzPeppGgAABAgQIECBAgMBkBcTzyfqObXqJeD58PPhw8Yd/bfk65phj2lVXXbXdd4MvNp5/+9vfbscdd9xWv797+L0Iw7+2F+rHdGkefvjhmb+0MMTzJ38NYfqiiy6aecf+rrvuuiiS+XH5xBNPnHmdH//xH1/wvG1F+OEd7eeff3571rOetdWc+dH7F3/xF9vHP/7x9pznPGfBrzd84/znPvbYY9uVV17Z9t577xV9vZ06RJFvFs+LLMpjEiAQERDPI4yGTEBAPM+hiuc5S5OyAuJ51tM0AgQIECBAgAABAgQmKyCeT9Z3bNNLxPNhKcPHYL/xjW+c3c8Qa2+44YZ25JFHbnNni4nnQ6QfoudJJ5201cybbrqpHXXUUWO7G0857/Au8//wH/5D++hHP7rVn73whS+c+Wf/+l//6yX9BYOFvoP76RYxPOOpp5468zH7W74uv/zyNnwk+/yv//W//lcbQvddd90180f777//zJ36mZ/5mQXvemfeMb/cr7fgQxT6RvG80LI8KgECSxYQz5dMaMCEBMTzHKx4nrM0KSsgnmc9TSNAgAABAgQIECBAYLIC4vlkfcc2vUw8v/POO9sb3vCGdscdd8zu6Oijj5551+9+++33lL0tJp7feuutM++cvvvuu2fnbe/3V4/tomwvnA8+Qzg/7LDDlkwyf8fPfe5z26c//el28MEHL3j2/BnDX7L4zGc+017xilc8Zcbf/u3ftuEj3T/72c/O/tnO/kWJbc1Yv359W7NmzYq/3oLRCn2jeF5oWR6VAIElC4jnSyY0YEIC4nkOVjzPWZqUFRDPs56mESBAgAABAgQIECAwWQHxfLK+Y5teJp4Pv2f7rLPOahdffPFWO3rHO97RLrjggrbHHnts9c93Np5/4xvfaMPHhH/lK1/Zas7pp58+M39nf4d3Txdp+Kj2wf6yyy7b6lhDkB7+8sKLX/ziyHG39a7xCy+8sA0fu77Qj8z/b//tv7Vf//Vfn32e7f3+8eEbtvWu8Z3d91e/+tX2a7/2a+3ee++dec2ne/f6cr9eZClTNkQ8n7KFeBwCBCYqIJ5PlNfwJQiI50vAm/ej4nnO0qSsgHie9TSNAAECBAgQIECAAIHJCojnk/Ud2/Qy8XxYzJ/+6Z/OfMz2k98ZPvzzIaCfc845W/2u6oXG88cff3zmnclnnnlmG961/OSv4V3LN954Y3vNa14ztnsxe95HH320DQH7Pe95z1YGw8flX3LJJTOxOPk1/B774S8xbPkawsHwEezPe97zdvgy//f//t/227/92+2aa66Z/d61a9fO/L76Zz7zmdv8+c9//vPtmGOOaUO4H74OPPDAdv311y/oo9sHm2H2f/yP/3F29lve8pYZl/l/mWPLNyz36+0Qrdg3iOfFFuZxCRBYkoB4viQ+PzxBAfE8hyue5yxNygqI51lP0wgQIECAAAECBAgQmKyAeD5Z37FNLxXPh1h5/vnntyGIzv8afu/2ENGHj3Z//vOf3770pS+1V77ylbPftnr16rZhw4a2atWqmX+2adOmdtttt828m3rjxo3b3PsQ1D/0oQ+N+l3n2/oo+0MOOaT93u/93kxoTn99+9vfbscdd9xWnwAw7HzYxa677rrdlxt+X/11113XTjnllNkQPnzs+3//7/+9/dzP/dx2f264B29729tm/pLElq/tfZrB/CHbsvnUpz7VXve6103N66X3s9LzxPOV3oDXJ0BgOQXE8+XU9lo7IyCe74zW03+veJ6zNCkrIJ5nPU0jQIAAAQIECBAgQGCyAuL5ZH3HNr1UPB+W8/3vf7+dfPLJbfjd1E/3Nbwj+q677pr9liH0vv71r5951/rwe9Nvv/32p/35IRAP73hOv7O60gX7m7/5m/Zbv/Vb7eabb5597OEvKVx99dXt8MMPn8hRho82Hz4m/33ve9/s/OETAIa/5PCbv/mbbZdddnnK6w7hfPi95W9/+9u3+lSChf7lh+EvVRx//PFbzR3eTf6ud71ru39x4utf/3o79dRTt4r8v/EbvzHzMfb77LPP09os9+tNZFErNFQ8XyF4L0uAwIoIiOcrwu5FFyAgni8AaYHfIp4vEMq3LbuAeL7s5F6QAAECBAgQIECAAIElCIjnS8Dzo08RKBfPhxMMUfy0005rt9xyy0RWetBBB7WPfvSj7bDDDpvI/CpD53+E+vDcQ9R+5zvfud2PQV/I2YYAvvfee28zhA8//53vfGcmZg8fvb/lawjowzvCh9ce3lG+5WsI/EPMH96dfv/998/+8515d/zw7vPhL2R88pOf3Orx3/SmN818LPtP/MRPzP7O9eGj4Yd3l3/4wx/e6mP+d+YvFSz36y1kJ1W+RzyvsinPSYBAQkA8TyiaMQkB8TynKp7nLE3KCojnWU/TCBAgQIAAgT4Ehv9t+M/+7M/6OIxTdCdwxBFHdHemnTmQeL4zWr53RwIl4/lwqO9+97vtjDPOeErw3NGBd/Tnr3jFK9rFF1/cXvrSl+7oW7v+8219nHnqwPM/Qn9bc7f1kehbvu9nf/ZnZ36//fD/Wfnyl7/8lB8fQvvll18+8/Hvz3jGMxb02H/1V3/V3vrWt271TvItP3jAAQe0IY4/8sgj7c///M9nPxb+yYMX8tHyT/7+5X69BSEU+CbxvMCSPCIBAjEB8TxGaVBYQDzPgYrnOUuTsgLiedbTNAIECBAgQKC+wDe/+c32kpe8pD388MP1D+MEXQq86EUvasOvxR3rl3g+1s1P5txl4/nAMcTMIZJ+8IMf3Opdx4uh2vLO5uGjvocwO/av4V3fv/RLv7TNULxUm4XE8+19FPuOXnvfffdtl156aXvDG96w4HC+Zea2Pop9R6833Ju1a9fO/EWOp/ud7Nuas9yvt6OzVPhz8bzCljwjAQIpAfE8JWlOWkA8z4mK5zlLk7IC4nnW0zQCBAgQIECgvsAv//Ivt8985jP1D+IEXQucddZZM5+aO8Yv8XyMW5/cmUvH8y0sw0d3r1+/vn3sYx/b6qO0F8I2xNYTTjhh5mO7f+qnfmqng+tCXqPi9wy/u/uUU06ZyKMvJJ5veeG//uu/nvmo+BtvvHGHz/Jv/s2/acP/Azm8M32h7zifP/R73/teO/vss9v111+/w7848PKXv7wNvxv9F37hF7b7EfQ7eujlfr0dPc+0/7l4Pu0b8nwECCQFxPOkpllJAfE8pyme5yxNygqI51lP0wgQIECAAIH6Aov935vrn9wJKgkMH93+hS98odIjx55VPI9RGtRa6yKeb9nko48+2r71rW+14R29wzunh49Sufvuu2eD+vAu4eGjVZ73vOe1l73sZe3QQw+d+b/vscceLsM8gXPPPXcmIk/ia2fi+fD6jz/++MwOP/3pT7c/+qM/al/72tdmPmlgyz4PP/zwdtRRR81E85199/e2zje86/3//J//037/93+/ffazn2133HHHzD0avoY783M/93PtmGOOacPvVd99992XTLTcr7fkB17BAeL5CuJ7aQIEll1APF92ci+4QAHxfIFQC/g28XwBSL5lRQTE8xVh96IECBAgQIDAFAvMj+evfPW4f7/0FK9qdI/2//3JH8+eWTw/Z9binHPOaevWrRvdfXDgjEBX8TxDYgoBAtMqIJ5P62Y8FwECkxAQzyehamZCQDxPKD4xQzzPWZqUFRDPs56mESBAgAABAvUF5sfzTT/cXP9QTlBeYAjnw//ffcuXeC6el7/UU3IA8XxKFuExCBDYsYB4vmMj30GAQD8C4nk/u+ztJOJ5bqPiec7SpKyAeJ71NI0AAQIECBCoLyCe199hjycQz+e26mPbe7zhK3cm8Xzl7L0yAQI7KSCe7ySYbydAoLSAeF56fV0/vHieW694nrM0KSsgnmc9TSNAgAABAgTqC4jn9XfY4wnEc/G8x3s9DWcSz6dhC56BAIEFCYjnC2LyTQQIdCIgnneyyA6PIZ7nliqe5yxNygqI51lP0wgQIECAAIH6AuJ5/R32eALxXDzv8V5Pw5nE82nYgmcgQGBBAuL5gph8EwECnQiI550sssNjiOe5pYrnOUuTsgLiedbTNAIECBAgQKC+gHhef4c9nkA8F897vNfTcCbxfBq24BkIEFiQgHi+ICbfRIBAJwLieSeL7PAY4nluqeJ5ztKkrIB4nvU0jQABAgQIEKgvIJ7X32GPJxDPxfMe7/U0nKlEPN+0aVM766yz2j333LMiZi94wQvaBRdc0PbZZ58VeX0vSoDAEwLiuZtAgMCYBMTzMW271lnF89y+xPOcpUlZAfE862kaAQIECBAgUF9APK+/wx5PIJ6L5z3e62k4U4l4ft9997U1a9a0jRs3rojZ6tWr24YNG9qqVatW5PW9KAEC4rk7QIDA+ATE8/HtvMqJxfPcpsTznKVJWQHxPOtpGgECBAgQIFBfQDyvv8MeTyCei+c93utpOJN4voAtiOcLQPItBJZBwDvPlwHZSxAgMDUC4vnUrMKDzBMQz3NXQjzPWZqUFRDPs56mESBAgAABAvUFxPP6O+zxBOK5eN7jvZ6GM4nnC9iCeL4AJN9CYBkExPNlQPYSBAhMjYB4PjWr8CDi+cTugHg+MVqDlyggni8R0I8TIECAAAEC3QmI592ttIsDiefieRcXeQoPIZ4vYCni+QKQfAuBZRAQz5cB2UsQIDA1AuL51KzCg4jnE7sD4vnEaA1eooB4vkRAP06AAAECBAh0JyCed7fSLg4knovnXVzkKTxEiXj+0EMPtfXr17cHHnhgyYR///d/3/7sz/6sfe9732tf/vKXnzLv5S9/efvIRz7SDjvssDb/PxCX/OIGECCwJAHxfEl8fpgAgWIC4nmxhY3ocX1se27Z4nnO0qSsgHie9TSNAAECBAgQqC8gntffYY8nEM/F8x7v9TScqUQ8nxTUENK/+tWvtssuu6xdd911sy/zwhe+sP3O7/xOO+aYYwT0SeGbS2ARAuL5ItD8CAECZQXE87Kr6/7BxfPcisXznKVJWQHxPOtpGgECBAgQIFBfQDyvv8MeTyCei+c93utpONOo4/mWBTz++OPtU5/6VHv3u9/d7r777pl/PAT0q6++uh1++OHTsCfPQIBAa008dw0IEBiTgHg+pm3XOqt4ntuXeJ6zNCkrIJ5nPU0jQIAAAQIE6guI5/V32OMJxHPxvMd7PQ1nEs//YQubN2+eeff5Kaec0h588MGZf3rIIYe0a6+9tu2///7TsCvPQGD0AuL56K8AAAKjEhDPR7XuUocVz3PrEs9zliZlBcTzrKdpBAgQIECAQH0B8bz+Dns8gXgunvd4r6fhTOL5k7bwyCOPtDPOOKNdccUVs/907dq1bd26de2Zz3zmNOzLMxAYtYB4Pur1OzyB0QmI56NbeZkDi+e5VYnnOUuTsgLiedbTNAIECBAgQKC+gHhef4c9nkA8F897vNfTcCbxfN4Wht+B/mu/9mvt3nvvnfmTAw88sH3yk59sL37xi6dhX56BwKgFxPNRr9/hCYxOQDwf3crLHFg8z61KPM9ZmpQVEM+znqYRIECAAAEC9QXE8/o77PEE4rl43uO9noYziefztvDAAw+0E088sd1www2zf7J+/fq2Zs2aadiXZyAwagHxfNTrd3gCoxMQz0e38jIHFs9zqxLPc5YmZQXE86ynaQQIECBAgEB9AfG8/g57PIF4Lp73eK+n4Uzi+bwtPPbYY234qPbzzjtv9k+Gj3I///zz27Oe9axp2JlnIDBaAfF8tKt3cAKjFBDPR7n2EocWz3NrEs9zliZlBcTzrKdpBAgQIECAQH0B8bz+Dns8gXgunvd4r6fhTOL5NrZw7rnntrPPPnv2T0444YR26aWXtr322msaduYZCIxWQDwf7eodnMAoBcTzUa69xKHF89yaxPOcpUlZAfE862kaAQIECBAgUF9APK+/wx5PIJ6L5z3e62k4k3i+gHi+evXqtmHDhrZq1app2JlnIDBaAfF8tKt3cAKjFBDPR7n2EocWz3NrEs9zliZlBcTzrKdpBAgQIECAQH0B8bz+Dns8gXgunvd4r6fhTOL5vC1s62PbxfNpuKqegUBr4rlbQIDAmATE8zFtu9ZZxfPcvsTznKVJWQHxPOtpGgECBAgQIFBfQDyvv8MeTyCei+c93utpOJN4Pm8LmzZtam9729vajTfeOPsnxx57bLvyyivb3nvvPQ078wwERisgno929Q5OYJQC4vko117i0OJ5bk3iec7SpKyAeJ71NI0AAQIECBCoLyCe199hjycQz8XzHu/1NJxJPJ+3hZtuuqkNv+P8wQcfnP2Td7zjHe3CCy9sP/ZjPzYNO/MMBEYrIJ6PdvUOTmCUAuL5KNde4tDieW5N4nnO0qSsgHie9TSNAAECBAgQqC8gntffYY8nEM/F8x7v9TScSTx/0hb+6q/+qr31rW9tX/nKV7bazeWXX95OPvnkadiXZyAwagHxfNTrd3gCoxMQz0e38jIHFs9zqxLPc5YmZQXE86ynaQQIECBAgEB9AfG8/g57PIF4Lp73eK+n4UzieWvt0UcfbX/0R3/UzjrrrHbHHXdstZfnPve57dOf/nQ7+OCDp2FfnoHAqAXE81Gv3+EJjE5APB/dysscWDzPrUo8z1malBUQz7OephEgQIAAAQL1BcTz+jvs8QTiuXje472ehjOViOc/+tGP2u23395++MMfRswefvjhNrzL/LHHHmv33HNP+/znP9/uvPPObc5+y1ve0i655JK2xx57RF7bEAIEFi8gni/ezk8SIFBPQDyvt7OxPLF4ntu0eJ6zNCkrIJ5nPU0jQIAAAQIE6guI5/V32OMJxHPxvMd7PQ1nKhHP77vvvrZmzZq2cePGZTUb3nV+/fXXt1e/+tXL+rpejACBbQuI524GAQJjEhDPx7TtWmcVz3P7Es9zliZlBcTzrKdpBAgQIECAQH0B8bz+Dns8gXgunvd4r6fhTOL502zh/PPPb2eeeWbbddddp2FXnoHA6AXE89FfAQAERiUgno9q3aUOK57n1iWe5yxNygqI51lP0wgQIECAAIH6AuJ5/R32eALxXDzv8V5Pw5nE8+1s4X3ve18b/uXj2qfhmnoGAk8IiOduAgECYxIQz8e07VpnFc9z+xLPc5YmZQXE86ynaQQIECBAgEB9AfG8/g57PIF4Lp73eK+n4Uzi+bwtvOpVr2pnn312+4Vf+IW2yy67TMOOPAMBAv8gIJ67CgQIjElAPB/TtmudVTzP7Us8z1malBUQz7OephEgQIAAAQL1BcTz+jvs8QTiuXje472ehjOViOebNm1qZ511VrvnnnsmYvaTP/mT7aUvfWn7xV/8xfb85z9fNJ+IsqEEli4gni/d0AQCBOoIiOd1djW2JxXPcxsXz3OWJmUFxPOsp2kECBAgQIBAfQHxvP4OezyBeC6e93ivp+FMJeL5NEB5BgIEVl5APF/5HXgCAgSWT0A8Xz5rr7RzAuL5zrOLV4kAACAASURBVHk93XeL5zlLk7IC4nnW0zQCBAgQIECgvoB4Xn+HPZ5APBfPe7zX03Am8XwatuAZCBBYkIB4viAm30SAQCcC4nkni+zwGOJ5bqniec7SpKyAeJ71NI0AAQIECBCoLyCe199hjycQz8XzHu/1NJxJPJ+GLXgGAgQWJCCeL4jJNxEg0ImAeN7JIjs8hnieW6p4nrM0KSsgnmc9TSNAgAABAgTqC4jn9XfY4wnEc/G8x3s9DWcSz6dhC56BAIEFCYjnC2LyTQQIdCIgnneyyA6PIZ7nliqe5yxNygqI51lP0wgQIECAAIH6AuJ5/R32eALxXDzv8V5Pw5nE82nYgmcgQGBBAuL5gph8EwECnQiI550sssNjiOe5pYrnOUuTsgLiedbTNAIECBAgQKC+gHhef4c9nkA8F897vNfTcCbxfBq24BkIEFiQgHi+ICbfRIBAJwLieSeL7PAY4nluqeJ5ztKkrIB4nvU0jQABAgQIEKgvIJ7X32GPJxDPxfMe7/U0nEk8n4YteAYCBBYkIJ4viMk3ESDQiYB43skiOzyGeJ5bqnieszQpKyCeZz1NI0CAAAECBOoLiOf1d9jjCcRz8bzHez0NZxLPp2ELnoEAgQUJiOcLYvJNBAh0IiCed7LIDo8hnueWKp7nLE3KCojnWU/TCBAgQIAAgfoC4nn9HfZ4AvFcPO/xXk/DmUrE8/vuu6+tWbOmbdy4cRrMdvgMq1evbhs2bGirVq3a4ff6BgIEFi4gni/cyncSIFBfQDyvv8NeTyCe5zYrnucsTcoKiOdZT9MIECBAgACB+gLief0d9ngC8Vw87/FeT8OZxPMJbEE8nwCqkQRaa+K5a0CAwJgExPMxbbvWWcXz3L7E85ylSVkB8TzraRoBAgQIECBQX0A8r7/DHk8gnovnPd7raTiTeD6BLYjnE0A1koB47g4QIDAyAfF8ZAsvdFzxPLcs8TxnaVJWQDzPeppGgAABAgQI1BcQz+vvsMcTiOfieY/3ehrOJJ5PYAvi+QRQjSQgnrsDBAiMTEA8H9nCCx1XPM8tSzzPWZqUFRDPs56mESBAgAABAvUFxPP6O+zxBOK5eN7jvZ6GM5WI55s2bWpnnXVWu+eee2bNHnnkkfbnf/7n7cEHH9yh46GHHtqe/exnt7vvvrvdeeedO/z+pX6DeL5UQT9PYNsCPrbdzSBAYEwC4vmYtl3rrOJ5bl/iec7SpKyAeJ71NI0AAQIECBCoLyCe199hjycQz8XzHu/1NJypRDyfD/WDH/ygvec972n/+T//563+aN99923HHXdcO+qoo9pBBx3UVq1a1XbdddenOA/h/Tvf+U774z/+43bddde12267bavv+Rf/4l+0tWvXthe96EWL2tGP/diPtZ/92Z9tu+2226J+3g8RILBtAfHczSBAYEwC4vmYtl3rrOJ5bl/iec7SpKyAeJ71NI0AAQIECBCoLyCe199hjycQz+e2Ov+/X59zzjlt3bp1Pa7dmZZBoFw8//73v99OPvnkdtNNN83yDNH8Ax/4QHvb29428w7znfl69NFH2xe+8IX2/ve/v33ta1+b/dFDDjmk/d7v/V478MADd2ac7yVAYIIC4vkEcY0mQGDqBMTzqVuJB/oHAfE8dxXE85ylSVkB8TzraRoBAgQIECBQX0A8r7/DHk8gns9tVTzv8Yav3JlKxfOHH3545uPbL7vssq0i96WXXtoOPvjgJSl+97vfbaeeeupWUf7oo49uV1xxRdtvv/2WNNsPEyCQERDPM46mECBQQ0A8r7GnMT6leJ7bunieszQpKyCeZz1NI0CAAAECBOoLiOf1d9jjCcRz8bzHez0NZyoTzzdv3tyuvPLKdtJJJ20Vzod/9tM//dMRy+F3qr/lLW+ZeSf6lq+PfOQj7fTTT2/z/8Mx8oKGECCwUwLi+U5x+WYCBIoLiOfFF9jx44vnueWK5zlLk7IC4nnW0zQCBAgQIECgvoB4Xn+HPZ5APJ/bqnee93jDV+5MZeL5vffe2970pje1P/zDP5zR2muvvdq1117bhneHJ79uueWWduyxx7YHH3xwZuzw8e3D70X/iZ/4ieTLmEWAwCIExPNFoPkRAgTKCojnZVfX/YOL57kVi+c5S5OyAuJ51tM0AgQIECBAoL6AeF5/hz2eQDyf26p43uMNX7kzlYnnN99881ahfHiH+CWXXNL22GOPqN4QzYePbx/C/Jav9evXtzVr1kRfxzACBHZeQDzfeTM/QYBAXQHxvO7uen9y8Ty3YfE8Z2lSVkA8z3qaRoAAAQIECNQXEM/r77DHE4jnc1sVz3u84St3phLx/LHHHmtr165t55133rIE7Ysuuqi9613vmn2tM844o51//vntWc961sptyisTINDEc5eAAIExCYjnY9p2rbOK57l9iec5S5OyAuJ51tM0AgQIECBAoL6AeF5/hz2eQDwXz3u819NwphLxfP67wYePbB8+Xv3QQw+diOEnPvGJ9sY3vnF29vAx7sPvVt97770n8nqGEiCwMAHxfGFOvosAgT4ExPM+9tjjKcTz3FbF85ylSVkB8TzraRoBAgQIECBQX0A8r7/DHk8gnovnPd7raThTiXh+3333zXxs+saNG2fMDjrooDYE7gMOOGAihp/73OfakUceOTt79erVbcOGDW3VqlUTeT1DCRBYmIB4vjAn30WAQB8C4nkfe+zxFOJ5bqviec7SpKyAeJ71NI0AAQIECBCoLyCe199hjycQz+e26mPbe7zhK3emkvF8//33bzfccEP7mZ/5mYnIDaH8+OOPF88nomsogcULiOeLt/OTBAjUExDP6+1sLE8snuc2LZ7nLE3KCojnWU/TCBAgQIAAgfoC4nn9HfZ4AvFcPO/xXk/DmUrE8wceeKCdeOKJM8F8y9dNN93UjjrqqLjhtn6/+vDav/u7v9t+/Md/PP56BhIgsHAB8XzhVr6TAIH6AuJ5/R32egLxPLdZ8TxnaVJWQDzPeppGgAABAgQI1BcQz+vvsMcTiOdzW/XO8x5v+MqdqUQ8/+EPf9jOPPPMdtlll81KnX766e2CCy5ou+22W1Tv29/+djvuuOPaV77yldm569ata8O/5v8HZPSFDSNAYIcC4vkOiXwDAQIdCYjnHS2zs6OI57mFiuc5S5OyAuJ51tM0AgQIECBAoL6AeF5/hz2eQDyf26p43uMNX7kzlYjnA89FF13U3vWud81KvfCFL5x5J/rLXvaymN6jjz7aLrzwwvae97xnq5mTepd77MENIjASAfF8JIt2TAIEZgTEcxdhWgXE89xmxPOcpUlZAfE862kaAQIECBAgUF9APK+/wx5PIJ7PbVU87/GGr9yZysTzr3/96+1Xf/VX27333jurdfTRR7crrrii7bfffksW3Lx5c7vuuuvaKaec0h588MHZeT//8z/fPv7xj7ch1vsiQGBlBcTzlfX36gQILK+AeL683l5t4QLi+cKtdvSd4vmOhPz5SgmI5ysl73UJECBAgACBaRUQz6d1M+N+LvF8bv/i+bj/vZA+fZl4/vDDD7fTTjut/Zf/8l+2MjjmmGNm3pW+lLj9+OOPt0996lPt3e9+d7v77ru3mj+8E/2MM87wke3pm2cegUUIiOeLQPMjBAiUFRDPy66u+wcXz3MrFs9zliZlBcTzrKdpBAgQIECAQH0B8bz+Dns8gXgunvd4r6fhTGXi+YB1yy23tGOPPXard4YP//yAAw5oH/jAB9qv//qvt913333BrsO7zYffcT78j1bXXHPNU35u+B+tr7322va85z1vwTN9IwECkxMQzydnazIBAtMnIJ5P30480RMC4nnuJojnOUuTsgLiedbTNAIECBAgQKC+gHhef4c9nkA8n9uqd573eMNX7kyl4vkjjzzSzjrrrHbJJZdsU2x49/kv//Ivt9e+9rXtJS95SXv2s5/d9tprr/asZz1r5vsfeuihNsz41re+1b785S+33//932+f//zntzvr6quvbocffvjKbccrEyCwlYB47kIQIDAmAfF8TNuudVbxPLcv8TxnaVJWQDzPeppGgAABAgQI1BcQz+vvsMcTiOdzWxXPe7zhK3emUvF8YPr+97/fTj755HbTTTdNTG0I7pdffnk77rjjfFz7xJQNJrDzAuL5zpv5CQIE6gqI53V31/uTi+e5DYvnOUuTsgLiedbTNAIECBAgQKC+gHhef4c9nkA8F897vNfTcKZy8XxAG34v+amnntr+4A/+IG647777tv/0n/5Te+Mb39h22WWX+HwDCRBYvIB4vng7P0mAQD0B8bzezsbyxOJ5btPiec7SpKyAeJ71NI0AAQIECBCoLyCe199hjycQz8XzHu/1NJypZDwf4O6///52wQUXtMsuu+wpvwN9sbAvf/nL20c+8pF22GGHecf5YhH9HIEJCojnE8Q1mgCBqRMQz6duJR7oHwTE89xVEM9zliZlBcTzrKdpBAgQIECAQH0B8bz+Dns8gXgunvd4r6fhTGXj+YC3efPmdvvtt7cPfvCD7cYbb1y05/C70t/5zne2k046qe2xxx6LnuMHCRCYrIB4Pllf0wkQmC4B8Xy69uFp5gTE89xtEM9zliZlBcTzrKdpBAgQIECAQH0B8bz+Dns8gXg+t1W/87zHG75yZyodz7ewDRF9+Cj3//pf/2v7H//jf7Rbb711h6JDMD/iiCPab/7mb7ZXvepVbffdd9/hz/gGAgRWVkA8X1l/r06AwPIKiOfL6+3VFi4gni/cakffKZ7vSMifr5SAeL5S8l6XAAECBAgQmFYB8XxaNzPu5xLP5/Yvno/73wvp03cRz+ej/P3f/33btGlT++Y3v9n+3//7f1v98T/+x/+4DeF877339jvN07fJPAITFhDPJwxsPAECUyUgnk/VOjzMkwTE89x1EM9zliZlBcTzrKdpBAgQIECAQH0B8bz+Dns8gXgunvd4r6fhTF3G82mA9QwECOQFxPO8qYkECEyvgHg+vbsZ+5OJ57kbIJ7nLE3KCojnWU/TCBAgQIAAgfoC4nn9HfZ4AvFcPO/xXk/DmcTzadiCZyBAYEEC4vmCmHwTAQKdCIjnnSyyw2OI57mliuc5S5OyAuJ51tM0AgQIECBAoL6AeF5/hz2eQDwXz3u819NwJvF8GrbgGQgQWJCAeL4gJt9EgEAnAuJ5J4vs8BjieW6p4nnO0qSsgHie9TSNAAECBAgQqC8gntffYY8nEM/F8x7v9TScqet4/sgjj7S/+7u/m3HeZZdd/J7zabhxnoHAEgTE8yXg+VECBMoJiOflVjaaBxbPc6sWz3OWJmUFxPOsp2kECBAgQIBAfQHxvP4OezyBeC6e93ivp+FM3cTzRx99tN1+++3ts5/9bLv11lvbV7/61fbggw/OGq9evbpt2LChrVq1avaf3Xbbbe13fud32kknndSOOOKItvvuu0/DTjwDAQLbERDPXQ0CBMYkIJ6Padu1ziqe5/YlnucsTcoKiOdZT9MIECBAgACB+gLief0d9ngC8Vw87/FeT8OZysfzhx9+uF1zzTXtox/9aPuLv/iL7ZpuK54PMf3444+f+Zl/9a/+VXvve9/bXve617XddtttGnbjGQgQmCcgnrsSBAiMSUA8H9O2a51VPM/tSzzPWZqUFRDPs56mESBAgAABAvUFxPP6O+zxBOK5eN7jvZ6GM5WN55s3b25f+tKX2r/7d/+ufe1rX9uh5bbi+Xnnndfe9773bfWzJ5xwQrvgggvaP/2n/3SHM30DAQLLKyCeL6+3VyNAYGUFxPOV9ffq2xcQz3O3QzzPWZqUFRDPs56mESBAgAABAvUFxPP6O+zxBOL53Fbn//frc845p61bt67HtTvTMgiUjOfDR7RfffXV7Ywzztjqo9mfzmt+PH/sscfa2rVr2xDQ538deeSR7ZJLLmn777//MqzASxAgsFAB8XyhUr6PAIEeBMTzHrbY5xnE89xexfOcpUlZAfE862kaAQIECBAgUF9APK+/wx5PIJ7PbVU87/GGr9yZysXz4R3n1113XTvllFMWHM4H3vnx/O/+7u/aO9/5znbllVduU//oo49uV1xxRdtvv/1WbjtemQCBrQTEcxeCAIExCYjnY9p2rbOK57l9iec5S5OyAuJ51tM0AgQIECBAoL6AeF5/hz2eQDwXz3u819NwpnLx/NZbb21vfvOb29133/0Uv7322qu94hWvaD//8z8/82dnn3327PfMj+cPPfTQzLvOL7/88nb//fdvcxdnnnlm+9CHPuR3oE/DTfUMBFpr4rlrQIDAmATE8zFtu9ZZxfPcvsTznKVJWQHxPOtpGgECBAgQIFBfQDyvv8MeTyCei+c93utpOFOpeP69732vnXjiie0P/uAPtrLbd99923ve856ZqP5P/sk/mfmzL37xi+2Vr3zlduP5lj/4wQ9+0C688MJ22WWXPeWd7M997nPb9ddf31796ldPw648A4HRC4jno78CAAiMSkA8H9W6Sx1WPM+tSzzPWZqUFRDPs56mESBAgAABAvUFxPP6O+zxBOL53FZ9bHuPN3zlzlQmng8f1z58xPpJJ520ldYhhxzSLr300nbwwQdv9c8XGs+HHxpm/8//+T/bqaee2u64446t5px++untggsu8O7zlbujXpnArIB47jIQIDAmAfF8TNuudVbxPLcv8TxnaVJWQDzPeppGgAABAgQI1BcQz+vvsMcTiOfieY/3ehrOVCae/+3f/m074YQT2mc/+9lZtxe+8IXt6quvbocffvhTLHcmnm/54a997Wvtt37rt7YK6AceeGD75Cc/2V784hdPw748A4FRC4jno16/wxMYnYB4PrqVlzmweJ5blXieszQpKyCeZz1NI0CAAAECBOoLiOf1d9jjCcRz8bzHez0NZyoTz4cY/ku/9EtbfbT6xz72sZmPcZ//H1wD7GLi+fAO9A0bNsxE+id/rV+/vq1Zs2Ya9uUZCIxaQDwf9fodnsDoBMTz0a28zIHF89yqxPOcpUlZAfE862kaAQIECBAgUF9APK+/wx5PIJ6L5z3e62k4U5l4ftFFF7V3vetds2avetWr2sc//vH2z//5P9+m42Li+TDo3nvvbW9605vaH/7hH87OXbduXRv+ta1IPw1L9AwExiIgno9l085JgMAgIJ67B9MqIJ7nNiOe5yxNygqI51lP0wgQIECAAIH6AuJ5/R32eALxfG6rfud5jzd85c5UIp7/8Ic/bGeeeWa77LLLZqXe+973tnPPPbc985nP3KbeYuP5Y4891tauXdvOO++82bknn3xyG+L97rvvvnKb8soECDTx3CUgQGBMAuL5mLZd66zieW5f4nnO0qSsgHie9TSNAAECBAgQqC8gntffYY8nEM/F8x7v9TScqUQ8f+CBB2Y+nv2GG26YNRt+1/nwDvHtfS02ng/zho9uP/7442dHr169euafrVq1ahp25hkIjFZAPB/t6h2cwCgFxPNRrr3EocXz3JrE85ylSVkB8TzraRoBAgQIECBQX0A8r7/DHk8gns9t1TvPe7zhK3emEvH8vvvum/md4xs3bpyVuummm9pRRx21XbmlxPPPfe5z7cgjjxTPV+5eemUC2xQQz10MAgTGJCCej2nbtc4qnuf2JZ7nLE3KCojnWU/TCBAgQIAAgfoC4nn9HfZ4AvFcPO/xXk/DmcrG81tuuaW99rWvnUg8v/nmm9vRRx8tnk/DDfUMBJ4kIJ67DgQIjElAPB/TtmudVTzP7Us8z1malBUQz7OephEgQIAAAQL1BcTz+jvs8QTiuXje472ehjOVjefr16+feTf69r6W8s7za665pr35zW+eHf0rv/Ir7dprr2377LPPNOzMMxAYrYB4PtrVOziBUQqI56Nce4lDi+e5NYnnOUuTsgLiedbTNAIECBAgQKC+gHhef4c9nkA8F897vNfTcKYS8fyRRx5pZ5xxRrviiitmzc4999z2/ve/v83/D60t37DYeP7YY4+1tWvXtvPOO2/2tU4++eR20UUXtd13330aduYZCIxWQDwf7eodnMAoBcTzUa69xKHF89yaxPOcpUlZAfE862kaAQIECBAgUF9APK+/wx5PIJ6L5z3e62k4U4l4vnnz5jb8D0vDv7Z8HXPMMe2qq67a7rvBFxvPv/3tb7fjjjuufeUrX5l9rXXr1rXhX9sL9dOwSM9AYAwC4vkYtuyMBAhsERDP3YVpFRDPc5sRz3OWJmUFxPOsp2kECBAgQIBAfQHxvP4OezyBeC6e93ivp+FMJeL5APWJT3yivfGNb5w122uvvdoNN9zQjjzyyG06LiaeD5H+yiuvbCeddNJWM2+66aZ21FFHTcO+PAOBUQuI56Nev8MTGJ2AeD66lZc5sHieW5V4nrM0KSsgnmc9TSNAgAABAgTqC4jn9XfY4wnEc/G8x3s9DWcqE8/vvPPO9oY3vKHdcccds25HH330zEe577fffk+xXEw8v/XWW2d+1/ndd989O++ggw6aCfcHHHDANOzLMxAYtYB4Pur1OzyB0QmI56NbeZkDi+e5VYnnOUuTsgLiedbTNAIECBAgQKC+gHhef4c9nkA8F897vNfTcKYy8fxHP/pRO+uss9rFF1+8lds73vGOdsEFF7Q99thjq3++s/H8G9/4RjvxxBO3+rj2YeDpp58+M3+33Xabhn15BgKjFhDPR71+hycwOgHxfHQrL3Ng8Ty3KvE8Z2lSVkA8z3qaRoAAAQIECNQXEM/r77DHE4jn4nmP93oazlQmng9Yf/qnf9qOPfbYrd4ZPvzzIaCfc8457TnPec6s6ULj+eOPP94+85nPtDPPPLMN725/8tfw0fA33nhje81rXjMNu/IMBEYvIJ6P/goAIDAqAfF8VOsudVjxPLcu8TxnaVJWQDzPeppGgAABAgQI1BcQz+vvsMcTiOdzW53/36+HZrhu3boe1+5MyyBQKp4/+uij7fzzz29r1659Cs0LX/jCmYg+fLT785///PalL32pvfKVr5z9vtWrV7cNGza0VatWzfyzTZs2tdtuu61ddtllbePGjdukHoL6hz70Ie86X4aL6CUILERAPF+Iku8hQKAXAfG8l032dw7xPLdT8TxnaVJWQDzPeppGgAABAgQI1BcQz+vvsMcTiOdzWxXPe7zhK3emUvF8YPr+97/fTj755HbTTTc9rdr+++/f7rrrrtnvOfDAA9vrX//6mXetD783/fbbb3/anz/kkEPatdde24Y5vggQmA4B8Xw69uApCBBYHgHxfHmcvcrOC4jnO2+2vZ8Qz3OWJmUFxPOsp2kECBAgQIBAfQHxvP4OezyBeD63VfG8xxu+cmcqF88HqiGKn3baae2WW26ZiNxBBx3UPvrRj7bDDjtsIvMNJUBgcQLi+eLc/BQBAjUFxPOaexvDU4vnuS2L5zlLk7IC4nnW0zQCBAgQIECgvoB4Xn+HPZ5APBfPe7zX03CmkvF8gPvud7/bzjjjjPbJT34y6viKV7yiXXzxxe2lL31pdK5hBAgsXUA8X7qhCQQI1BEQz+vsamxPKp7nNi6e5yxNygqI51lP0wgQIECAAIH6AuJ5/R32eALxXDzv8V5Pw5nKxvMB75FHHmmXX355++AHP9juv//+JXnutddeM78zffg95895znOWNMsPEyAwGQHxfDKuphIgMJ0C4vl07sVTtSae526BeJ6zNCkrIJ5nPU0jQIAAAQIE6guI5/V32OMJxHPxvMd7PQ1nKh3PtwD+zd/8TVu/fn372Mc+1u68886dct13333bCSecMPN71H/qp36qzf8PwZ0a5psJEJiogHg+UV7DCRCYMgHxfMoW4nFmBcTz3GUQz3OWJmUFxPOsp2kECBAgQIBAfQHxvP4OezyBeD63Vb/zvMcbvnJn6iKeb+F79NFH27e+9a329a9/vX3xi19s3/zmN9vdd989G9SHd5e/5CUvac973vPay172snbooYfO/N/32GOPlduAVyZAYMEC4vmCqXwjAQIdCIjnHSyx0yOI57nFiuc5S5OyAuJ51tM0AgQIECBAoL6AeF5/hz2eQDwXz3u819Nwpq7i+TSAegYCBCYnIJ5PztZkAgSmT0A8n76deKInBMTz3E0Qz3OWJmUFxPOsp2kECBAgQIBAfQHxvP4OezyBeD63Ve887/GGr9yZysTzzZs3t//9v/93e+5zn9ue/exnr5yYVyZAYMUExPMVo/fCBAisgIB4vgLoXnJBAuL5gpgW9E3i+YKYfNMKCIjnK4DuJQkQIECAAIGpFhDPp3o9o3048Vw8H+3ln/DBy8Tze++9t73pTW9qd911VzvppJPaW9/61pmQ7osAgfEIiOfj2bWTEiDQmnjuFkyrgHie24x4nrM0KSsgnmc9TSNAgAABAgTqC4jn9XfY4wnEc/G8x3s9DWcqE89vvvnmdvTRR8+a7bvvvu26665rRx555DQ4egYCBJZBQDxfBmQvQYDA1AiI51OzCg8yT0A8z10J8TxnaVJWQDzPeppGgAABAgQI1BcQz+vvsMcTiOfieY/3ehrOVCKeP/bYY23t2rXtvPPOmzU75phj2lVXXdX22WefaXD0DAQILIOAeL4MyF6CAIGpERDPp2YVHkQ8n9gdEM8nRmvwEgXE8yUC+nECBAgQIECgOwHxvLuVdnEg8Vw87+IiT+EhSsTzBx98sJ166qnt2muvnSU899xz2/vf//42/z+0ptDYIxEgEBIQz0OQxhAgUEJAPC+xplE+pHee59YunucsTcoKiOdZT9MIECBAgACB+gLief0d9ngC8Vw87/FeT8OZSsTz++67r61Zs6Zt3Lhx1uz6669vb3jDG6bB0DMQILBMAuL5MkF7GQIEpkJAPJ+KNXiIbQiI57lrIZ7nLE3KCojnWU/TCBAgQIAAgfoC4nn9HfZ4AvFcPO/xXk/DmcrG81tuuaW99rWvwcH0fQAAIABJREFUnQZDz0CAwDIJiOfLBO1lCBCYCgHxfCrW4CHE84neAfF8oryGL0FAPF8Cnh8lQIAAAQIEuhQQz7tca/lDiefieflLPKUHKBHPH3nkkXbGGWe0K664Ypbx8ssvbyeffPKUsnosAgQmISCeT0LVTAIEplVAPJ/WzXgu7zzP3QHxPGdpUlZAPM96mkaAAAECBAjUFxDP6++wxxOI5+J5j/d6Gs5UIp4PUFdddVU78cQTZ82OOeaYmX+2zz77TIOjZyBAYBkExPNlQPYSBAhMjYB4PjWr8CDzBMTz3JUQz3OWJmUFxPOsp2kECBAgQIBAfQHxvP4OezyBeD631fn//fqcc85p69at63HtzrQMAmXi+Xe+8512/PHHty9+8YuzLBdffHF7+9vf3nbddddloPISBAistIB4vtIb8PoECCyngHi+nNpea2cExPOd0Xr67xXPc5YmZQXE86ynaQQIECBAgEB9AfG8/g57PIF4PrdV8bzHG75yZyoTzweiW2+9tb35zW9ud99994zYXnvt1c4+++yZgL7HHnusnKJXJkBgWQTE82Vh9iIECEyJgHg+JYvwGE8REM9zl0I8z1malBUQz7OephEgQIAAAQL1BcTz+jvs8QTi+dxWxfMeb/jKnalUPN+8efNMQD/llFPanXfeOat2wAEHtN/4jd9ov/qrv9r+5b/8l23PPfdcOVGvTIDAxATE84nRGkyAwBQKiOdTuBSPNCMgnucugnieszQpKyCeZz1NI0CAAAECBOoLiOf1d9jjCcTzua2K5z3e8JU7U4l4/vjjj7cHHnigDf/n8PWtb32r/ft//+/bbbfdtk25fffdtx100EHtH/2jfxSRfcELXtAuuOACv189omkIgcULiOdb2/3gBz9of/mXf7l4UD9JYIICBx988MwnxPhavIB4vng7PzlZAfE85yue5yxNygqI51lP0wgQIECAAIH6AuJ5/R32eALxfG6r4nmPN3zlzlQint93331tzZo1bePGjSsitXr16rZhw4a2atWqFXl9L0qAwBMC4vncTbjwwgvbhz/84TYEdF8EplHgRS96UTvttNPamWeeOY2PV+KZxPMSaxrlQ4rnubWL5zlLk7IC4nnW0zQCBAgQIECgvoB4Xn+HPZ5APJ/bqnje4w1fuTOJ5wuwF88XgORbCCyDgHg+hzw/qi0Dv5cgsNMCRxxxRPvCF76w0z/nB54QEM/dhGkVEM9zmxHPc5YmZQXE86ynaQQIECBAgEB9AfG8/g57PIF4PrdV8bzHG75yZxLPF2Avni8AybcQWAYB8XwOWTxfhgvnJZYsIJ4vjVA8X5qfn56cgHiesxXPc5YmZQXE86ynaQQIECBAgEB9AfG8/g57PIF4Lp73eK+n4Uzi+QK2IJ4vAMm3EFgGAfF8+/H8PR84Zxk24CUI7Fjg/A/O3UXxfMdeT/cd4vnS/Pz05ATE85yteJ6zNCkrIJ5nPU0jQIAAAQIE6guI5/V32OMJxPO5rXrneY83fOXOVCKeP/TQQ239+vXtgQceWBGpvffeux1//PFtzz33XJHX96IECDwhIJ7P3YT5UW3TDze7JgSmQuDJUU08X9pKxPOl+fnpyQmI5zlb8TxnaVJWQDzPeppGgAABAgQI1BcQz+vvsMcTiOdzWxXPe7zhK3emEvF85Xi8MgEC0yQgnovn03QfPcu2BcTz3M0Qz3OWJmUFxPOcp3ieszQpKyCeZz1NI0CAAAECBOoLiOf1d9jjCcRz8bzHez0NZxLPp2ELnoEAgQUJiOfi+YIuim9aUQHxPMcvnucsTcoKiOc5T/E8Z2lSVkA8z3qaRoDAOAQ+9rGPtXvvvXcch3XKcgLr1q0r98zT9sDi+bRtxPMMAuL53D3wznP/nkgKiOdJTbMIEJiogHg+x+tj2yd61QxfgoB4vgS8eT8qnucsTcoKiOc5T/E8Z2lSVkA8z3qaRoBA/wInn3xyG+K5LwLTLPCNb3yjvfjFL57mR5zqZxPPp3o9o3048Xxu9eL5aP9tMJGDi+cTYTWUAIFJCIjnc6ri+SRumJkJAfE8ofjEDPE8Z2lSVkA8z3mK5zlLk7IC4nnW0zQCBPoXmB/V+j+xE1YUOOecc5p3oC9+c+L54u385OQExPM5W/F8cvdsjJPF8zFu3ZkJFBUQz+cWJ54XvcQjeGzxPLdk8TxnaVJWQDzPeYrnOUuTsgLiedbTNAIE+hcQz/vfcQ8nFM+XtkXxfGl+fnoyAuK5eD6Zm2WqeO4OECBQRkA8F8/LXNYRP6h4nlu+eJ6zNCkrIJ7nPMXznKVJWQHxPOtpGgEC/Qs8Oaq98tVHtOFfvghMg8D5Hzxn9jHE86VtRDxfmp+fnoyAeC6eT+Zmmboi8XzTpk3trLPOavfcc8/sBl7wghe0Cy64oO2zzz62QoAAgW0KiOdzLN557t8k0yognuc2I57nLE3KCojnOU/xPGdpUlZAPM96mkaAQP8C8+P5p2/5Qv+HdsKpF5gf1cTzpa1MPF+an5+ejIB4Lp5P5maZuiLx/L777mtr1qxpGzdunN3A6tWr24YNG9qqVatshQABAuL5Du6AeO7fJNMqIJ7nNiOe5yxNygqI5zlP8TxnaVJWQDzPeppGgED/AuJ5/zuueELxPLs18TzraVpGQDwXzzM3yZT5AuK5O0GAQBkB7zyfW5V4Xubaju5BxfPcysXznKVJWQHxPOcpnucsTcoKiOdZT9MIEOhfQDzvf8cVTyieZ7cmnmc9TcsIiOfieeYmmdJdPH/ooYfa+vXr2wMPPDB7tr333rsdf/zxbc8997RxAgQ6EhDPxfOOrnO3RxHPc6sVz3OWJmUFxPOcp3ieszQpKyCeZz1NI0CgfwHxvP8dVzyheJ7dmnie9TQtIyCei+eZm2RKd/HcR8C71ATGIyCei+fjue11Tyqe53YnnucsTcoKiOc5T/E8Z2lSVkA8z3qaRoBA/wLief87rnhC8Ty7NfE862laRkA8F88zN8kU8dwdIECgrIB4Lp6XvbwjenDxPLds8TxnaVJWQDzPeYrnOUuTsgLiedbTNAIE+hcQz/vfccUTiufZrYnnWU/TMgLiuXieuUmmiOfuAAECZQXEc/G87OUd0YOL57lli+c5S5OyAuJ5zlM8z1malBUQz7OephEg0L+AeN7/jiueUDzPbk08z3qalhEQz8XzzE0yRTx3BwgQKCsgnovnZS/viB5cPM8tWzzPWZqUFRDPc57iec7SpKyAeJ71NI0Agf4FxPP+d1zxhOJ5dmviedbTtIyAeC6eZ26SKeK5O0CAQFkB8Vw8L3t5R/Tg4nlu2eJ5ztKkrIB4nvMUz3OWJmUFxPOsp2kECPQvIJ73v+OKJxTPs1sTz7OepmUExHPxPHOTTBHP3QECBMoKiOfiednLO6IHF89zyxbPc5YmZQXE85yneJ6zNCkrIJ5nPU0jQKB/AfG8/x1XPKF4nt2aeJ71NC0jIJ6L55mbZIp47g4QIFBWQDwXz8te3hE9uHieW7Z4nrM0KSsgnuc8xfOcpUlZAfE862kaAQL9C4jn/e+44gnF8+zWxPOsp2kZAfFcPM/cJFPEc3eAAIGyAuK5eF728o7owcXz3LLF85ylSVkB8TznKZ7nLE3KCojnWU/TCBDoX0A873/HFU8onme3Jp5nPU3LCIjn4nnmJpkinrsDBAiUFRDPxfOyl3dEDy6e55YtnucsTcoKiOc5T/E8Z2lSVkA8z3qaRoBA/wLief87rnhC8Ty7NfE862laRkA8F88zN8kU8dwdIECgrIB4Lp6XvbwjenDxPLds8TxnaVJWQDzPeYrnOUuTsgLiedbTNAIE+hcQz/vfccUTiufZrYnnWU/TMgLiuXieuUmmiOfuAAECZQXEc/G87OUd0YOL57lli+c5S5OyAuJ5zlM8z1malBUQz7OephEg0L+AeN7/jiueUDzPbk08z3qalhEQz8XzzE0yRTx3BwgQKCsgnovnZS/viB5cPM8tWzzPWZqUFRDPc57iec7SpKyAeJ71NI0Agf4FxPP+d1zxhOJ5dmviedbTtIyAeC6eZ26SKeK5O0CAQFkB8Vw8L3t5R/Tg4nlu2eJ5ztKkrIB4nvMUz3OWJmUFxPOsp2kECPQvIJ73v+OKJxTPs1sTz7OepmUExHPxPHOTTBHP3QECBMoKiOfiednLO6IHF89zyxbPc5YmZQXE85yneJ6zNCkrIJ5nPU0jQKB/AfG8/x1XPKF4nt2aeJ71NC0jIJ6L55mbZIp47g4QIFBWQDwXz8te3hE9uHieW7Z4nrM0KSsgnuc8xfOcpUlZAfE862kaAQL9C4jn/e+44gnF8+zWxPOsp2kZAfFcPM/cJFPEc3eAAIGyAuK5eF728o7owcXz3LLF85ylSVkB8TznKZ7nLE3KCojnWU/TCBDoX0A873/HFU8onme3Jp5nPU3LCIjn4nnmJpkinrsDBAiUFRDPxfOyl3dEDy6e55YtnucsTcoKiOc5T/E8Z2lSVkA8z3qaRoBA/wLief87rnhC8Ty7NfE862laRkA8F88zN8kU8dwdIECgrIB4Lp6XvbwjenDxPLds8TxnaVJWQDzPeYrnOUuTsgLiedbTNAIE+hcQz/vfccUTiufZrYnnWU/TMgLiuXieuUmmiOfuAAECZQXEc/G87OUd0YOL57lli+c5S5OyAuJ5zlM8z1malBUQz7OephEg0L+AeN7/jiueUDzPbk08z3qalhEQz8XzzE0yZWrj+Wte85p2+eWXt3322WentrRp06Z2yimntM9//vOzP7fYWdt74V122aXtvffebfg/fREgsHIC4vmc/fyotumHm1duMV6ZwJMExPPcdRDPc5YmZQXE85yneJ6zNCkrIJ5nPU0jQKB/AfG8/x1XPKF4nt2aeJ71NC0jIJ7POc7/79fnnHNOW7duXQbalNEJPGPz5s3LXlzuu+++tmbNmrZx48YS4KtXr24bNmxoq1atKvG8HpJArwLi+dxmxfNeb3n9c4nnuR2K5zlLk7IC4nnOUzzPWZqUFRDPs56mESDQv4B43v+OK55QPM9uTTzPepqWERDPxfPMTTJlvoB4voA7IZ4vAMm3EFgGAfFcPF+Ga+Ylliggni8R8Ek/Lp7nLE3KCojnOU/xPGdpUlZAPM96mkaAQP8C4nn/O654QvE8uzXxPOtpWkZAPJ9z9M7zzJ0y5QkB8XwBN0E8XwCSbyGwDALi+Ryyd54vw4XzEosSEM8XxbbNHxLPc5YmZQXE85yneJ6zNCkrIJ5nPU0jQKB/AfG8/x1XPKF4nt2aeJ71NC0jIJ7POYrnmTtlyhMC4vkCboJ4vgAk30JgGQTE8zlk8XwZLpyXWJSAeL4otm3+kHieszQpKyCe5zzF85ylSVkB8TzraRoBAv0LiOf977jiCcXz7NbE86ynaRkB8XzOUTzP3ClTnhAQzxdwE8TzBSD5FgLLICCezyGL58tw4bzEogTE80WxbfOHxPOcpUlZAfE85yme5yxNygqI51lP0wgQ6F9APO9/xxVPKJ5ntyaeZz1NywiI53OO4nnmTpnyhMCKxPOHHnqorV+/vj3wwAMl9rD33nu3448/vu25554lntdDEuhVQDyf26x43ustr38u8Ty3Q/E8Z2lSVkA8z3mK5zlLk7IC4nnW0zQCBPoXEM/733HFE4rn2a2J51lP0zIC4vmco3ieuVOmPCGwIvEcPgECBBYjIJ7PqYnni7lBfmY5BMTznLJ4nrM0KSsgnuc8xfOcpUlZAfE862kaAQL9C4jn/e+44gnF8+zWxPOsp2kZAfF8zlE8z9wpU54QEM/dBAIEygiI53OrEs/LXNvRPah4nlu5eJ6zNCkrIJ7nPMXznKVJWQHxPOtpGgEC/QuI5/3vuOIJxfPs1sTzrKdpGQHxXDzP3CRT5guI5+4EAQJlBMRz8bzMZR3xg4rnue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BG33UrAAAgAElEQVQ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/n/27j/217Su7/ztQJmisUYN7gI2tmmNMbUopSLt0IUQCv3DIqh0FBC0Eoc6LT9dVyTDEJUB3BAsZaYzLUT5pVRBagcChSorESKwro410Ym7C5OYasEyUdZCG4HN53v3/l7MMMM5c85zzpzrcz8m6R8r57zOfR7XO2712XOGwLQC4rl4Pu3x7ujDxfPuscXzztJSKyCed57ieWdpqRUQz1tPawQIHL+AeH78bzzj71A8b19NPG89rTUC4rl43lySFfHcDRAgMK2AeC6eT3u8O/pw8bx7bPG8s7TUCojnnad43llaagXE89bTGgECxy8gnh//G8/4OxTP21cTz1tPa42AeC6eN5dkRTx3AwQITCsgnovn0x7vjj5cPO8eWzzvLC21AuJ55ymed5aWWgHxvPW0RoDA8QuI58f/xjP+DsXz9tXE89bTWiMgnovnzSVZEc/dAAEC0wqI5+L5tMe7ow8Xz7vHFs87S0utgHjeeYrnnaWlVkA8bz2tESBw/ALi+fG/8Yy/Q/G8fTXxvPW01giI5+J5c0lWxHM3QIDAtALiuXg+7fHu6MPF8+6xxfPO0lIrIJ53nuJ5Z2mpFRDPW09rBAgcv4B4fvxvPOPvUDxvX008bz2tNQLiuXjeXJIV8dwNECAwrYB4Lp5Pe7w7+nDxvHts8byztNQKiOedp3jeWVpqBcTz1tMaAQLHLyCeH/8bz/g7FM/bVxPPW09rjYB4Lp43l2RFPHcDBAhMKyCei+fTHu+OPlw87x5bPO8sLbUC4nnnKZ53lpZaAfG89bRGgMDxC4jnx//GM/4OxfP21cTz1tNaIyCei+fNJVkRz90AAQLTCojn4vm0x7ujDxfPu8cWzztLS62AeN55iuedpaVWQDxvPa0RIHD8AuL58b/xjL9D8bx9NfG89bTWCIjn4nlzSVbEczdAgMC0AuK5eD7t8e7ow8Xz7rHF887SUisgnnee4nlnaakVEM9bT2sECBy/gHh+/G884+9QPG9fTTxvPa01AuK5eN5ckhXx3A0QIDCtgHgunk97vDv6cPG8e2zxvLO01AqI552neN5ZWmoFxPPW0xoBAscvIJ4f/xvP+DsUz9tXE89bT2uNgHgunjeXZEU8dwMECEwrIJ6L59Me744+XDzvHls87ywttQLieecpnneWlloB8bz1tEaAwPELiOfH/8Yz/g7F8/bVxPPW01ojIJ6L580lWRHP3QABAtMKiOfi+bTHu6MPF8+7xxbPO0tLrYB43nmK552lpVZAPG89rREgcPwC4vnxv/GMv0PxvH018bz1tNYIiOfieXNJVsRzN3C3CXz2s59dXvnKVy7PfvazT36NN7zhDcuTn/zk8/71PvOZzyw333zzcuONNy6/8iu/snzoQx9aPv7xjy9f+qVfunzTN33T8ohHPGJ5/OMfvzz4wQ9eLrnkkvP+9Q6/jz/4gz9Y3va2ty3vfOc7l5tuumm55ZZbTnYf9rCHLQ996EOXJzzhCcvf+Tt/Z7n00kun+/XO+4PvwQHxfODfPqrd+qnP3oMv45cmMATE8+4axPPO0lIrIJ53nuJ5Z2mpFRDPW09rBAgcv4B4fvxvPOPvUDxvX008bz2tNQLi+XC8/f98/aIXvWi5+uqrG2gruxP4os8eSqF/CAQCh8B9+eWXn8Tmwz9FPP/IRz5y8t/gXve6153xC7/1W791Ofw3yENEv/3/ZeaMP/l//ICPfexjy8tf/vLluuuuWz7xiU98wZ/2zd/8zcs111yzPOpRjzrnaH+hf72zdbhYf5x4Pl5GPL9Yr9R3iefdDYjnnaWlVkA87zzF887SUisgnree1ggQOH4B8fz433jG36F43r6aeN56WmsExPPhKJ43N2VlFRDPXUIi8Gd/9mfLD//wD59E5+2f843n733ve5cf+IEfOPlT52f7z1d8xVcs11577UnEv6sB/fDrfP/3f//yvve972x/uZM//X7VVVctz3nOc5Z73/veZ/3zDj/wQv96d+njLtIfLJ6PhxHPL9Ij9VmLeN4dgXjeWVpqBcTzzlM87ywttQLieetpjQCB4xcQz4//jWf8HYrn7auJ562ntUZAPB+O4nlzU1ZWAfHcJZy3wJ//+Z+f/GntH/mRH7nN1vnE81/91V9dnva0p53+demfO3z4q9P/0l/6S8uf/umfLr/+67/+ed9/CNrXX3/98t3f/d1nHdB/93d/d/m+7/u+5QMf+MDn7R3+JPv97ne/5ZOf/OTyW7/1W3f4J9Jf+tKXLs973vPOOqBf6F/vvB/5IhkQz8dDiOcXyVH6jM8TEM+7oxDPO0tLrYB43nmK552lpVZAPG89rREgcPwC4vnxv/GMv0PxvH018bz1tNYIiOfDUTxvbsrKKiCeu4TzEjj8rf8/93M/tzzjGc/4vKh8rvH8j/7oj5anP/3py9vf/vbTbzsE8Re84AUngfurvuqrTv/rH/3oR5fXvva1yyFeH/496Ns/3/It37L89E//9PL1X//1Z/z9Hf7U/OFPjv/rf/2vb/NjD/+1Zz7zmcvXfM3XnEb4Q7B/y1vesrzsZS+7zZ+IP/yYw3cc/v3rZ/rnQv96Z/qemf5z8Xy8lng+0+Xu61vF8+69xfPO0lIrIJ53nuJ5Z2mpFRDPW09rBAgcv4B4fvxvPOPvUDxvX008bz2tNQLi+XAUz5ubsrIKiOcu4ZwFDuH8rW996/Lc5z73Dv+E+LnE88PmK1/5yuXZz3726XcdwvS//Jf/cvkH/+Af3OGfJD/8nPe85z3LP/7H//g233H4k+AvfvGLl0svvfQL/h5/6Zd+afme7/me0/h/CPWveMUrTv7k+539Vey/8zu/cxL4P/dPqj/xiU9cbrjhhuXLv/zLL6pf75wf+CL8ieL5eBTx/CI8UJ90IiCed4cgnneWlloB8bzzFM87S0utgHjeelojQOD4BcTz43/jGX+H4nn7auJ562mtERDPh6N43tyUlVVAPHcJ5yRw+KvaD3/S+vCnsz/xiU/c4ca5xPMPf/jDJ3/d+udG6Z/6qZ86+RPgX+jfYX5HfwL+EN3f/OY3L3/7b//tO/093nrrrSf/nvPD/yOA7Z+zje63/6vlD9H99a9//fJt3/ZtF82vd06PexH/JPF8PI54fhEf6s4/TTzvDkA87ywttQLieecpnneWlloB8bz1tEaAwPELiOfH/8Yz/g7F8/bVxPPW01ojIJ4PR/G8uSkrq4B47hLussAhll9zzTUnf1X6F/rnXOL5a17zmpM/0b39cwgHhyD9wAc+8Izfefjr0P/pP/2ny8/8zM+c/tirrrpqufrqq5d73eted/jzf/mXf3l5whOecPr/AODw17y/6U1vWh70oAed8df79Kc/vRz+G/KP//iPn/7Y7/3e711e9apXLV/yJV9yUfx6Z/xNTPYDxPPxYOL5ZMe7o88Vz7vHFs87S0utgHjeeYrnnaWlVkA8bz2tESBw/ALi+fG/8Yy/Q/G8fTXxvPW01giI58NRPG9uysoqIJ67hLMWOPzp7t/8zd9cnv/85y/vete7bvPzfuAHfmC56aabbvMnxu9qPD9E+SuvvPIklm//vPzlLz/50+1f6E+df+6H/OIv/uLyHd/xHaf/pUc/+tHL6173uuX+97//5/0+D/H7ENdf8pKXnP5nhz/h/pM/+ZNn/Kvet5/wwQ9+cHn84x+//OEf/uHJf+kQ33/hF35h+Rt/42/c47/eWT/sRD9QPB+PJZ5PdLg7+1TxvHtw8byztNQKiOedp3jeWVpqBcTz1tMaAQLHLyCeH/8bz7DuE80AACAASURBVPg7FM/bVxPPW09rjYB4PhzF8+amrKwC4rlLOCuBj33sY8shZF933XW3+WvaD39V+eHfK34I1od/5/i///f//nTvrsbzm2++ebn88stPIvzhn8P2O97xjuWyyy47q288/KBbbrlledKTnrS8//3vP+PGH//xH5/8u87f+c53nvM3/8mf/MnJn5Q//PXw2z939vu+0L/eWaNN9APF8/FY4vlEh7uzTxXPuwcXzztLS62AeN55iuedpaVWQDxvPa0RIHD8AuL58b/xjL9D8bx9NfG89bTWCIjnw1E8b27KyiognruEsxI4/NXkL3zhC2/zY7/u675uOfz7yB/72McuH//4x5cnP/nJ5xXP3/3udy+PecxjTn+Nv/t3/+7ysz/7s8vh311+tv/c0Z9ev/7665crrrji8yZ++7d/e/nO7/zO5fd///dP/rPDn06/8cYbl4c85CFn+8std/Sn1w9/Mv/gdfu/Kv5C/3pn/ZuY6AeK5+OxxPOJDndnnyqedw8unneWlloB8bzzFM87S0utgHjeelojQOD4BcTz43/jGX+H4nn7auJ562mtERDPh6N43tyUlVVAPHcJZyVw+3j+gz/4g8uLXvSi5X73u9/Jz/8v/+W/nHc8f8UrXrE897nPPf2ew58Kv/baa0/+BPrZ/nP4q+UP/03y8H+2fw5/7fvh389+n/vc5zYz/+7f/bvl277t207/a4985COXN77xjcsDHvCAs/3lTn7c4a+Ff9rTnnb6cw5B/tWvfvXyZV/2Zffor3eXfhOT/GDxfDyUeD7J0e7wM8Xz7tHF887SUisgnnee4nlnaakVEM9bT2sECBy/gHh+/G884+9QPG9fTTxvPa01AuL5cBTPm5uysgqI5y7hrAS2eP73/t7fO/kT6I961KOWSy655PTnnm88v6M/wX1n0ftMH3zDDTcsz3jGM05/2J1F+Nv/uDuL3mf69W7/J+bvLMJf6F/vTN89438uno9XE89nvOB9fLN43r2zeN5ZWmoFxPPOUzzvLC21AuJ562mNAIHjFxDPj/+NZ/wdiuftq4nnrae1RkA8H47ieXNTVlYB8dwlnJXA4U+A/5W/8leWRz/60cull176eT/nfOP5Jz/5yeUQyw+Befvnx37sx5arrrrqrL7vc3/Q4U+PP+UpTzn9Lx3+WvnDf+0rv/Irb7N1+z9Nf/ir3Q9/+v2+973vXfo13/e+9y0Pf/jDT3/ON37jNy7/5t/8m+Xw19p/7j8X+te7S7+JSX6weD4eSjyf5Gh3+Jnieffo4nlnaakVEM87T/G8s7TUCojnrac1AgSOX0A8P/43nvF3KJ63ryaet57WGgHxfDiK581NWVkFxHOXkAicbzy/9dZbl8OfEH/7299++j2vfe1rl6c+9al3+fvOJmZ/6lOfWp73vOct11133en+1VdfvRz+z+3/L0Jn+oCbb755ufzyy5ebbrrp9If+2q/92nLZZZed/n9f6F/vTN88638uno+XE89nveLj/27xvHtj8byztNQKiOedp3jeWVpqBcTz1tMaAQLHLyCeH/8bz/g7FM/bVxPPW09rjYB4PhzF8+amrKwC4rlLSATON56f78//3N/E2cTz8k+6n008v9C/XvKoF+GIeD4eRTy/CA/UJ50IiOfdIYjnnaWlVkA87zzF887SUisgnree1ggQOH4B8fz433jG36F43r6aeN56WmsExPPhKJ43N2VlFRDPXUIicL7x+3x//uf+JsTz5EnPeuTDH/7w8pnPfOasf/z5/MBXvvKVy+H/bP+85z3vWQ7/jvk9/iOe7/HV5/g9i+fdO4nnnaWlVkA87zzF887SUisgnree1ggQOH4B8fz433jG36F43r6aeN56WmsExPPhePv/+fqZz3zmcvg/F+Kfv/gX/+LywAc+8EL8Un6NCyQgnl8g6GP/Zc43fn/sYx9bnvSkJy3/4T/8h1OqN7zhDcuTn/zku0x3NvH8v/7X/7o861nPWl796lef7p/rv2P9bP7k+YX+9e4y2jn+hMNfV//zP//z5/izz/+nief/xynirZ/67PmDWiAQCIjnAeL/mBDPO0tLrYB43nmK552lpVZAPG89rREgcPwC4vnxv/GMv0PxvH018bz1tNYIiOfD8QUveMFyzTXXNLDnsPIjP/Ijy0te8pJz+Jl+ysUoIJ5fjK8y4Tedbzy/owBdxfOv/dqvXd785jcvD3rQg05l7+h7y3j+rne9a/n7f//v32O/3oU4od/8zd9c/tbf+lsX4pe601/j+uuvX6644op79BvuqV/cnzy/p+T9umcSEM/PJHT2/7l4fvZWfuSFFRDPO2/xvLO01AqI562nNQIEjl9APD/+N57xdyiet68mnree1hoB8Xw4Pu5xj1tuvPHGBvYcVi655JLl05/+9Dn8TD/lYhQQzy/GV5nwm843nt9yyy0nf/L8/e9//+nv/u6M53/yJ3+yPP3pTz+J6ts/d2c8v9C/3oU4oY9+9KPL/e9//wv2V7bf0e/pLW95y/Lt3/7tF+K3e9H9GuL5RfckPuh/CIjn3SmI552lpVZAPO88xfPO0lIrIJ63ntYIEDh+AfH8+N94xt+heN6+mnjeelprBMTz4fjUpz51ef3rX9/AnsPKN3zDNyz/8T/+x3P4mX7KxSggnl+MrzLhN51vPD/fn/+5ZGfz17Z/8pOfXJ7znOcsN9xww+lPLeP5r/3ary2XXXbZ6faF/vUu1Am94x3vWN74xjdesIB++P/5/M7v/M7pb89f2+6vbb9Qt+7XOXsB8fzsrc70I8XzMwn5z+8pAfG8kxfPO0tLrYB43npaI0Dg+AXE8+N/4xl/h+J5+2rieetprREQz4fj7f/n60PM/pt/82820GdY+eIv/uLl2c9+9nL4Nf1zHALi+XG84z3+uzjf+H2+P/9zAcTze/wc7rYPuP3/D1A8F8/vtmMzfM4C4vk5033eTxTPO0tLrYB43nmK552lpVZAPG89rREgcPwC4vnxv/GMv0PxvH018bz1tNYIiOfD8fb/8/WLXvSi5eqrr26grexOQDzf3ZPfPb/h843ft9566/I93/M9y9vf/vbTDzzXv7b9ve997/KIRzzidOchD3nI8qY3vWn563/9r5/+1z71qU8tz3ve85brrrvu9L92rn/y/Pd+7/eWf/SP/tHpX8nxpV/6pcvh33n+sIc97B779e6eV77nV8Xz8Qb+2vZ7/h59wR0LiOfdZYjnnaWlVkA87zzF887SUisgnree1ggQOH4B8fz433jG36F43r6aeN56WmsExPPhKJ43N2VlFRDPXUIicL7xvPxrzQ9/jfhTnvKU09/XYx/72JO/Wvwrv/Irb/N7/fEf//HlhS984el/7Yorrlhe8YpXLPe9733vksnZ/En3w+CF/vXu0m9ikh8sno+HEs8nOdodfqZ43j26eN5ZWmoFxPPOUzzvLC21AuJ562mNAIHjFxDPj/+NZ/wdiuftq4nnrae1RkA8H47ieXNTVlYB8dwlJALnG88//elPL1ddddXykpe85PR7nv/8558E53vd61536RsP/x7zZzzjGac/5/An2q+99trl8CfCP/efs/1xZ/rF3/3udy+PecxjTn/YIx/5yJNY/4AHPOAe/fXO9N0z/ufi+Xg18XzGC97HN4vn3TuL552lpVZAPO88xfPO0lIrIJ63ntYIEDh+AfH8+N94xt+heN6+mnjeelprBMTz4SieNzdlZRUQz11CInC+8fzwEbeP2U9/+tOXf/7P//nyxV/8xWf9jXcU4Z/znOcsL33pS5f73Oc+t9m5ffR+9KMfvfzsz/7scr/73e+sf707+u7v/M7vXF796lcvX/ZlX3aP/np36TcxyQ8Wz8dDieeTHO0OP1M87x5dPO8sLbUC4nnnKZ53lpZaAfG89bRGgMDxC4jnx//GM/4OxfP21cTz1tNaIyCeD0fxvLkpK6uAeO4SEoEinp/tn+D+Qh/8iU98YrnyyiuX17/+9ac/7Prrr18OfyX77f/57d/+7eUQun//93//5D/62q/92uXNb37z8qAHPeisTe7Kn5i/0L/eWf8mJvqB4vl4LPF8osPd2aeK592Di+edpaVWQDzvPMXzztJSKyCet57WCBA4fgHx/PjfeMbfoXjevpp43npaawTE8+Eonjc3ZWUVEM9dQiJQxPObb755ufzyy5ebbrrp5Jvuf//7LzfeeOPykIc85Ky/8fYbh7+q/R3veMdy2WWXfd7GH//xHy+Hv9L9ne985+l/9ku/9EvL4x73uLP+9e5o4w1veMPy5Cc/+R7/9c76NzHRDxTPx2OJ5xMd7s4+VTzvHlw87ywttQLieecpnneWlloB8bz1tEaAwPELiOfH/8Yz/g7F8/bVxPPW01ojIJ4PR/G8uSkrq4B47hISgSKe39GfGn/5y1++HP7a9dv/X07u7KN/8Rd/cfmO7/iO0//4zv7944cfcEd/avyZz3zm8pM/+ZPLpZdeelYuH/zgB5fHP/7xyx/+4R+e/Pgv9KfXL/Svd1a/gcl+kHg+Hkw8n+x4d/S54nn32OJ5Z2mpFRDPO0/xvLO01AqI562nNQIEjl9APD/+N57xdyiet68mnree1hoB8Xw4iufNTVlZBcRzl5AIFPH88CGvec1rlsO/63z75xAODn8F+wMf+MAzfuef/umfLv/sn/2z5XWve93pj73qqquWq6++ernXve51hz//l3/5l5cnPOEJyyHcH/75+q//+uVNb3rTWf3V7X/+539+sn3NNdecbn/v937v8qpXvWr5ki/5kovi1zsj2mQ/QDwfDyaeT3a8O/pc8bx7bPG8s7TUCojnnad43llaagXE89bTGgECxy8gnh//G8/4OxTP21cTz1tPa42AeD4cxfPmpqysAuK5S0gEqnj+4Q9/ePnu7/7u5QMf+MDpd730pS9dnve85y33vve97/RbP/vZzy4/93M/tzzjGc84DeGHv/b93/7bf7s89KEPvdOfd+utty7f//3fv7z1rW89/TE/+IM/ePKnz+8sgG8/8Fd/9VeXpz3tacstt9xy+nPf8pa3LN/+7d9+0fx6yeNeRCPi+XgM8fwiOkyfchsB8bw7CPG8s7TUCojnnad43llaagXE89bTGgECxy8gnh//G8/4OxTP21cTz1tPa42AeD4cxfPmpqysAuK5S0gEqnh++KvND+H6R3/0R0+/6/DvLb/uuuuWJz3pScsll1zyed97COeHf2/5P/kn/+Q2IfsQ3F/84hef8a9gf+Mb37g85SlPuc3u4U+TP/e5z73Tn/sbv/Eby5VXXnmbyP/EJz5xueGGG5Yv//Iv/4KmF/rXSx74IhkRz8dDiOcXyVH6jM8TEM+7oxDPO0tLrYB43nmK552lpVZAPG89rREgcPwC4vnxv/GMv0PxvH018bz1tNYIiOfDUTxvbsrKKiCeu4REoIrnh4/5yEc+chKz3/e+951+2yGgH/5E+LOe9azl8CfKt38++tGPLq997WuXw59O//jHP376X/+Wb/mW5ad/+qdP/hr2M/1z+NPnV1xxxfILv/ALt/mhT33qU0/+Wva/+lf/6um/c/3wV8Mf/nT5y172suXmm28+/fFf8zVfc/Idj3jEI870yy0X+tc74wdN9APE8/FY4vlEh7uzTxXPuwcXzztLS62AeN55iuedpaVWQDxvPa0RIHD8AuL58b/xjL9D8bx9NfG89bTWCIjnw1E8b27KyiognruERKCM54cPuqO/En370Ac/+MHL/e53v+UQsn/913/9877/ENqvv/76k7/+/fb/l5o7+83+7u/+7vJ93/d9t/mT5NuP/bqv+7rlEMc/+clPLr/1W791+tfCf+7W2fzV8p/74y/0r5c88kUwIp6PRxDPL4KD9Al3KCCed4chnneWlloB8bzzFM87S0utgHjeelojQOD4BcTz43/jGX+H4nn7auJ562mtERDPh6N43tyUlVVAPHcJiUAdz+/sr2I/08d+xVd8xXLttdcul19++VmH823zjv4q9jP9eodQf9VVVy3Pec5zvuC/k/2Odi70r3em38sM/7l4Pl5JPJ/hYvf5jeJ59+7ieWdpqRUQzztP8byztNQKiOetpzUCBI5fQDw//jee8XconrevJp63ntYaAfF8OIrnzU1ZWQXEc5eQCNTxfPuo3/u93zv595+/9a1vPeN3fuu3futy+G+Qhz+ZfrZ/4vz2o3/0R3+0vPCFL1ze9KY33eGfMP/cH//N3/zNy+Hfjf6oRz3qDv9d7Gf84GVZLvSvdzbfdDH/GPF8vI54fjFf6r6/TTzv3l887ywttQLieecpnneWlloB8bz1tEaAwPELiOfH/8Yz/g7F8/bVxPPW01ojIJ4PR/G8uSkrq4B47hISgbsrnh8+7jOf+czJv1/8xhtvXH7lV35l+dCHPnTy7zc//Knvb/qmbzr594w/7nGPO4nm9773vc/793P4U+9/8Ad/sLztbW9b3vnOdy433XTTcsstt5zsPuxhD1se+tCHLk94whOWw79X/b73ve90v955f/A9OCCeD3zx/B48RL/0FxQQz7sDEc87S0utgHjeeYrnnaWlVkA8bz2tESBw/ALi+fG/8Yy/Q/G8fTXxvPW01giI58NRPG9uysoqIJ67BAIEphEQz8dTiefTnO3uPlQ8755cPO8sLbUC4nnnKZ53lpZaAfG89bRGgMDxC4jnx//GM/4OxfP21cTz1tNaIyCei+fNJVm5vYB47iYIEJhGQDwXz6c51h1/qHjePb543llaagXE885TPO8sLbUC4nnraY0AgeMXEM+P/41n/B2K5+2rieetp7VGQDwXz5tLsiKeuwECBKYVEM/F82mPd0cfLp53jy2ed5aWWgHxvPMUzztLS62AeN56WiNA4PgFxPPjf+MZf4fieftq4nnraa0REM/F8+aSrIjnboAAgWkFxHPxfNrj3dGHi+fdY4vnnaWlVkA87zzF887SUisgnree1ggQOH4B8fz433jG36F43r6aeN56WmsExHPxvLkkK+K5GyBAYFoB8Vw8n/Z4d/Th4nn32OJ5Z2mpFRDPO0/xvLO01AqI562nNQIEjl9APD/+N57xdyiet68mnree1hoB8Vw8by7JinjuBggQmFZAPBfPpz3eHX24eN49tnjeWVpqBcTzzlM87ywttQLieev56le/ernhhhuWj3zkI8t//+//ffnsZz/b/gLWCJyDwL3uda/lL/yFv7A8+MEPXq688srlcY973Dms+CmbgHjuFi5GAfG8fRXxvPW01giI58Px9v/z9Yte9KLl6quvbqCt7E7giz7rf2rb3aP7DROYVUA8Hy93+6h266f8L+Bmvetj+27xvHtR8byztNQKiOedp3jeWVpqBcTzzvNTn/rU8tf+2l9b/tN/+k/dqCUCscBjH/vY5fD/yOOrv/qr4+X9zInn+3nrmX6n4nn7WuJ562mtERDPxfPmkqzcXkA8dxMECEwjIJ6L59Mc644/VDzvHl887ywttQLieecpnneWlloB8bzzfNvb3rb8w3/4D7tBSwTuBoHDn0B/3etet3zXd33X3bC+j0nxfB/vPNvvUjxvX0w8bz2tNQLiuXjeXJIV8dwNECAwrYB4Lp5Pe7w7+nDxvHts8byztNQKiOedp3jeWVpqBcTzzvPd73738pjHPOY2g/f7qv9p+eq//JeX//n+D1gOf3W2fwhcCIHPfPozy3/7b59aPvqf//Py//4///fyZ3/2/53+soc7vPbaa5crrrjiQnzKUf4a4vlRPuv0vynxvH1C8bz1tNYIiOfD0V/b3tyUlVXAnzx3CQQITCMgno+n8te2T3O2u/tQ8bx7cvG8s7TUCojnnad43llaagXE887zve997/KIRzzidPAbHvSNyxt+/q3LAx741cu9733v5fb/i/juV7ZE4I4FDv8qgf/r//zg8sLn//DyGx/6wMkPuuSSS5aXvexlyw/90A9hO0cB8fwc4fy0u1VAPG95xfPW01ojIJ4PR/G8uSkrq4B47hIIEJhGQDwfTyWeT3O2u/tQ8bx7cvG8s7TUCojnnad43llaagXE887zfe973/Lwhz/8dPCJ3/Wk5V/9zBu7X8ASgXMUePaVVyyvfc2/OvnZhz95/tKXvlQ8P0fLk/8F6xd90enPfvj/8sjlxne95zzW/FQCjYB43jhuK+J562mtERDPh6N43tyUlVVAPHcJBAhMIyCej6cSz6c52919qHjePbl43llaagXE885TPO8sLbUC4nnn+f73v3+57LLLTgf/1+dftfzo1T/W/QKWCJyjwHWvfMXygh9+7snPPvw7z6+55hrx/BwtT/4XrOL5eej5qXeXgHjeyornrae1RkA8H47ieXNTVlYB8dwlECAwjYB4Pp5KPJ/mbHf3oeJ59+TieWdpqRUQzztP8byztNQKiOed5+3j+ZXPeu7yEy97efcLWCJwjgL/6rp/sfxvz33myc++z33us7z4xS8Wz8/R8uR/wSqen4een3p3CYjnrax43npaawTE8+Eonjc3ZWUVEM9dAgEC0wiI5+OpxPNpznZ3Hyqed08unneWlloB8bzzFM87S0utgHjeed4+nj/9GVcu//tPvar7BSwROEeB19xw3fJDz7ry5Gdfeumly0/8xE+I5+doefK/YBXPz0PPT727BMTzVlY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wIxiAAAIABJREFU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B+i6xMAAAgAElEQVQ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XxaFSIAACAASURBVA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/9/9u4E/o7x7v//JSIR7nKjsUT7x4OUlloqIiQiRFCkGtESia00cgeJPbWLNZYgYoniRqtBbbFVkBB7I2LX2ptQtLRxo0ot8X+85/ub75kz32vOmTnnc5b5ntc8HnlUk3Ouc83zuuacmXlfc10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PPfaYGzBgQHuBhx01wZ18+iS7D6AkBCoUmHrBee6kY48O3r3UUku5M8880x111FEVlsbbCM/pA80oQHhu2yqE57aelGYjQHhecCQ8t+lTlNImQHhOT0AAgdwIEJ4XmorwPDfdtuUqSnhu1+SE53aWlGQrQHhu50l4bmdJSbYChOd2no888ogbOHBge4FnnXehG3PIeLsPoCQEKhQ45fgJbsrkc4J3d+nSxZ199tmE5xVaBjdYl1ii/d0DBg5yd973YBWl8VYEbAQIz20cw1IIz209Kc1GgPC84Eh4btOnKKVNgPCcnoAAArkRIDwvNBXheW66bctVlPDcrskJz+0sKclWgPDczpPw3M6SkmwFCM/tPOPheb8t+7t7Hng0+IAvv/zSLV682O7DKAmBEgJLLrmk69q1q/v666/d/HlPuhMmHOnmzX0ieIfC83PPPdcdccQRGFYoQHheIRxvq6kA4bktL+G5rSel2QgQnhccCc9t+hSltAkQntMTEECgYoEFCxa4W265Jbj4rsc2a9Ysd//997d/1CmnnFKPj23Kz7jmmmuc/MNNI9vZEGgGAZ20h9uaa67p9ttvv2aoVi7rwHGey2ZriUpHj3PtcCv/Hlfb4HPmzHH6w+95tZK831rgrYULnP6EG8d55cJvv/22u+qqq4oKWGPNtVz3pZd2n3/2mfvGfVN54bwTgQwCS7glnAJ0Xb//61+fuA8XLXLffNPW/xQI7bDDDq5fv34ZSuSlUYHo9+T/t8aaTn/YEGgGgei5+6BBg5z+sFUmED8f4l5cZY68y16Ae3EF0+hxOmTIELfddtvZg3tKXGaZZdxBBx0ULIXD1jkECM87RzuyFwjUXeCrr75ya6+9tnvrrbfq/tl8IAIIIIAAAggggAACCCCAAAIIIIAAAggggAACCCDQDAIK6++7775mqAp1MBAgPDdApAgEWlFg3rx5rm/fvq246+wzAggggAACCCCAAAIIIIAAAggggAACCCCAAAIIINAuoGWZtEwOW/4FCM/z34bsAQINE+jTp4+bP39+wz6fD0YAAQQQQAABBBBAAAEEEEAAAQQQQAABBBBAAAEEGikwYsQIN3369EZWgc82FCA8N8SkKARaTUBrpd1xxx11W/Ncvl988YV744033JZbbhms18aGAAIIIIAAAggggAACCCCAAAIIIIAAAggggAACrS3wj3/8w7300ktu/fXXrytEjx493M4771zXz+TDaitAeF5bX0pHAAEEEEAAAQQQQAABBBBAAAEEEEAAAQQQQAABBBBAAAEEEMiBAOF5DhqJKiKAAAIIIIAAAggggAACCCCAAAIIIIAAAggggAACCCCAAAII1FaA8Ly2vpSOAAIIIIAAAggggAACCCCAAAIIIIAAAggggAACCCCAAAIIIJADAcLzHDQSVUQAAQQQQAABBBBAAAEEEEAAAQQQQAABBBBAAAEEEEAAAQQQqK0A4XltfSkdAQQQQAABBBBAAAEEEEAAAQQQQAABBBBAAAEEEEAAAQQQQCAHAoTnOWgkqogAAggggAACCCCAAAIIIIAAAggggAACCCCAAAIIIIAAAgggUFsBwvPa+lI6AggggAACCCCAAAIIIIAAAggggAACCCCAAAIIIIAAAggggEAOBAjPc9BIVBEBBBBAAAEEEEAAAQQQQAABBBBAAAEEEEAAAQQQQAABBBBAoLYChOe19aV0BBBAAAEEEEAAAQQQQAABBBBAAAEEEEAAAQQQQAABBBBAAIEcCBCe56CRqCICCCCAAAIIIIAAAggggAACCCCAAAIIIIAAAggggAACCCCAQG0FCM9r60vpCCCAAAIIIIAAAggggAACCCCAAAIIIIAAAggggAACCCCAAAI5ECA8z0EjUUUEEEAAAQQQQAABBBBAAAEEEEAAAQQQQAABBBBAAAEEEEAAgdoKEJ7X1pfSEUAAAQQQQAABBBBAAAEEEEAAAQQQQAABBBBAAAEEEEAAAQRyIEB4noNGoooIIIAAAggggAACCCCAAAIIIIAAAggggAACCCCAVI6GGQAAIABJREFUAAIIIIAAArUVIDyvrS+lI4AAAggggAACCCCAAAIIIIAAAggggAACCCCAAAIIIIAAAgjkQIDwPAeNRBURQAABBBBAAAEEEEAAAQQQQAABBBBAAAEEEEAAAQQQQAABBGorQHheW19KRwABBBBAAAEEEEAAAQQQQAABBBBAAAEEEEAAAQQQQAABBBDIgQDheQ4aiSoigAACCCCAAAIIIIAAAggggAACCCCAAAIIIIAAAggggAACCNRWgPC8tr6UjgACCCCAAAIIIIAAAggggAACCCCAAAIIIIAAAggggAACCCCQAwHC8xw0ElVEAAEEEEAAAQQQQAABBBBAAAEEEEAAAQQQQAABBBBAAAEEEKitAOF5bX0pHQEEEEAAAQQQQAABBBBAAAEEEEAAAQQQQAABBBBAAAEEEEAgBwKE5zloJKqIAAIIIIAAAggggAACCCCAAAIIIIAAAggggAACCCCAAAIIIFBbAcLz2vpSOgIIIIAAAggggAACCCCAAAIIIIAAAggggAACCCCAAAIIIIBADgQIz3PQSFQRAQQQQAABBBBAAAEEEEAAAQQQQAABBBBAAAEEEEAAAQQQQKC2AoTntfWldAQQQAABBBBAAAEEEEAAAQQQQAABBBBAAAEEEEAAAQQQQACBHAgQnuegkagiAggg0AiBf/7zn27kyJHu3nvvrejjv/Wtb7mNN97Yrb322m7IkCFuq622ct/5znfcEksskbq8zz77zB1++OHu8ssvb3/Pqaee6k488cTUZfBCBPIm8OGHH7p58+a5xx9/PPjfl156yS1cuLB9N/r16+fWW2+9io8rFcSxVb9ecdppp7mTTjqpZb/DHnvsMTdgwID2/d9oo43cjTfe6NZdd936NQKfVHMB33fKDjvs4H73u9+5lVZaqeafzwcggECbgO9YjNpMmzbNHXTQQWZcX3/9tZs4caLTb1184zsgOzO/mdnNeEd1AvqdHjVqVFWFbLLJJq5nz55O53i6/q/kur+qCvBmBFpE4JVXXnF77LGHe+6556re4zXWWMP17t07uEe32WabOd1j2HDDDV3Xrl2rLjvPBXCfJM+tR90RsBcgPLc3pUQEEECgUwhUG577EIYNG+ZOOOEEpwvsNCE6J66doiuxEykEvvrqK/fEE0+4qVOnupkzZ7pPPvkkxbvaXrLLLru4I444wm299dauS5cuqd7HsZWKyeRFhOeE5yYdqckLITxv8gaiei0jUC4833vvvd0ll1ziNMjVYnvvvffcPvvs42bNmtWhuGYOzz/99NNgcM+2227r1llnHQsKkzIIz00YKSSDgEV47vs4Hf8TJkzIdH2Sodq8FIGWFLAMz32AGtysQd/Dhw933bt3b0lj7pO0ZLOz0wgkChCe0zkQQAABBLwCtQjP9UG6WXfmmWe6MWPGlB3VyokrnbOzC3zzzTfumWeecSeffLK76667qtpd3bw+/fTT3Xe/+92y5XBslSUyewHhOeG5WWdq4oIIz5u4cahaSwmUC8/1lNnNN98cPF1msd1///1u++239xbVjOH54sWL3QMPPOCOO+4498UXXzTdTCiE5xa9kjKyCNQqPA/roGNNf5Zddtks1eK1CCDgEah1eB5+pAbaTZ48OZhRotU27pO0WouzvwiUFiA8p4cggAACCHgFahWe68MUoJ9yyilu/Pjxbskll0xsAU5c6ZydWUD9+9JLLw2mO83ypHkpE02XeNlll7ktttiiJB3HVv16FuE54Xn9elvjPonwvHH2fDICUYFy4blee+WVV7oDDjigajhN2a6llM466yxvWc0Wnr/55pvBtUc4WLEZlxEhPK+6W1JARoFah+eqztixY90555xDgJ6xbXg5AnGBeoXnrXzccp+E4w4BBKIChOf0BwQQQAABr4AvPN9///2DNQ2XXnrpkmp6qmPBggXur3/9a7Bu80033VS0ZrPerDWWdLHev3//xLI4caVzdlYBTRd6/PHHuylTpnh3UVOm7bbbbsHx8YMf/MAtt9xywet0TLz44ovuoYcectdff32H40qv0Xt//etfu4EDB3JsNUEHIjwnPG+CbljzKhCe15yYD0AglUCa8Hy//fZzF198cdVB1rvvvutGjhzp5syZ461bs4XneQim81DHVB2RF+VGwBee33PPPcEayGm3999/32lwit6n65NFixYVvVUD56dNm+ZGjBiRaum2tJ/L6xBoNQFfeK6ZHbSEW5YtvF/31FNPuVtuucXNnj3b+3bdUzjwwANb6rjlHmSWnsRrEej8AoTnnb+N2UMEEECgIgFfeH7QQQe5Cy64wPXo0SNTmR988EEQFF5xxRVF7yt3844T10zMvDgnAgrOjznmmOCp8/im9cv1b3pyvGvXriX3SOX89re/DY6t+E2qzTffPPg3Tc/q2zi2ctJZOkE1CQI6QSOm2AXC8xRIvASBOgj4jsWVV145GHwXznLz/e9/PxjYuv7661dVo1JTtqtgwvPsvPxmZjfjHdUJ+MLzRx99tOQA91KfqBB93Lhx7u677y562TbbbBNcm6y++urVVZh3I9DCAr7w/NRTTw1mgal0U5Cu8Pzoo492zz33XMsft9wnqbQn8T4EOqcA4XnnbFf2CgEEEKhawDI8V2U+/PBDp/BdN+vCbbXVVnMzZsxwffv29daXE9eqm5ECmkxAa5xrutTRo0cX1UxPZCg0P/LIIzMPTpk/f747+OCD3dy5c4vKVFlnnHGG6969ewcFjq0m6xiduDoEAZ24cSO7RnjeGu3MXja/gO9Y3H333d1XX30VnHOHW7VTt8enbN9yyy1dr169gvXUw43wPHt/4TczuxnvqE7AOjxXbd555x2nNZMffPDBospV+71T3Z7ybgTyL1CL8DxU+fOf/+w002T8noKeTNeMeK2ycZ+kVVqa/UQgnQDheTonXoUAAgi0nIB1eC5AjWgdNmxY0frO559/vjv88MO9vpy4tly36/Q7/Pzzz7s999zT6eI03BSc6yn0vfbay3Xp0qUiA03jvu+++xZN465yb7vtNjd48OAOZXJsVcTMmyoQIAioAC2HbyE8z2GjUeVOKeA7FjV4VUvAaL3vcCs3+1M5nPiU7TqX18xUZ555ZvtbCc/LKXb8d34zs5vxjuoEahGeq0a33nqrGz58eFHlKp3Frro95N0IdB6BWobnUvJ9H+j3fdKkSa5bt26dB7LEnnCfpCWamZ1EILUA4XlqKl6IAAIItJZALcJz39qIY8eOdZMnT/auo86Ja2v1uc6+t//5z3+CKdbV36ObLkb1lHi5adpL+eiJ9osuusgddthhRS9LujnOsdXZe1vz7B9BQPO0RS1rQnheS13KRiC9QFJ4fsABBwSD7MLBe9VO3X7HHXe4XXfdtb1it99+ezDd60knndT+d4Tn6dstfCW/mdnNeEd1ArUKz33X/ZqhYvr06W6NNdaortK8G4EWFah1eO4rX7PXaNaI5ZdfviXUuU/SEs3MTiKQWoDwPDUVL0QAAQRaS6AW4bnWWtT00lrvLNxKjUDnxLW1+lxn39snn3zS/fSnP3Xvvfde+65arv/nmyJRa55rCtUNN9ywiJdjq7P3tubZP4KA5mmLWtaE8LyWupSNQHqBpPD8tNNOC5aHueaaa9oLq3QK5S+++ML96le/chdccEFQVhiI/eY3vyE8T99U3lfym1klIG/PLFCr8Pzzzz8PBgdrdq1wS7ouyVxp3oBAiwrUOjz33QNstoFwtW567pPUWpjyEciXAOF5vtqL2iKAAAJ1E6hFeJ50Q0833zTVY3zLeuIav/jPeqLv+7zrrrvOjRw5MpO71nefNWuW+8Mf/hA8hfPMM88E719xxRXdZptt5rbddls3dOhQt+6661Y8TbfK+/jjj90jjzwSfM7TTz/t/vjHP7bXs1+/fm699dZzAwYMcNtvv737zne+45ZYYolM+8GL7QS0NujEiROdbl5Ht0pvXPtqpqfPdSzpRlW5z8h6bPk+T+unvvrqq8FyDI8//rjTxXzY1/V6PVWy/vrrO/VFHYsbb7xxxdO91aOvL168ONiHe++9N1ijUcfuwoULg10P90XH76BBg9zmm2+eem16tXn0SbxTTz3VnXjiiak7l9r1r3/9a3Ccz5kzJzBWPcN6bbTRRk6DMGRc6XdKLduSICB1U+f6hRbhuX479V2iZSieeuqp4BhctGhRh9819XUdh6usskrZ3zXfTUYL6Oi5ge98yeIzsn5XWHwmZeRfoNS5tp74PPDAA9t3stIplPXbqKVmdLxqO/bYY4PzG03ZXu2T59bn0PHf4HItnOa40/nC22+/HZzrP/roo+7ll18uOgfX+b5+m3X+o3NwnTssu+yy5T46+Hd+M1Mx8SJDgVqF56qi7/jTMdO/f//EPdDgHA041nmvXvvss8+2L/kWXt/utNNOwXnvcsstl1oi/t2oY/TGG28Mzp216bdcazvffffd7dcAWgJL1y9bb711MAB6k002qeraPXVleSECCQJ5CM917fr3v/89OJb0Oxm/dg3vD2g5Ry0pU+mydVEiHd9aq/2+++7zfm/86Ec/cvre2Gqrrcp+b1Rzn8S3bry+R3R+NGbMmKpmGuSgQACBxggQnjfGnU9FAAEEml6gFuG5r8yTTz7Z6Y8v2M164tro8PyDDz5wF154oZs2bVrRDf+kxt5ll12CQFUX4lmC7ayfo8/XxckJJ5yQ+bOavqPmpIL/+Mc/3N577+1mzpzZXmMFsNdff71ba621zPZCa6ofd9xxQbirQRobbLCBd4q1rMdWtIKafl7rGJ511lnuhRdeSF33H/7wh8EN9t12281179491fvq0dd1E/yBBx5wumGuwShpNoXpWjt29OjRZW+IVxqe68aD2vPss88O+kmaTce5ggvd6Euz1aMtCQLStET+X1NNeL5gwYLg+NMsGZqhJs2mG1GaRlL9fc0110x8C+F5Gk1e05kESoXnb775pvvZz37WPnV7PDxK6xCfsl03q4cMGdIhKMsyiDXr733ac2jL8LyS8wWZZjln4DczbS/kdVYCzRKeZz0n1SAVhVFasqpnz55lOZLC87XXXtvddNNNwTV5ODjV+tq9bOV4AQIpBWodnvvK1z2MSy65xOncu9yW9ZxeYbbO5XXfopIQ/dNPPw1m1Jk6dWrZ4zf8PdYa7rqG9z28o9dUep9EdloiR7/j4UZwXq7H8O8INL8A4XnztxE1RAABBBoiUIvw3DdtdXjDzbeTWU9cGxWeK+TS0zeakl5PymXZsp5Q+07K035e1s9KWy6vKy8wf/78YLaB6JTtlT7xVf7Tyr8i67EVlqinzXTBedttt5X/kIRXKNzXn3JPYdWjr+uJaz2tr5vraUO76G7pibKLL77YaRrKpK2S8FztM3nyZHfOOedkrpdu0p9//vnBgJlSg3Lq1ZYEARUfKrl6YyXhuY4//W4fccQRqQac+UAU/l122WVuiy228HoRnueqG1FZA4FS4bnC30MOOaRo6vasMyzFp2zXLBA6jnv16lVReF7rc2ir8FyzYGjWmOgU1FmbSwGEfttLBX38ZmZV5fXVCtQqPPdN2540YKeac1KVqWBPy0eUOu/1hefadz3hnuU6QKG9zrM1M13Xrl2r5ef9CGQSqHV4ftVVVxXNUKPKhbPLLLnkkol1rfacXkvB6P5AmoA+rIRmXhw3blxRWJ0Ws9TvcSX3SV577bXg/Er3NsONe29pW4PXIdDcAoTnzd0+1A4BBBBomIB1eK4Taj1hrimLwu0nP/mJu+KKK9zKK6/s3c+sJ66NCs81xey+++7bPsVzdGfCqRuXWmqpYJr16NTq0ddNmjQpmG671EW4pr9S4Hr77bd38FJgpgBPI3Z1c1Qn8OGU09EX6yRea87vuuuuDetbrfjBWgdUfSS6aYYCtWcjtqzHlupYqv+F0xqGI7hL9XWVpT6om05JN7nq0dd1w15PdOupFV9wrqkhw+kgS+2PnuK7/PLL3QorrOBtyqzhuUbQ63sy+l0ZLTh6rOtJvehU+dGLdfWvESNGeI3r2ZYEAY04wuv/mVnD83LHn6ZRVV/XVuo3Tf++8847Oy2Bseqqq3bYcT1pq5t+//d//5cZRWGgZsnQ8R3d9Pupv9O08do0zbTWkn7rrbcyf4bOEVSOvovef//99vdr9pCrr77aff/7389cJm9obYFySyTFb4xnHcgXn7JdgbLO73VTPf57l+bJ81qfQ2sKVf3madN/jx07tr2D6LxZdV999dXb/07HY/y40++yjvGk4Dx6viD/6DTT8d4oI4UESef7/Ga29vHbiL2vVXj+7rvvBuf6WnIo3KKDbcK/KzdYNjy+vvzyyw7LuYRl6HxBA+l23HHHxGuL+HejZsTS63W+HF4HqBzdn9B3lwb5qm533XVX8Ce66bqn1Hl2I9qRz2wNgVqG50lTjmvQ/ODBgxOByw1GT3PtqsJ/+ctfOt0T07lxue2JJ55w//M//5P44Eqa7434+Xz4mVnvk+i8SA/RaJr6cNN3hAbo6/4Pg2zKtSb/jkBzCxCeN3f7UDsEEECgYQKW4bmmYfv1r3/tjj/++PaL0zQhbtYT10aE576LDDWaQiuF4RoNHz1hVgin9dQ0FXN0arhyF+G+9az1HpnqpDy+9qterxP5iy66KDhxj27bbbedU5i72mqrNax/tdoH+5580g3jgQMHNoQi67Gli2JdzMbX6lZwPGHChA79XDulp9M0WOTcc8/tcNOpVB+sV1//y1/+EhynWh8t3PQkuY4pXXB369atqG1kpnXbZBCfYaLU2vVZwnPtu8rSVHLxm3QKOHSTQFNUh9Pa6fW6Oamp6nRTPzoIQOGbBinEn4qvZ1tqHwgCGnKI1/1Ds4bn+u3U8Rc9lnRz7aijjgputscHo4TrJ6pP67souha6drbUMVgphm+QiXWo7Qvl5HDttdcGa6yyIZBVoFx4/tJLL1U1dbuWbRk+fHhQLZ2HRm+qZw3P63UOHRpW8nuk7x5dX+gpteimEFDnCzqPi58v6HdW+3beeecF59vRTcG8pojWmq++rZI6Zu0jvB6BqECtwnMN9tZxEz031exV+g0Pj5mkwZybbbaZO/roo4M1iqMzVenYUmimmZnigbZ+O7X8S58+fbwN7PtujL5QA2tOOeWUDjNDaADf7Nmzg/rEz1lKfR69DIFaCNQiPNfvnGbJ0xII0SnHVf9yg8STBsPq/ED3qPRkuJZGiE7JrsGiOs/1nc/r/tkZZ5xRcom3d955J/huefDBB4uI9b2hAXH6fY5+b+iehAbxaAnDefPmFb1H3yWaASv6VH2W+yS+7zCC81r0fMpEoHEChOeNs+eTEUAAgaYWqDY8/9e//hU86aWTWj1dHl9LOM2T1llOXIVZ7/BcQfihhx5adGMs7cmyb4RqUtilfdN03/vss08Q3oVbuad39TrdZNAUkXrKJbqVmi6/qTtmDivn68eVrjNqtftZj634zXbVQzeZdMFZbvp1Xzik4+See+5x/fv377BL9err8afvSj29Gq2k72Z/qbXgsoTnPuc0T9Poxt706dODNonepIw+ERjuQz3bUp9JEGB11DZ3OVnC86+//jpYW1THRrhlCYx9T6pmfXq2nGY9Qm3f73O5gXTl6s2/I1AuPFffrnTqdg2G1RPYGpipLT4QLkt4Xs9z6LBXVPJ75DsnSXpaLd77ks7BS02VX0kd6fUIVCNQi/D8b3/7WzD1c/RJTNVRA8h32223oLo6F9B1hKZqjm5pnj7Vd9GUKVPc6aefXnTeWyroKxWea7YnBWiabSZpe/HFF4N9ig663W+//YLlm8pdC1XTPrwXgaiAVXge3qvT1Oc33HBDMBglPhObzs31/eC7Xg/r5KtPmmtXvV/XpDp/j68RXmqWRN81hMpK872h0F1PiEdncfQNaEt7n4TgnGMTgdYQIDxvjXZmLxFAAIHMAr7wPHMhnjfoxrBGk+rJylIXqHpr2hPX8GPqHZ77RtSnGRQQ1tcXwuniXTcm42tKxdfM9k17l9Q+mlL2gAMOKFqnWqNy9afU2nAW7U0Zzv373/9248ePD56MDDety6ewM5yWuN5OWY8tzV6gm0rhpoto3fzVU9BpNl9gm3TzuB59Pb5mq/YhyzT60Sfv9F5N/fj73//erbfeeh040obnvpsBmh1CTttuu21ZZt1I1FNwGiwTbhqQo+mg11prrfa/q2db6kMJAso2Xad4QZbwPD7tswAuvPDC4OmUNL9JvmMlzfTQaaGTBvxYTtGaFKplOYdIuz+8rrUEyoXn0qh06vb4jC3xAVpZwvN6nkOHPaCS36M77rijaKmjck+3xnubL3w/9dRTO8zkU00dW6uHs7fWAtbhuZZL0e95PDiPL9fmuzZIOzBFBkm/o9GAPmqVFJ5rcLpmcAqXairlq8Hnu+++e9FMeuWmtLZuL8prbQFfWF0LEf3WnX/++W7YsGGJ5+a+8/Gsg0B998P0mTpP8S2J5vveUHCu69s0g1ieeuqp4BiOLm+oa2fNihFeg6S5T6LgXA/RaCaZcEv7EE0t2osyEUCgdgKE57WzpWQEEEAg1wK1CM81FbJObBXopLlBnubENYpcz/Dc9+ROqRP9pM4Qr3NSqBq/4aenfRS+9uzZM1U/0+h83UzQtFmaKlJtscUWW3QI6VMVxosyCfiOJcugJ1Nl/t+LsxxbGoWuUdoaBR5u8YvMcnXwlZEUVtejr/v2X9PH6QZamk0X3BopryUZNt544yCc1g2/b3/72x3enjY8960NmWbquugHPv/8827PPfcMposNNwUUumGprd5tqc+sJKxI0wa8prkEsoTn999/v9MSCeHmG+RRbu/iZWQZUFaq7HqE2klTXKadzaOcDf/e2gJpwvNKp24vNWW71NOG5/U+hw57RNbfIwUDGiBw1llntXcqhYJ6WrbcAODwDb4yjj322MAqPlCW38zWPnYbtffVhucakKqB2prSXEGyyos/wepbri0+mDPrwBR5afpnBWca5BJuSU+D+74bNUh1xowZrm/fvqn4fd9dvlmeUhXGixCoQKAe4bmmP9egVt0rKnXPzjcYNuu1qwji30HxJWGiTJdffrkbM2ZM+19l/d7Qeb4eINEDK+GmMF0POSy//PLBX5W7T/LBBx8EyzNG742ozlpCba+99iqaor6CJuYtCCDQZAKE503WIFQHAQQQaBaBWoTn2rcVV1wxGNmp4Klc8FvuxDVuVc/w3HfhUmoaxqR29V10+KZU19rRChvCmxFZR/U2S79qxXrkPTzXjSItv/DMM884Te329ttvB1MllprCLd7OWY7levT1zz//PLjo1UVuuGV52iVLP04bnsfDwFJT2yd9vr4f9P2qJ9022WQT94Mf/CBY+/F73/te8JZ6t6U+M2tYkcWW1zaPQJbwXIM79J2iAE//rSkTtTZwjx49Uu9QLfpVvUJt37Tztfr+SQ3KCzuNQJrw3BcAJT2tGcLEp2zfcccdgxvH0UFjacPzep9Dh/uQ9Xvjyy+/dI8++miwRqrOgRYsWBBMeT9y5MhM/SXuUmqZiax1zFQRXoyAR8AXnltDxWdV8Q3mzDowJaxjfCaN3r17B2ufb7jhhkW74fturGTa9biX1eA9a3PK65wCtQzPt9pqqyCY1jlpmqe449euWQejhC3km6HFN8jM971RybJNqvdJJ50UzBin7wldM2vAQLjPpe5bLFq0KFgOUctShhvBeec81tgrBEIBwnP6AgIIIICAV6BW4Xn4Yeuuu24wolVP4CaNaM0SuKnceobn8WkcS03bXKqL+fZRI2F1wRDdfE+l6kT9qKOOCqZk79WrV6qn+enu9Rf46KOPgjXydCMn3PL05LmFWJZjuV59PT5yXfupG2Ca+nzgwIGuW7duFrve4Um8pOla40/gZJ1dwqSyKQrJ0pYqjiAgBWoneEmW8Nxid2vRr+oRavump9ST91dffXUwiIANgWoF0oTn+ox44FQuuIpP2a5AWL+X0XP4tOF5vc+hQ9NafG+kaS/C8zRKvKZRArUMz3WtquXINGA1OkDu9ddfD2ZK0lJN4VbJIHS9V7Mu6cnR1157rb2s6KxL4V/6vhuzLNkUlhP/PAWGd955p9t0000b1YR8bgsJWIbneqhFA0jUdzUo/rvf/W6mp6Y1K8txxx3Xru8bVJemaXwztMSfBlc5vodOsswcl6Yuek3Sta6WsNP3WXTwPcF5WlVeh0B+BQjP89t21BwBBBCoqYAvPN9///2DIGjppZcu+9k66dSNNj2lOnPmzGDdM43UjG46Yb/kkkvcHnvs4Q1+s4Y09QzP40FXNWFomptquqjQNJHRC5SopUbM7rzzzk4XLZpGOs1o4bKNyAtMBHz9WBepN9xwg1tnnXVMPiNrIVmPrazlhxeeekpLa4tpqtfZs2cXTeOYFCLXq6+Xuvmg76bBgwe7oUOHBkF61psJUa80T577noSvZCR9Je2U5j3qL5W0pcpuVFiRZr94jZ1ArcPzxYsXO52X6Gl1fZdojUEdw+G20UYbuRtvvNFpYF4lWz1Cba2PqONaN/XDTdNN6sbf1ltvXUm1eQ8CHQTShufxqdvLLZ8Qn7L9nnvu6TADTdrwvN7n0CFSvX6PNI31O++845599tlgGuv4NRBPnnPgNpNArcJzXRtPmDAh+H3r0qVL0S7Hj8Wkp8XTOGnK+L333rtojXXfQHTfd6MGzek8P8umKZs1NfOsWbPa3+YL67OUyWsRSCvgu37V/SEFu0mbljfQzIYaNPfCCy8UvUxLlk2cONGtueaaaasQvM53PJVakqRc4TqH14CacPPdK4nPTqfXanaYLLPhlatH0r7JV9fr0eBcr+U8Po0or0Eg3wKE5/luP2qPAAII1EzAF55XE+ZoOqbTTz+9wwmnbnhff/313ieusgZ89QrPfaNjFbZpX5ZaaqnMbaJJ6y39AAAgAElEQVSLcE0HGW4KwTUV5gorrFBUlu/Ge9KHKfgbPny423bbbYN1zrU2M1tjBHz9pdKZCqz2IOuxlfS5ukGsC3INlHn11VednhrX1O4KoqLBlu/9SeG5XluPvp40RbOvrrow1rrhu+yySzCtW/zYLNUuacJz3zR0pXys+kG0nFq1Zb3CilqYUGZ6AYvwXMfkxx9/HHyfKHjS94j+Wzf6FELF11CN1q6a8LweobamyfY9raKn3kaMGMHMMem7Gq8sI5A2PM8ydXuaKdtVrTTheaPOoVU/y98jrZuqayU9Qaun4TTATN9VOveJntP7movwnMO4mQSswnOdK+u3WAO5d9ppp5IDT+OzT2y55ZZu+vTpQRCVdfN952lNY/2JzowRf12l12K+GcVq8fRrVgde3xoCvvA87TWjfvcvu+wyp9dHz6l13J1//vlu2LBhqc9HfceBytDyYZVs8d9n3/EZnya+mnP/UnX0faeUer3cNKNduSUpK3HhPQgg0HgBwvPGtwE1QAABBJpSwDo81076bh7r7zWV2xlnnOG6d+9eZJE14KtXeJ71hDprA5d6il036HRRoidZ0m66IBo1alQwmldrIMdH/6cth9dVLhB/ykolVfK0Q+U1KH5n1mMr+m59N2ht1N///vfBE6CVbuUu9OvR13XzW98bGk0enxmj1H4pRNeap7o5uNxyy5UkSBOe+75vy/lU6l7vtrQMKyz2mTJqI1BpeK4nyufOnRsMotPNdB33lWyV3kCrR6it75nJkycHayRGt/gasJXsN+9BIC6QNjzX+9JO3R6/Wa/+rHPR+LJLacLzRp5DV/t7pO8LTc+sJ+Tis+lk6YmE51m0eG2tBXzhuWaW0GDRNJuuKzV1cZaB2tVes0fr5RuQ4zvG4t89lZ43VHMNlcaT1yBQSqCa8Fzl6pxUgz30Gx4N0HUMZxnQ6bt2rXTpBdXLt/xC/Kny+PdGpcdwuR5WyXmKZojU/YQll1yyXPH8OwII5EyA8DxnDUZ1EUAAgXoJ1CI8V931NJmmVnvwwQfbdyXpxDfrxWm1F+K+z/NdBFRyQp2l3cpNAa8ngO666y43ZcoU98gjj2QpOhhRrKns1ltvvUzv48XVCcRHSqu0StbZq64WhXdnPbb0TvU7TTWvJzmyBFwavPHjH/84eIL03nvvba9EmnC4Xn1dT4xdeOGFwYwPWUJ07ZumpPzFL37RYfBPuKPNGJ7Xsy2rDSus+jzl1FagkvD8zTffdJriUQNxsmyaWUVPpOiYDbdKbqDVI9ROmuFi7NixwVIsLLGSpeV5bRqBLOF5/CZ80tTt0fNrre87Y8YM17dv3w7V6azhuQb56PxFv/fxKW9LtYlmpdp1112DgOLmm29ufynheZqezGvqJeALz2sxFXJ0f6q9Zo/bpFkCjfC8Xj2Kz6mlQLXhueqWdP6bZQpy6/Dct1/NGJ5rkMFJJ50UTBcfX4ZJ32vWU8jXsi9RNgIIpBMgPE/nxKsQQACBlhOoVXiuG8l6yvzEE08sMvWtFZY14Kv2Qjwv4XkIp5t5Cv10Q05rUerpvTSb1oT99a9/nXmNtzRl8xq/gO+CsJplEJKcdXyde+657k9/+pPbfvvtgws433rdWY8tPW11/PHHBwM2ym2bbLJJMG3jgAEDgj9aNuDLL78MRrhrSrNwSxOe17uvaz8V9mrQTHyN0lL7PX78+OB7zReENVt4Xu+2JDwvd8R0jn/PGp4//PDDbvTo0WWXd1D4pKff+vXr5zSta7hsQrX9ql6htmYY2XfffYsGHClM03fhKqus0jkan71oKoEs4bnvtZpZZrfddmvfp/hrNAhTT6z7li/pjOG5QgbNHqR9K7V0hMB0fq1zIH1X6Y8G+XTr1q3DdPaE5011yLR8ZfIenmsdYs1iF12LWAPUNEPG0ksvnfhdVsmgOxX273//2+m8/8orr6zomqblOxwAVQlYhOeqgJYN1G9RfDZDDaK7+uqrvUsqRituHZ7H1zNXSK112nX+H26NfvJcddL3zF577eWeeOKJYBa66AMFP/vZz4Lz+yzLu1XVGXgzAgjURYDwvC7MfAgCCCCQP4FaheeSiK9zpr/zrZGUNeCrV3iutYE1/apupoWbnp7TjbVGTtX04Ycfunnz5rk5c+a4mTNnllxzUeuq66J/1VVXzV/nzGGNfWtaJz3hVc3u+dYf23TTTYMwODrbQJZjSyHTRRdd5A477LAOVdM+qC9ttdVWwUW2LhZ1ozi+Zfm8NPtfj76uG+ZvvPFGcDxpelb9KfVUup5a10V0uWlsfYMGfO2WZXBBGjO9phFtWW3ImXbfeF1jBbKE5xr0paVE1Deim4JyfZ9ovVQFUL169QqWRYgfU3pPNf1Kx4GmXT744IOLjmnrUNs3QCDtTcnGtiafnmeBLOG59jN+7qyBblpSIPwtTztlu8pKE5438hy6ku8NDe7VjFnx4FxBuQYZDBw40G2wwQZupZVWcj169PB2nTRPxYZvrKSOee6v1L3xAo0Iz2u95rnvHNrqyXPr0LDxPYAa5EnAKjzXPmuqdC3r9+c//7mI4Je//GVwn6vU7Ei1XvPcN7gl/r1R6QCYcu3tO4+KBudaqkL3CXSuFH8gSLNijRs3LvXa8eXqwr8jgEDjBQjPG98G1AABBBBoSoFahufxG0MCSHORm/S6ELDa8FyBnG6Q6YnTcEtauyl+I+zAAw8MnspdZpllmqI9FQ4o6NN04XLRNO/xrZp1qZpiJ3NWifjaoqq+BjAccMABZnvy5JNPup/+9Kfuvffeay9z9913Dz5n+eWXb/+7LGH2Sy+95DSSOnphrZvGeqJD07HrArLcluXzypUV//d69XXd8H/55ZeDKaZ17MSnrlfgpwD929/+dlEV0zx5njXsyGoUvr4RbUkQUGlr1f99ms7/gQceCAZeaWpihdznnXdeqikI04bnWpt04sSJQcgW3fSU2CmnnOJ69uyZaser6Ve+p8GtQ219X+6///5FM8JkmQ4zFQIvQsAjkPX3JH4jXk9MT58+3am/aotP2a41vzUoz7elCc/1vkadQ2f93tC51D777ONmzZrVvrsa5KPvRT151r1791R9kPA8FRMvapBAI8Lz+LHYu3fvYCa1DTfcMLOC755F2kH5lUxP//rrrweB4/z589vrqidkhwwZkrnuvAGBrAKW4bmuoXWPQDNBxbekQeHh63znGtU8TBL/Hoqfi+hzffcQKzmGy5n79k3L1ulPdEDv3/72N6d7gNF7hzp30ndZnz59yn0M/44AAjkRIDzPSUNRTQQQQKDeArUMz5v1yfN33303eHJUT5qGW1LArKfWdOEcbr4T/Hq3WdLnaXp33QhVOBF9cib+dFGz1Lez1kNrfo8YMaIoTNlmm22CwHX11VevercVfB1zzDHBU+LRzRfQZwmzNf3YmDFj2ovUyGtdFGpa+LSb7/ukFk9W16uvv/POO8FTq9G1zrQOrC9USBOey/Gss85yxx13XDvpdtttFxy3acPE8I36btKo9zXXXDOYMlYzDuhpXt3kb0RbZg0r0vYpXmcv4DtOb7jhBrfHHnuU/TDfNKbqd/p+i05f6PudVTg1derU4CnztFulUzfWI9T++9//HkyFGf1+0PfmtGnTgt8A35P0afeb1yFQTiBreO57fbiUUvzffIPxovVJG5436hw66++RBqDGz3W07JFulqc9jrO2R9Y6lusP/DsC5QQaEZ77AuhKB3Xr6Vl9N7322mvtu5p2OTj9Luv3OsumY1SDh8Nrap1ra2BtdIavLOXxWgSyCFiG5/rcjz/+2B166KHuN7/5TVE1NKhU5/Aa2JK0xa9dkwaSl9s/DazVE9wqL9x85xu+741rr702GOSWZdMDM/od175rpitdww8dOtSts846QTFZ7pNo4IzqGr3HVsl1TZb681oEEKivAOF5fb35NAQQQCA3ArUKz2u55nn8JlfW8EkjyHXiHH1qN+lC3vfa+DqRaRpbgaemgFd5ClB1Aa4pqHTxEU4BrzWKn3766eBJQD05qv/WyN6f/OQnaT4ieI1v2vBarLmdukIt+MKkJy415ZfW6uvatWtVKr6Lt6Sp4dNeFPqmV63kwlhPbP/85z8P+nC4+cLzevX1V199NTiWXnzxRffUU085BVuXXHJJ0dP55RrDd1PdN/o9bXgeH1SkC/kZM2a4vn37lqtK+7/7bj6Es2Kof8WXm6hlW4aVIghI3XwNf2Hap7d8FU17zpDldzYJROcRenpdf8ItzdSN9Qi19R2mQUzRtVdVR6vv+YZ3EirQ9AJZw1rtUNLU7Rr0p8Ezzz33XLDfvqc5oyBpw/N6nkNH65f190jT1h5xxBGZvmfiHUTryuop9ejT66x53vSHUUtVsBHhue+6VFMdn3POOalndAgbKT6zV9JT7JV8N8Y7gs4/9L2g67ZwKzeoqKU6EztbcwHr8FwV1rWw+nF8VjX18zPOOCPxmIxfC1dy7arP983y4nuK3TdVfCXfG74BN5qVSsuwaEt7n0Sv1b28448/PpiRL7plHWhX847DByCAQMUChOcV0/FGBBBAoHMLpL0RnlVBT2xqavQHH3yw/a1ZLnJLPa1azRRwvothVTApPPedvFcyytR3saKTbz0VHj7V4vssjc7V1FFp11j3PZVMeJ6191b/et8Fb3wNrUo+xfc0pcpJWncr7UWh1Y0m35Rwadf+rkVfjwfVWq/9pptucuuvv35q/nnz5rlddtnFvf/+++3vqSY81w0L3WB//PHH28vTk+gKCNMOrPB9v4ZhR73bMtyJrGFF6gbgheYCvj6i32sNLNH3VKnNdyPqzDPPDAZ6RTeLKRd9/bxceJ4Uaivs06CStMdYKQOtf6jfb5UX3dKsHWnemBTYsgKVfNfHz00GDRoUBOo6Vx81alRgmTS7ShQ6bXhez3PoUt8/5b430u5Pqc7mG9hIeN6yh2dT7ngjwnNBxAenVDLdsW/a5KQw2/fdmPUztZyNvhN1LhNu5QYVNWWjU6ncCtQiPNfga/VjDf6MbuVmm/Ndu5YL3OPwugen7yBdb0Q33+wRvu8NXcNrlqy0Sz74pqqPzyCZ9j5JWF/NeqH6z507t30XstYrtx2SiiPQAgKE5y3QyOwiAgggUIlALcLzpBvL++23n7v44ovdsssuW1TVrCeuvqdb0476VPio6VTDp2vCipSaQs63hrWmf9ON8jTrQPumyfJdxPue1tcNv+uvv97pxDzNpoBP9VJoGG66KaiRsmmnnkzzObymtIDaUtOqH3bYYR0uTjUYQlPr9+jRIzWjytMADE23Fr1gUwGaMlmh9aqrrtqhvLTHlu91WZ+wSAr2feF5vfq678ZD1hAt7bTRaZ88981MkGWNZF/fig4KqHdbhp2O8Dz14dwUL4xPwZjmKRL9tuvJag10KXfjyxeeJ90g84EknUeUCsFKhdqqt9YwrnbT8affZC1xEZ26Ud/DGnwQrh9d7efwfgTKCVQSnvvec9ttt7mZM2cGy31oSzOQJkvYXK9z6KhX1t+j+P5kXaLJN9uF6kN4Xq4X8+/1FGhUeK4ZoH72s585XSeE26677hp856yyyiplCZJ+233LVakw3/ec/j7tADffuU4lg2/L7hgvQKCEQC3Cc32cb2BqufsJvmvXrMsU+e4TaPZITSOva5D45vve0P0TzVoRv5foY/QNgIkP1E97nyQsP2kAQNrvFjo8Agg0twDheXO3D7VDAAEEGiZgHZ4rKJ4yZYo799xzi24slxrRmvXE1fcki6at1kX0BhtskGj55ptvOk35dPfdd3d4Tanw3BdIa380vdXo0aNLTjunp+D0VJ7+RLek0bq+J9R1g0E35cutl+27uaB66sbo4MGDG9bHWvWDk56AlMcOO+zgjj76aLf11luXfRJSx+j//u//BqHVokWLijjLha5Zjq34kyHlRqFHK6IR6Vob3HdsJc0iUY++7ptiLcsMAL4L/aRBQGnDc7np6d0999yz6EaivsN0nG+66aaJh4wu2nU8a3rZ6JR78e+TerelKpw1rGjV74Vm2e/4Wp7hjbOkAHjx4sVu+vTpwcCfaGicFDL5nlJJO2uLfsu0tqFmZol+luqYFJ4nhdpZbtCnaRtN97jvvvsWHX86dq+++urUg9zSfA6vQaCcQCXhucqMB2i6ea2b6WGwlWZt4CzheT3PoUMz3yBbPRk+ZMgQL2t8lhq9KO2gXJ2XaRaKK664okPZhOflejH/Xk+BRoXnCt4UeGmWpeimwEnX0j179kxk0Hm87iucfvrpRecDw4YNC8J333uTwnN9iOqgP0nhW9Ln6TpeT+umnQmunu3KZ3VOgVqF59LSYFYNlIufYyfNZKf3+Oqj+xC6bvjxj39c8oESBeH6PYzO5KDrcf3O6nrYt+laQA8cxO+hnXLKKcGxWOohBC2jomtjreUebr4HV7LcJwnLSVo7Xp81cuRIHlbpnIcje9UiAoTnLdLQ7CYCCCCQVcAXnu+///5ON8aWXnrpVMXpJPJPf/qT01TGeiIrvo6SCjnkkEOCC2ffiW7WE9ekp3rXXXddd8IJJ7jhw4cXfc6HH34Y3PSfOnVqcOKvTTf8o9MmlwrP9XrfDXP9vaZzVgjar18/161bt3YvnfA/8cQTwT7fddddRY660a4TbE1jH9+S1lPabLPNgqeYdXGywgorFL1NoYb8NWBBo3ejG1O2p+rCNXtR0tNI4Qeqz+62226uf//+7gc/+IFbbrnlgn/SzWbd/FVQqkA6HprrNWlGfGc5tp588kn305/+NFiPLNzUV3Xc9OnTx3sxqPJvueWW4KZWeGzFMRW2aYrj+PdJvfq6L6SXnQIwDX7R0yTxqZz1nab9Ovvss4v2SyPjNWVcuFZadF+zhOdJI9f1ZKxuwuuGhp7GCWeL0Ov1vaobFLpZGL3Z4fs+qXdbyoHwvGZfIzUpOOnmj76T9Lux4447upVXXtnpt0wztVxzzTXB73t8S7rR5ltCRO/VjTD9ZvpuXKufa+1lLWEQ/y0LP1fHrkIw/eZGt3qE2r7BNOUGMNWk8SgUgYSnK9Oc8/lugIegScsrxcGzhOd6b73OocN6+vZx++23D2ZhCpdt6d69u/uv//qv4C363tGsVNGZfcqFAvpu1HT3KlPLu/g2zUih8/34eTu/mRzCjRBoVHiufU26HtL1rc4Jdtppp6LzglLX0eV+d0uF56qLrt11LvKjH/2oPfArdS1daoavRrQjn9kaArUMz3WMKIDWjJDRrdQU5EmDVMNraj2gsvbaaxeF6LqfocGwvgcA0jxF7luuITyGfffftF8PPPBAcB0R/13WPTkNPo8OgMlynyTq5BsEn3W2yNboxewlAvkSIDzPV3tRWwQQQKBuAr7w3PrDyz35VcmJa9KUU6q7AiidwC611FJOI0+feeaZol36xS9+EQTsuhgOt3LhedIFQ/h+XThsvPHGQWiv/Xn22Wc7jObVa8td8Je6wRB+lsKNcGrYUp/F03DWPbmy8nyjnysrqfAutb/WLNOTF6Wm489ybCWF2erbmrlAYZr6nrZ33303GCzzhz/8oWiwjG6CaSCAArVwO/DAA4OnRpZZZpkOu51mcEG1fT3LsasKKqROGgigi3+NZPetm5wlPNfnyFttGH8Sx3ecJ9Up6fukEW1JeF7tUV3/96vN9JSEb8BbmtqU+233DVxRudFBQwrRv/zyy+B3WqH47Nmz2z9a3z177bWXe/XVV4OQKtwUxEUHsLz11ltOT7Xr76PbHnvs4TbZZJNgIJK+syrZ/vu//9tpivtvf/vbwWCbG2+8sagYBXLbbLONe/vtt93rr79eyUcE79GTNaVmnai4YN7YaQUqffK8VLCUZsp2gWYNz7P8Dld7Dq36adCs9sU3G07YITSzhX7TNfA1aVCuXqvzH4VtP/zhD4Ob7ipbg2P1tHr0XEHfa7qu0CCjcBCinurX4F3f07H8ZnbaQ7Npd6yR4blQkpZ3CsE0KE6DiHVOoEF7voHDusbXQFL9vidd//i+41S2nn6NDj7VOXQ4kF1rGfvOhdLMCtW0DU7Fci1Qy/A8PB59SxmWmoI8aQmFEDo8prSsoe8eXPg6LeOgwflplm148cUXne4lxJetU1lp778lBfVZ7pNEO1PSOUOaAQG57pRUHoFOLkB43skbmN1DAAEEKhWodXium1ca6elbjzmsc6Unrg8//HBwMzsp6PKZhCfrusk9YMCA9peUC8/1Qp0oz5gxwx177LGZPjP8EAX6uuDXU+/l1h/XRbye1leYUMmmAFNPqIZP2FRSBu+xE1Af11SoekLbdzMoyyfpJq5uXGuwRrkt67GlMFvrqt90003liu7w7xqUoukXtcaYAqXwBtWgQYOCaWJ79erlLbMefV0X+/JXUB2foi7NjuriXLNajB8/PnGZhqzhuT5XIbemrNOTa1nrpRv12idN/e/7Pql3WxIEpOlJzfWapGUA0tQyzRrfKl9hs5Z0yPq9p/6t70s9jaanSy699NL2asWnlS71JG2afSn1mnCaeIXnGmhw7733Vluk9/0ajKTfbTYE0gpUGp6rfF+Ipr9PWkM4Xqes4Xm9z6FLheHhvsQHCmipHf0Wa7Bf1k3nZZr9SQPrNAXt/PnzgyJKPcnPb2ZWZV5frUCjw3PVXwG1Bq5oZq2sm36PNZPVtttum3ngsGbP0VOw+u5Ke76t3+SLLrooeEKdDYF6C9Q6PE/6nUwznbq+S/QUd9ZzexkeddRRwb00DYRJu2kQrK7BK7kvpvsauj+h/YpvWe+TRN+vwQGa7Sf6XZZmVsC0+8zrEECg/gKE5/U35xMRQACBXAjUKjzfaqut3IQJE5yeutDUiKW2ak5cFdRp6rWkKV7Dz9UJusIvhe160i1+0ypNeB6Wpc/UxbumoUpzAa4TaY1E1ROrpdZ1ixvpgkSBgdYvTntxohG/urgI9zMXnbCFKqmnkbQ2rgLTrE97ZjmmQtJKji31NQ14Ud9L07+1fruOdYW4GmmuJzwVMs2ZMyeohvq/Liz19FbSVo++rpsEGnCjp0izBGB6ul/fHXqCtdSgl0rCc3moXnrqVt9j8SUefF7yPOCAAwLzUoOS9N56tiVBQD6/yLL2v/hvabm9Vvl6alzLESRNbRwtQ+XrxrpuSIW/lxoINmbMmPaX7bfffsFUk+HU74Tn5VqBf++MAtWE575jRtO1auBcmkGXlYTn9T6HLheG+wb2ZR3oqNl29Fus8FzXOjpn0mCh6DqrSQMS+M3sjEdlc+9TM4TnEtKxqTA7upxaKTnfeUHW+wq6ztdTtrfeemtwTl9q4H3W85zmbnVql1eBWofncvEFwPp7DRzRMbPmmmt6+XRur6nLtbyZb0kn35vi9wuytou+N3T/JO2DCPp9PvHEE4MZYXR/wrdVcp8kWo6miB81alSHJe+SlmfMus+8HgEE6itAeF5fbz4NAQQQyI2ARXgeTiOuEeF6mrtv375F6/WWw6j2xFUn8JrW9fbbbw9GpGq9X93AUpCsOumkWWs5a/3WcKsmPA/L0Ah2nTQriNOI2D/+8Y/t5Wt6uPXWW8/pQkEj5KOfXc4j/u9am1ZlK4zU/0ansgunqNfn6WlfTS/nW1c+62fy+toKfPHFF+6FF14IpiBToPTGG28UTfUfTkOmtcOGDBniFJx/5zvfKTtjQbzWlR5bOqb++te/BmHuzJkzgz4Xhv063nWTXWG5+rf+f/SiVPumoEyDPsJNA0c06rvcQJp69HWta6in3XU86Y9uTkSXdlBIrn3SjXU99ZrWvdLwPDRSvVQXfZ8obIybq14ajDR06NBM3yf1akuCgNp+Z9S6dPU/HQdaikFtqe+lcNCW+p5+S3U86JjXtKpZN30X6ftOA2n0Gx3+XobfdZoSWeXruy5evp7iVL8Pp0LWb/vNN9/s+vTpE1SD8Dxra/D6ziBQTXjue298UEopo2rC83qeQ+t77ZFHHgmCOk21Hg3MSj0VrvP7WbNmuTvvvDP4Xgzfp+8eDS7QObeWstF3Y3wZF5376Im8cNOMVxoAFF/3nN/MznAU5msfmiU8D9XC8wJdu2v2leiSZzrG9MR30nlBKXnf91t0kLyuNXR9o9Dv8ccfD851dGzrGlrL0eg8Z6WVVspX41LbTidQj/BcaL4AWH+v2dq0drhvqbIQO7zG1LWDrqnjv5e6dtDSRr77BZU2mI5f/a7rM59++ukO1xO6F6l7fzqeS9Vdn1/pfZKw7prZToPftfRSdNPskXoQgXtylbYy70OgMQKE541x51MRQAABBBBAAAEEEEAAAQQQQAABBBBAAAEEaihQLjyv4UdTNAIIIIAAAgjkVIDwPKcNR7URQAABBBBAAAEEEEAAAQQQQAABBBBAAAEEkgUIz+kdCCCAAAIIIJBVgPA8qxivRwABBBBAAAEEEEAAAQQQQAABBBBAAAEEEGh6AcLzpm8iKogAAggggEDTCRCeN12TUCEEEEAAAQQQQAABBBBAAAEEEEAAAQQQQACBagUIz6sV5P0IIIAAAgi0ngDheeu1OXuMAAIIIIAAAggggAACCCCAAAIIIIAAAgh0egHC807fxOwgAggggAAC5gKE5+akFIgAAggggAACCCCAAAIIIIAAAggggAACCCDQaAHC80a3AJ+PAAIIIIBA/gQIz/PXZtQYAQQQQAABBBBAAAEEEEAAAQQQQAABBBBAoIwA4TldBAEEEEAAAQSyChCeZxXj9QgggAACCCCAAAIIIIAAAggggAACCCCAAAJNL0B43vRNRAURQAABBBBoOgHC86ZrEiqEAAIIIIAAAggggAACCCCAAAIIIIAAAgggUK0A4Xm1grwfAQQQQACB1hMgPG+9NmePEUAAAQQQQAABBBBAAAEEEEAAAQQQQACBTi9AeN7pm5gdRAABBBBAwFyA8NyclAIRQAABBBBAAAEEEEAAASbsSLIAACAASURBVAQQQAABBBBAAAEEEEAAAQQQQAABBPImQHietxajvggggAACCCCAAAIIIIAAAggggAACCCCAAAIIIIAAAggggAAC5gKE5+akFIgAAggggAACCCCAAAIIIIAAAggggAACCCCAAAIIIIAAAgggkDcBwvO8tRj1RQABBBBAAAEEEEAAAQQQQAABBBBAAAEEEEAAAQQQQAABBBAwFyA8NyelQAQQQAABBBBAAAEEEEAAAQQQQAABBBBAAAEEEEAAAQQQQACBvAkQnuetxagvAggggAACCCCAAAIIIIAAAggggAACCCCAAAIIIIAAAggggIC5AOG5OSkFIoAAAggggAACCCCAAAIIIIAAAggggAACCCCAAAIIIIAAAgjkTYDwPG8tRn0RQAABBBBAAAEEEEAAAQQQQAABBBBAAAEEEEAAAQQQQAABBMwFCM/NSSkQAQQQQAABBBBAAAEEEEAAAQQQQAABBBBAAAEEEEAAAQQQQCBvAoTneWsx6osAAggggAACCCCAAAIIIIAAAggggAACCCCAAAIIIIAAAgggYC5AeG5OSoEIIIAAAggggAACCCCAAAIIIIAAAggggAACCCCAAAIIIIAAAnkTIDzPW4tRXwQQQAABBBBAAAEEEEAAAQQQQAABBBBAAAEEEEAAAQQQQAABcwHCc3NSCkQAAQQQQAABBBBAAAEEEEAAAQQQQAABBBBAAAEEEEAAAQQQyJsA4XneWoz6IoAAAggggAACCCCAAAIIIIAAAggggAACCCCAAAIIIIAAAgiYCxCem5NSIAIIIIAAAggggAACCCCAAAIIIIAAAggggAACCCCAAAIIIIBA3gQIz/PWYtQXAQQQQAABBBBAAAEEEEAAAQQQQAABBBBAAAEEEEAAAQQQQMBcgPDcnJQCEUAAAQQQQAABBBBAAAEEEEAAAQQQQAABBBBAAAEEEEAAAQTyJkB4nrcWo74IIIAAAggggAACCCCAAAIIIIAAAggggAACCCCAAAIIIIAAAuYChOfmpBSIAAIIIIAAAggggAACCCCAAAIIIIAAAggggAACCCCAAAIIIJA3AcLzvLUY9UUAAQQQQAABBBBAAAEEEEAAAQQQQAABBBBAAAEEEEAAAQQQMBcgPDcnpUAEEEAAAQQQQAABBBBAAAEEEEAAAQQQQAABBBBAAAEEEEAAgbwJEJ7nrcWoLwIIIIAAAggggAACCCCAAAIIIIAAAggggAACCCCAAAIIIICAuQDhuTkpBSKAAAIIIIAAAggggAACCCCAAAIIIIAAAggggAACCCCAAAII5E2A8DxvLUZ9EUAAAQQQQAABBBBAAAEEEEAAAQQQQAABBBBAAAEEEEAAAQTMBQjPzUkpEAEEEEAAAQQQQAABBBBAAAEEEEAAAQQQQAABBBBAAAEEEEAgbwKE53lrMeqLAAIIIIAAAggggAACCCCAAAIIIIAAAggggAACCCCAAAIIIGAuQHhuTkqBCCCAAAIIIIAAAggggAACCCCAAAIIIIAAAggggAACCCCAAAJ5EyA8z1uLUV8EEEAAAQQQQAABBBBAAAEEEEAAAQQQQAABBBBAAAEEEEAAAXMBwnNzUgpEAAEEEEAAAQQQQAABBBBAAAEEEEAAAQQQQAABBBBAAAEEEMibAOF53lqM+iKAAAIIIIAAAggggAACCCCAAAIIIIAAAggggAACCCCAAAIImAsQnpuTUiACCCCAAAIIIIAAAggggAACCCCAAAIIIIAAAggggAACCCCAQN4ECM/z1mLUFwEEEEAAAQQQQAABBBBAAAEEEEAAAQQQQAABBBBAAAEEEEDAXIDw3JyUAhFAAAEEEEAAAQQQQAABBBBAAAEEEEAAAQQQQAABBBBAAAEE8iZAeJ63FqO+CCCAAAIIIIAAAggggAACCCCAAAIIIIAAAggggAACCCCAAALmAoTn5qQUiAACCCCAAAIIIIAAAggggAACCCCAAAIIIIAAAggggAACCCCQNwHC87y1GPVFAAEEEEAAAQQQQAABBBBAAAEEEEAAAQQQQAABBBBAAAEEEDAXIDw3J6VABBBAAAEEEEAAAQQQQAABBBBAAAEEEEAAAQQQQAABBBBAAIG8CRCe563FqC8CCCCAAAIIIIAAAggggAACCCCAAAIIIIAAAggggAACCCCAgLkA4bk5KQUigAACCCCAAAIIIIAAAggggAACCCCAAAIIIIAAAggggAACCORNgPA8by1GfRFAAAEEEEAAAQQQQAABBBBAAAEEEEAAAQQQQAABBBBAAAEEzAUIz81JKRABBBBAAAEEEEAAAQQQQAABBBBAAAEEEEAAAQQQQAABBBBAIG8ChOd5azHqiwACCCCAAAIIIIAAAggggAACCCCAAAIIIIAAAggggAACCCBgLkB4bk5KgQgggAACCCCAAAIIIIAAAggggAACCCCAAAIIIIAAAggggAACeRMgPM9bi1FfBBBAAAEEEEAAAQQQQAABBBBAAAEEEEAAAQQQQAABBBBAAAFzAcJzc1IKRAABBBBAAAEEEEAAAQQQQAABBBBAAAEEEEAAAQQQQAABBBDImwDhed5ajPoigAACCCCAAAIIIIAAAggggAACCCCAAAIIIIAAAggggAACCJgLEJ6bk1IgAggggAACCCCAAAIIIIAAAggggAACCCCAAAIIIIAAAggggEDeBAjP89Zi1BcBBBBAAAEEEEAAAQQQQAABBBBAAAEEEEAAAQQQQAABBBBAwFyA8NyclAIRQAABBBBAAAEEEEAAAQQQqK3A4sWL3dtvv+2efvppN3/+fPfss8+6d9991z3zzDNFH9yvXz+36qqrus0228z16dMn+N8VVlihtpWjdAQQQAABBBBAAAEEEEAAAQRyKkB4ntOGo9oIIIAAAggggAACCCCAAAKtJfDNN9+4hQsXuuuuuy7488orr1QEMHjwYPeLX/zC7bLLLm655ZarqAzehAACCCCAAAIIIIAAAggggEBnFCA874ytyj4hgAACCCCAAAIIIIAAAgh0GgGF5s8//7w7++yz3fXXX2+2X2ussYYbP368Gz16tFt22WXNyqUgBBBAAAEEEEAAAQQQQAABBPIqQHie15aj3ggggAACCCCAAAIIIIAAAp1e4IMPPnCTJ092l156qfvkk09qsr/9+/d3F154odt0003dEkssUZPPoFAEEEAAAQQQQAABBBBAAAEE8iBAeJ6HVqKOCCCAAAIIIIAAAggggAACLSeg9czHjRvnHnvssZrvu55CP//8892wYcMI0GuuzQcggAACCCCAAAIIIIAAAgg0qwDhebO2DPVCAAEEEEAAAQQQQAABBBBoWYGHH344mE691LrmK664ott5552DwHvjjTd2+v9awzx8evyrr74KnlZ/88033ezZs92tt97q5s6dm2iqAP3aa691W2+9dcu6s+MIIIAAAggggAACCCCAAAKtLUB43trtz94jgAACCCCAAAIIIIAAAgg0mUC54Hzdddd1EyZMcMOHDw/C8rTb4sWL3bPPPuvOO++8xLXTN998c/fb3/7W9e7dO22xvA4BBBBAAAEEEEAAAQQQQACBTiNAeN5pmpIdQQABBBBAAAEEEEAAAQQQyLvAggUL3KhRo7xTtX/rW99yY8eOdcccc0zwlHmlm0L0W265xR199NFu4cKFHYo58sgj3RlnnOG6d+9e6UfwPgQQQAABBBBAAAEEEEAAAQRyKUB4nstmo9IIIIAAAggggAACCCCAAAKdTeCzzz4LgvGLL764w64pLJ86darbc889XZcuXUx2/aGHHnL77rtvhwB9tdVWczNmzHB9+/Y1+RwKQQABBBBAAAEEEEAAAQQQQCAvAoTneWkp6okAAggggAACCCCAAAIIINCpBe677z63++67B+uURzc9cT5t2jQ3YsSI9vXMLSC++eabYPr2MWPGdPjMcePGuXPOOYenzy2gKQMBBBBAAAEEEEAAAQQQQCA3AoTnuWkqKooAAggggAACCCCAAAIIINBZBT788EN30EEHuZtuuqnDLk6aNMlpKvWuXbua776edj/88MPd5ZdfXlT2Rhtt5G688Uan9dXZEEAAAQQQQAABBBBAAAEEEGgVAcLzVmlp9hMBBBBAAAEEEEAAAQQQQKBpBW699VY3fPjwDvUbNmxYEGz37NmzZnWfPXu20+fEn3i/7rrr3MiRI2v2uRSMAAIIIIAAAggggAACCCCAQLMJEJ43W4tQHwQQQAABBBBAAAEEEEAAgZYS+PTTT90hhxzirrnmmqL91nTtN998s9t+++1r6vHRRx+5Aw88MPiscNMT51p/XWuiL7nkkjX9fApHAAEEEEAAAQQQQAABBBBAoFkECM+bpSWoBwIIIIAAAggggAACCCCAQEsKzJ8/3w0dOtS99957Rfu/zz77uKlTp7rllluu5i5XXXWVe+ihh9xOO+3kBg0a5FZZZZWq11fXVPSPP/64+8Mf/uBeeOEF9+yzz7Y/3b7GGmu49ddf3/Xr18/tsMMObuONN3bdunWraD9/97vfuVGjRhW999FHH3X9+/cv+ruPP/7YPfLII8EggZdfftn98Y9/DP5dgxT0+QMGDAgGKmy++eauR48emety2mmnuZNOOqn9ffGp7//5z38Ga8zr82WtTfvft2/f4Mn/LJ+7ePFi9/bbb7uZM2e6OXPmuFdeecU988wz7Z+9ySabBFPuqy133HFH993vftd16dIl8z7xBgQQQAABBBBAAAEEEECg1QQIz1utxdlfBBBAAAEEEEAAAQQQQACBphK44IIL3BFHHNGhTnmcNv2bb74Jgulzzz03CInjU8EnwSvoPfTQQ91+++3nll122UztUy48/+CDD9yFF17opk2b5hYtWlS2bAX748ePd6NHj85Ul6Tw/Hvf+56799573WGHHRaE3KUMNPuAAvWk7T//+Y+bNWuWO/vss4OBAGk3DVCYMGGC23rrrQnR06LxOgQQQAABBBBAAAEEEGhJAcLzlmx2dhoBBBBAAAEEEEAAAQQQQKAZBBQuH3zwwe63v/1tUXXiTy03Q13L1UH7MmnSpOBp+bShebzMzTbbLChjm222Sf3ke6nwXE+Xjxs3zs2bN69c9Tv8u55CnzJliltvvfVSvTcpPH/ppZeCwRELFy4sWc5PfvITd8UVV7iVV17Z+zoNSjj66KPdXXfdlao+vhdpNoPTTz89eBKdDQEEEEAAAQQQQAABBBBAoKMA4Tm9AgEEEEAAAQQQQAABBBBAAIEGCbz++utuzz33dJq6PbppDXIFt8sss0yDapbtY9955x13+OGHu5tuuinbGz2v1jTqehpf66137dq1bHlJ4flXX30VlFEutC71AZpKXQMbevfuXbYevvD8V7/6lTv11FPdn//857Lvv/LKK90BBxzQ4XV6ml/TvI8ZM6bkk+tlP+D/vUD7dMkll7hNN9007Vt4HQIIIIAAAggggAACCCDQMgKE5y3T1OwoAggggAACCCCAAAIIIIBAswk8/PDDwVTa8e38888Pwug8bH//+9/dQQcd5G6//XZvdTUlu56q3mKLLdwKK6wQvOaNN94IAuG7777bO5V6lgDdF55fdtllTlOgz507t6hOmpJd4bGe7F9yySWd1iHXNOjR9cLjO3HkkUe6M844w3Xv3r1kc8TDc+2D1k5///3329+31VZbuREjRrjvf//77tNPP3Vam13roK+66qrB/6611lodPkNOpQYBDB48OFirXeucL7XUUu7LL78M9ue+++5zs2fP9taZAD0PRxZ1RAABBBBAAAEEEEAAgUYIEJ43Qp3PRAABBBBAAAEEEEAAAQQQQMA595vf/CYIRuObgs8hQ4Y0vZEC4GOOOcZdeumlHeqqKdgVOmsK9qQnyPX+G2+8MXg6O/6E+Gqrrea07vu2225b0sEXnsffsMsuuwT1VIAfr4ue7NbU6ieddJK77bbbOnyW6jFjxgzXt2/fkvWIh+fRF6+44oruvPPOc3vttVeHEP6zzz5zr776qttggw2CQD+66Yn1/fffv8MgAL1GU7CffPLJQeC+xBJLeOv21ltvBeu960n++Lbzzjs7Pe2u4J4NAQQQQAABBBBAAAEEEECgTYDwnJ6AAAIIIIAAAggggAACCCCAQIMEfIGrwto777yz6afVVuis8HX06NEd9A499NAgONfT12k2hdd6ev2xxx4rermCd02bvvrqqycWUyo81+erHqpjuSfHSw0EmDx5cjATQFJIrcqVCs+1DyNHjky9jrvK+/jjj50cNcAiuimI17rymu6/S5cuZXkXL17sbrjhhqCsRYsWFb3+uOOOcxMnTkw1PX7ZD+IFCCCAAAIIIIAAAggggEAnECA87wSNyC4ggAACCCCAAAIIIIAAAgjkT0BPHCuQvfzyy4sqrynF9TS2pjtv5m3BggVu1KhRHQLvsWPHunPOOcctu+yymaqf9JS1npweN25cYvBcKjyfNGmS07TradZOV2W1dvvee+/tHnzwwaK66++0TnipwQBJ4fmwYcPcVVdd1T5lfVoUTYOvz/3kk0/a36LPnzZtWjD1e6kgP/4ZGuigaeG1bnq0PE1jf/PNN7s+ffqkrRavQwABBBBAAAEEEEAAAQQ6tQDheaduXnYOAQQQQAABBBBAAAEEEECgWQWSwvPtttvOTZ8+3fXs2bNZqx7US4HwgQceWFRHraWtp6x79+6due5JT7LLQ09f64l835YUnpd7n68s1UFTnCtwj25p2iQpPFfYrafqs2x6Cv6QQw4J1m2Pbvo7DUzQWupZt6Qn2U888cRg+vf4lPFZy+f1CCCAAAIIIIAAAggggEBnECA87wytyD4ggAACCCCAAAIIIIAAAgjkTiApPN9hhx2cAuGVVlqpaffpo48+CoJzPbUc3dJMb15qp/7yl78ET1XPnTu3/WV62lprkQ8ePNj71qTwvNK63H///W777bcv+qw0swFYTsE/f/58N3ToUPfee++11yPt2uulfG+99VY3fPjwopdUMsigaTsmFUMAAQQQQAABBBBAAAEEqhQgPK8SkLcjgAACCCCAAAIIIIAAAgggUIlArcLzf/7zn8H62vfee28l1Sp6z3XXXReUFd+ef/55t/vuu7vXXnut/Z8s1mr/4osv3K9+9avg6e/oduaZZ7pjjz3Wuz++8FyB+z333OP69++f2cAXXFcang8aNCgYCNGrV69M9dBU/ppiPbrJW2vML7/88pnKir544cKFbq+99nKPP/54+1/L6r777nP9+vWruFzeiAACCCCAAAIIIIAAAgh0FgHC887SkuwHAggggAACCCCAAAIIIIBArgRqNW17PcJzrcm+5557Fnmnmdo8TQP5gmM95T5lyhS3zDLLdCjCF55vuumm7oYbbnDrrLNOmo8ses0rr7zi9thjD/fcc8+1/32l4XmatdLjFfz888+DaeMvvfTSon/S1Or6k2Wt83jZWu/84IMPDqbWj27XXnut22effTJb8QYEEEAAAQQQQAABBBBAoLMJEJ53thZlfxBAAAEEEEAAAQQQQAABBHIhkBSepwlqS+1gPcJz3xTlWu/8+OOPd3qSuZptzpw5buLEiUVFlJrK3heeVzP1vWV4PnbsWKfp45deeunUJEnt98tf/jJ4aryaTU/2X3bZZW7GjBlFxZx66qlOa5+zIYAAAggggAACCCCAAAKtLkB43uo9gP1HAAEEEEAAAQQQQAABBBBoiMDXX38dBJZnnXVW0ef37t07WEt8ww03rKhetQ7Pk56MrqiyKd9UakCBLzyv5InvsCqW4XklofTrr78ePNWv6ePrtR100EHBVPk9evSo10fyOQgggAACCCCAAAIIIIBAUwoQnjdls1ApBBBAAAEEEEAAAQQQQACBVhBQYHnEEUd02NWHHnrIDRw4sCKCWofnSU/MV1TZlG/KGp5XEwY3Ojz3fX5KpopfVo1XxR/KGxFAAAEEEEAAAQQQQACBJhQgPG/CRqFKCCCAAAIIIIAAAggggAACrSFwxx13uF133bXDztZ7DeqkwPa6665zI0eOLKrfRx995LQGuZ6Or9fWSuG5njgfOnSoe++99+rF6wjP60bNByGAAAIIIIAAAggggECTCxCeN3kDUT0EEEAAAQQQQAABBBBAAIHOK/D888+73Xff3b322mtFO3n44Ye7SZMmuW7dutVl57OE55ZPtqfduVYKzx977DE3YMCAtDQmryM8N2GkEAQQQAABBBBAAAEEEOgEAoTnnaAR2QUEEEAAAQQQQAABBBBAAIF8CvzjH/9wWp975syZRTswaNAgp7W8e/XqVZcdyxKe//vf/3bjx493V155ZVHdKlnf22LnfGueVxMGN3ra9pdfftn9/Oc/dy+88EIRz6OPPur69+9vQUYZCCCAAAIIIIAAAggggAACCQKE53QNBBBAAAEEEEAAAQQQQAABBBok8PXXX7uJEye60047ragG3/rWt9xtt93mBg8eXJeaZQnPk9Y8r/fT8v9/e/cWalXVxQF8aIIPoWUQlQhaFmIFXTSKIroQRShCSmGWSmliChoVEVRkFyO7qVhRoiYa9ZKCUL2koqSlJGFS1lMhQReiJHwIIepjLjjicZ+zz97Hefqca/8WiA/uNfaYv7F9+q85VxdM3cLz3maxZcuWmDJlyn/ye/AlBAgQIECAAAECBAgQ6FQB4XmnTt66CRAgQIAAAQIECBAgQOCUENi2bVvccccdceTIkW79LFq0KF566aUYOnTogPfZTnj+77//VoF/+nP8lY6fT7vRzzjjjAHv9/gvqFt4/ttvv8WMGTNi69at3Rxfe+21SA8ouAgQIECAAAECBAgQIEBg4ASE5wNnqzIBAgQIECBAgAABAgQIEOhT4PDhwzFnzpxqp/nx1+jRo+ODDz6IiRMn9lnjZD/QTnievuvtt9+O+fPnd/vaZu8lP9n+mt1ft/A8PUSxcOHC2LhxY7dln8xR9APprzYBAgQIECBAgAABAgTqJCA8r9M0rYUAAQIECBAgQIAAAQIEihRYu3ZtzJ07t6H3WbNmxapVq2L48OEDuq52w/Pdu3fH7bff3rBb/t1334177rmn3712HWP/ySefxLnnnhtXXnlljB07Ni644IK44ooretyFX7fwPO3sX7p0aTz11FPdHHM8nPDzzz/H/fffH0ePHo30cMYll1wS48ePr3zT3y4CBAgQIECAAAECBAh0uoDwvNN/AdZPgAABAgQIECBAgAABAv93gRRqpqD8xKO6U2MvvvhiPPLIIzFkyJAB67Pd8Ly3fu+8885qV/qIESP61esPP/wQd999d+zdu7fb/c12XdctPE8L7+0o/xUrVkQ6zn/QoEH98t28eXNMmzat4d6TfeihX824iQABAgQIECBAgAABAqeggPD8FByKlggQIECAAAECBAgQIECg8wS2bNkSM2fObNjNPWzYsHjrrbeqULm/oWkzzb/++qt6t/qSJUtaDlW7dog/99xz3e45mV5TzfRe78cee6yhj02bNsXUqVN7XEYdw/PeHk64+uqr45133unXLvH0LvX0EMKJrwdINd9///04//zzO+8/nRUTIECAAAECBAgQIEDgBAHhuZ8EAQIECBAgQIAAAQIECBA4BQRSiJ2C49dff72hm7POOqsKltOR6Dl3oH///ffx6KOPNgSqXQ0025F84MCBmD59enz77bfd+k1h7Jo1a+LSSy9tS3Xnzp0xe/bsOHToULf7brnlltiwYUOcd955PdarY3iejm5PhvPmzWtY84MPPhjLli2L9KBCq9fff/8dr776ajz++OMNt6Tj4Z9++uk47bTTWi3ncwQIECBAgAABAgQIEKitgPC8tqO1MAIECBAgQIAAAQIECBAoTeDXX3+tdgenXeg9Xelo92eeeSbGjBlzUktLu5DT8erLly+PP/74o9dazcLzFMimI+VPfDd3KpYC9DfeeCMmTJjQUp9ff/119c73E49rTzf3daR4HcPztO5ffvmlMvnoo48aDB944IHKPj1U0df1zz//xHvvvRcLFixoONUgx3vU+/p+/06AAAECBAgQIECAAIGSBITnJU1LrwQIECBAgAABAgQIECBQe4G0k/u+++7rMUhOi0+BaQpP58+fH6NHj275KPe0mznt6k67uFeuXNk0NE/fk8LWdCx7s4C2Wdif7nvyySdjzpw5MXz48B7nlnbbpyPZn3/++UjvXT/xSutMAf/pp5/e69zrGp6nBfe2Gz/921VXXRVLly6Nm266qdfTCNLx72nWb775ZkNwnmps3LixOs1gIF4HUPv/qBZIgAABAgQIECBAgEAtBYTntRyrRREgQIAAAQIECBAgQIBAyQLffPNNtQN99+7dTZdx/fXXV+8Cv+aaa+LCCy+MM88881iQmnYc//nnn5GOZv/000/jww8/jG3btvXJkgL5F154Ie66666WjohvJeyfNGlS1eO4ceOq48F/+umn2LVrV3z88ccNx7R3NXjdddfF2rVrq3uaXXUOz9MDD+l95OlBiSNHjvTIkHymTJkSl19+eYwcOTLSu+MPHjwY27dvr+bd232LFy+uwvdmDyb0+WPxAQIECBAgQIAAAQIECNRMQHhes4FaDgECBAgQIECAAAECBAjUQyAd2/3EE0/EunXr/rMF9fdY+C+//DIWLVrUZ9jf6kJaDc5TvTqH52l96Xj8tMaHH364z9MCWvUVnLcq5XMECBAgQIAAAQIECHSagPC80yZuvQQIECBAgAABAgQIECBQjMDRo0erY82fffbZHo81z7WQdAR42m1+8803x+DBg/tVNlfYn46LX7JkSZx99tkt9VH38DwhpB3on3/+eTz00EPxxRdftOTS04fSUfqvvPJKzJgxI4YOHdrvOm4kQIAAAQIECBAgQIBAXQWE53WdrHURIECAAAECBAgQIECAQG0Efv/991i/fn2sWrWqv3qNawAACnRJREFU12PO+7PYdOx72oU8efLkLGFqOip+//79VUCbjhtv50o9pN3VN9xwQ1sBfieE512O6R3x6fj9l19+ua0QPYXmM2fOrML3MWPGtDMWnyVAgAABAgQIECBAgEBHCQjPO2rcFkuAAAECBAgQIECAAAECJQuk8HTHjh2xevXqpu+zbrbG9E7ze++9N6ZPnx4XX3xxW0F1O3aHDx+Ozz77LHbu3Bn79u2Lr7766tix48OGDave0T127Ni47bbb4sYbb4xzzjknBg0a1M5XVJ/tpPC8Cyc9pPDjjz/G1q1bq3fHf/fdd7Fnz55jdmnGF110UaQTBW699dbqb+82b/un5QYCBAgQIECAAAECBDpQQHjegUO3ZAIECBAgQIAAAQIECBAoXyAF6QcPHoy9e/dWu5APHTrULaBOKxw3blykIPWyyy6rwuprr702Ro0aFUOGDCkfwAo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+B9chscMl2MEQQAAAABJRU5ErkJggg=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54" y="2865925"/>
            <a:ext cx="5700274" cy="351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permeability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objective was </a:t>
            </a:r>
            <a:r>
              <a:rPr lang="en-US" dirty="0"/>
              <a:t>to use the predictors to </a:t>
            </a:r>
            <a:r>
              <a:rPr lang="en-US" i="1" dirty="0"/>
              <a:t>model</a:t>
            </a:r>
            <a:r>
              <a:rPr lang="en-US" dirty="0"/>
              <a:t> compounds’ permeability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19</a:t>
            </a:fld>
            <a:endParaRPr lang="en-US"/>
          </a:p>
        </p:txBody>
      </p:sp>
      <p:sp>
        <p:nvSpPr>
          <p:cNvPr id="6" name="AutoShape 2" descr="data:image/png;base64,iVBORw0KGgoAAAANSUhEUgAAB88AAAZkCAYAAABrsUTLAAAgAElEQVR4XuzdfazlVX0u8IVSuGKsAaXxLdEmGmsboQaLWkwZG6qkeBVEirxYbEVAsbRAYpQWBusb1SCWCoWKaXkTsIBFpCCogwRMxRhBm1rCH0BSYwELFdKiVp2b386dXWY4Z+bMOWudWWuez0lM05m91+/7/Tzr9sY8s/fZYf369euLHwIECBAgQIAAAQIECBAgQIAAAQIECBAgQIAAAQIECBAgECywg/I8OH2rEyBAgAABAgQIECBAgAABAgQIECBAgAABAgQIECBAgMBMQHnuI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MIzAo48+Wj74wQ+W22+/fZiZDUqAAAECBAgQIECAAAECBAgQIECAAAECBAisjsDRRx9djjjiiNV5mKdslwLK8+0yVksR2D4Fbr755vKa17xm+1zOVgQIECBAgAABAgQIECBAgAABAgQIECBAgMCKBe65557yghe8YMXnOCBTQHmembutCQwp8P73v7+cfvrpQ85uaAIECBAgQIAAAQIECBAgQIAAAQIECBAgQKC9wNQjrF27tv2DPGG7FFCeb5exWorA9imgPN8+c7UVAQIECBAgQIAAAQIECBAgQIAAAQIECBCoJaA8ryWZeY7yPDN3WxMYUmDT8nzdunVlzZo1Q+5iaAIECBAgQIAAAQIECBAgQIAAAQIECBAgQGDlApt2B8rzlZsmn6A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p1sxeoAACAASURBVF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RWJPCf//mf5d3vfne59NJLV3SONxNoJbBmzZqydu3aMv1PPwQIECBAgAABAgQIECBAgACBbSWgPN9W8tvnc5Xn22eutiKwXQooz7fLWC1FgMAiAieeeGL5xCc+wYdA1wJTcb5u3bquZzQcAQIECBAgQIAAAQIECBAgsH0LKM+373xXezvl+WqLex4BAssWUJ4vm84bCRAYUOA1r3lNufnmmwec3MhpAuvXr09b2b4ECBAgQIAAAQIECBAgQIBARwLK847C2A5GUZ5vByFagUCKgPI8JWl7EiAwCWxanr/6t3w1tpvRh8Ctt2z8jzqU533kYgoCBAgQIECAAAECBAgQIJAqoDxPTb7N3srzNq5OJUCggYDyvAGqIwkQ6FZg0/L82hvXFQV6t3FFDbbr/9lho32V51HxW5YAAQIECBAgQIAAAQIECHQnoDzvLpKhB1KeDx2f4QlkCSjPs/K2LYF0AeV5+g3od3/leb/ZmIwAAQIECBAgQIAAAQIECCQKKM8TU2+3s/K8na2TCRCoLKA8rwzqOAIEuhZQnncdT/RwyvPo+C1PgAABAgQIECBAgAABAgS6E1CedxfJ0AMpz4eOz/AEsgSU51l525ZAuoDyPP0G9Lu/8rzfbExGgAABAgQIECBAgAABAgQSBZTniam321l53s7WyQQIVBZQnlcGdRwBAl0LKM+7jid6OOV5dPyWJ0CAAAECBAgQIECAAAEC3Qkoz7uLZOiBlOdDx2d4AlkCyvOsvG1LIF1AeZ5+A/rdX3nebzYmI0CAAAECBAgQIECAAAECiQLK88TU2+2sPG9n62QCBCoLKM8rgzqOAIGuBZTnXccTPZzyPDp+yxMgQIAAAQIECBAgQIAAge4ElOfdRTL0QMrzoeMzPIEsAeV5Vt62JZAuoDxPvwH97q887zcbkxEgQIAAAQIECBAgQIAAgUQB5Xli6u12Vp63s3UyAQKVBZTnlUEdR4BA1wLK867jiR5OeR4dv+UJECBAgAABAgQIECBAgEB3Asrz7iIZeiDl+dDxGZ5AloDyPCtv2xJIF1Cep9+AfvdXnvebjckIECBAgAABAgQIECBAgECigPI8MfV2OyvP29k6mQCBygLK88qgjiNAoGsB5XnX8UQPpzyPjt/yBAgQIECAAAECBAgQIECgOwHleXeRDD2Q8nzo+AxPIEtAeZ6Vt20JpAsoz9NvQL/7K8/7zcZkBAgQIECAAAECBAgQIEAgUUB5nph6u52V5+1snUyAQGUB5XllUMcRINC1gPK863iih1OeR8dveQIECBAgQIAAAQIECBAg0J2A8ry7SIYeSHk+dHyGJ5AloDzPytu2BNIFlOfpN6Df/ZXn/WZjMgIECBAgQIAAAQIECBAgkCigPE9Mvd3OyvN2tk4mQKCygPK8MqjjCBDoWkB53nU80cMpz6PjtzwBAgQIECBAgAABAgQIEOhOQHneXSRDD6Q8Hzo+wxPIElCeZ+VtWwLpAsrz9BvQ7/7K836zMRkBAgQIECBAgAABAgQIEEgUUJ4npt5uZ+V5O1snEyBQWUB5XhnUcQQIdC2gPO86nujhlOfR8VueAAECBAgQIECAAAECBAh0J6A87y6SoQdSng8dn+EJZAkoz7Pyti2BdAHlefoN6Hd/5Xm/2ZiMAAECBAgQIECAAAECBAgkCijPE1Nvt7PyvJ2tkwkQqCygPK8M6jgCBLoWUJ53HU/0cMrz6PgtT4AAAQIECBAgQIAAAQIEuhNQnncXydADKc+Hjs/wBLIElOdZeduWQLqA8jz9BvS7v/K832xMRoAAAQIECBAgQIAAAQIEEgWU54mpt9tZed7O1skECFQWUJ5XBnUcAQJdCyjPu44nejjleXT8lidAgAABAgQIECBAgAABAt0JKM+7i2TogZTnQ8dneAJZAsrzrLxtSyBdQHmefgP63V953m82JiNAgAABAgQIECBAgAABAokCyvPE1NvtrDxvZ+tkAgQqCyjPK4M6jgCBrgWU513HEz2c8jw6fssTIECAAAECBAgQIECAAIHuBJTn3UUy9EDK86HjMzyBLAHleVbetiWQLqA8T78B/e6vPO83G5MRIECAAAECBAgQIECAAIFEAeV5Yurtdlaet7N1MgEClQWU55VBHUeAQNcCyvOu44keTnkeHb/lCRAgQIAAAQIECBAgQIBAdwLK8+4iGXog5fnQ8RmeQJaA8jwrb9sSSBdQnqffgH73V573m43JCBAgQIAAAQIECBAgQIBAooDyPDH1djsrz9vZOpkAgcoCyvPKoI4jQKBrAeV51/FED6c8j47f8gQIECBAgAABAgQIECBAoDsB5Xl3kQw9kPJ86PgMTyBLQHmelbdtCaQLKM/Tb0C/+yvP+83GZAQIECBAgAABAgQIECBAIFFAeZ6YerudleftbJ1MgEBlAeV5ZVDHESDQtYDyvOt4oodTnkfHb3kCBAgQIECAAAECBAgQINCdgPK8u0iGHkh5PnR8hieQJaA8z8rbtgTSBZTn6Teg3/2V5/1mYzICBAgQIECAAAECBAgQIJAooDxPTL3dzsrzdrZOJkCgsoDyvDKo4wgQ6FpAed51PNHDKc+j47c8AQIECBAgQIAAAQIECBDoTkB53l0kQw+kPB86PsMTyBJQnmflbVsC6QLK8/Qb0O/+yvN+szEZAQIECBAgQIAAAQIECBBIFFCeJ6bebmfleTtbJxMgUFlAeV4Z1HEECHQtoDzvOp7o4ZTn0fFbngABAgQIECBAgAABAgQIdCegPO8ukqEHUp4PHZ/hCWQJKM+z8rYtgXQB5Xn6Deh3f+V5v9mYjAABAgQIECBAgAABAgQIJAoozxNTb7ez8rydrZMJEKgsoDyvDOo4AgS6FlCedx1P9HDK8+j4LU+AAAECBAgQIECAAAECBLoTUJ53F8nQAynPh47P8ASyBJTnWXnblkC6gPI8/Qb0u7/yvN9sTEaAAAECBAgQIECAAAECBBIFlOeJqbfbWXneztbJBAhUFlCeVwZ1HAECXQsoz7uOJ3o45Xl0/JYnQIAAAQIECBAgQIAAAQLdCSjPu4tk6IGU50PHZ3gCWQLK86y8bUsgXUB5nn4D+t1fed5vNiYjQIAAAQIECBAgQIAAAQKJAsrzxNTb7aw8b2frZAIEKgsozyuDOo4Aga4FlOddxxM9nPI8On7LEyBAgAABAgQIECBAgACB7gSU591FMvRAyvOh4zM8gSwB5XlW3rYlkC6gPE+/Af3urzzvNxuTESBAgAABAgQIECBAgACBRAHleWLq7XZWnrezdTIBApUFlOeVQR1HgEDXAsrzruOJHk55Hh2/5QkQIECAAAECBAgQIECAQHcCyvPuIhl6IOX50PEZnkCWgPI8K2/bEkgXUJ6n34B+91ee95uNyQgQIECAAAECBAgQIECAQKKA8jwx9XY7K8/b2TqZAIHKAsrzyqCOI0CgawHledfxRA+nPI+O3/IECBAgQIAAAQIECBAgQKA7AeV5d5EMPZDyfOj4DE8gS0B5npW3bQmkCyjP029Av/srz/vNxmQECBAgQIAAAQIECBAgQCBRQHmemHq7nZXn7WydTIBAZQHleWVQxxEg0LWA8rzreKKHU55Hx295AgQIECBAgAABAgQIECDQnYDyvLtIhh5IeT50fIYnkCWgPM/K27YE0gWU5+k3oN/9lef9ZmMyAgQIECBAgAABAgQIECCQKKA8T0y93c7K83a2TiZAoLKA8rwyqOMIEOhaQHnedTzRwynPo+O3PAECBAgQIECAAAECBAgQ6E5Aed5dJEMPpDwfOj7DE8gSUJ5n5W1bAukCyvP0G9Dv/srzfrMxGQECBAgQIECAAAECBAgQSBRQniem3m5n5Xk7WycTIFBZQHleGdRxBAh0LaA87zqe6OGU59HxW54AAQIECBAgQIAAAQIECHQnoDzvLpKhB1KeDx2f4QlkCSjPs/K2LYF0AeV5+g3od3/leb/ZmIwAAQIECBAgQIAAAQIECCQKKM8TU2+3s/K8na2TCRCoLKA8rwzqOAIEuhZQnncdT/RwyvPo+C1PgAABAgQIECBAgAABAgS6E1CedxfJ0AMpz4eOz/AEsgSU51l525ZAuoDyPP0G9Lu/8rzfbExGgAABAgQIECBAgAABAgQSBZTniam321l53s7WyQQIVBZQnlcGdRwBAl0LKM+7jid6OOV5dPyWJ0CAAAECBAgQIECAAAEC3Qkoz7uLZOiBlOdDx2d4AlkCyvOsvG1LIF1AeZ5+A/rdX3nebzYmI0CAAAECBAgQIECAAAECiQLK88TU2+2sPG9n62QCBCoLKM8rgzqOAIGuBZTnXccTPZzyPDp+yxMgQIAAAQIECBAgQIAAge4ElOfdRTL0QMrzoeMzPIEsAeV5Vt62JZAuoDxPvwH97q887zcbkxEgQIAAAQIECBAgQIAAgUQB5Xli6u12Vp63s3UyAQKVBZTnlUEdR4BA1wLK867jiR5OeR4dv+UJECBAgAABAgQIECBAgEB3Asrz7iIZeiDl+dDxGZ5AloDyPCtv2xJIF1Cep9+AfvdXnvebjckIECBAgAABAgQIECBAgECigPI8MfV2OyvP29k6mQCBygLK88qgjiNAoGsB5XnX8UQPpzyPjt/yBAgQIECAAAECBAgQIECgOwHleXeRDD2Q8nzo+AxPIEtAeZ6Vt20JpAsoz9NvQL/7K8/7zcZkBAgQIECAAAECBAgQIEAgUUB5nph6u52V5+1snUyAQGUB5XllUMcRINC1gPK863iih1OeR8dveQIECBAgQIAAAQIECBAg0J2A8ry7SIYeSHk+dHyGJ5AloDzPytu2BNIFlOfpN6Df/ZXn/WZjMgIECBAgQIAAAQIECBAgkCigPE9Mvd3OyvN2tk4mQKCygPK8MqjjCBDoWkB53nU80cMpz6PjtzwBAgQIECBAgAABAgQIEOhOQHneXSRDD6Q8Hzo+wxPIElCeZ+VtWwLpAsrz9BvQ7/7K836zMRkBAgQIECBAgAABAgQIEEgUUJ4npt5uZ+V5O1snEyBQWUB5XhnUcQQIdC2gPO86nujhlOfR8VueAAECBAgQIECAAAECBAh0J6A87y6SoQdSng8dn+EJZAkoz7Pyti2BdAHlefoN6Hd/5Xm/2ZiMAAECBAgQIECAAAECBAgkCijPE1Nvt7PyvJ2tkwkQqCygPK8M6jgCBLoWUJ53HU/0cMrz6PgtT4AAAQIECBAgQIAAAQIEuhNQnncXydADKc+Hjs/wBLIElOdZeduWQLqA8jz9BvS7v/K832xMRoAAAQIECBAgQIAAAQIEEgWU54mpt9tZed7O1skECFQWUJ5XBnUcAQJdCyjPu44nejjleXT8lidAgAABAgQIECBAgAABAt0JKM+7i2TogZTnQ8dneAJZAsrzrLxtSyBdQHmefgP63V953m82JiNAgAABAgQIECBAgAABAokCyvPE1NvtrDxvZ+tkAgQqCyjPK4M6jgCBrgWU513HEz2c8jw6fssTIECAAAECBAgQIECAAIHuBJTn3UUy9EDK86HjMzyBLAHleVbetiWQLqA8T78B/e6vPO83G5MRIECAAAECBAgQIECAAIFEAeV5Yurtdlaet7N1MgEClQWU55VBHUeAQNcCyvOu44keTnkeHb/lCRAgQIAAAQIECBAgQIBAdwLK8+4iGXog5fnQ8RmeQJaA8jwrb9sSSBdQnqffgH73V573m43JCBAgQIAAAQIECBAgQIBAooDyPDH1djsrz9vZOpkAgcoCyvPKoI4jQKBrAeV51/FED6c8j47f8gQIECBAgAABAgQIECBAoDsB5Xl3kQw9kPJ86PgMTyBLQHmelbdtCaQLKM/Tb0C/+yvP+83GZAQIECBAgAABAgQIECBAIFFAeZ6YerudleftbJ1MgEBlAeV5ZVDHESDQtYDyvOt4oodTnkfHb3kCBAgQIECAAAECBAgQINCdgPK8u0iGHkh5PnR8hieQJaA8z8rbtgTSBZTn6Teg3/2V5/1mYzICBAgQIECAAAECBAgQIJAooDxPTL3dzsrzdrZOJkCgsoDyvDKo4wgQ6FpAed51PNHDKc+j47c8AQIECBAgQIAAAQIECBDoTkB53l0kQw+kPB86PsMTyBJQnmflbVsC6QLK8/Qb0O/+yvN+szEZAQIECBAgQIAAAQIECBBIFFCeJ6bebmfleTtbJxMgUFlAeV4Z1HEECHQtoDzvOp7o4ZTn0fFbngABAgQIECBAgAABAgQIdCegPO8ukqEHUp4PHZ/hCWQJKM+z8rYtgXQB5Xn6Deh3f+V5v9mYjAABAgQIECBAgAABAgQIJAoozxNTb7ez8rydrZMJEKgsoDyvDOo4AgS6FlCedx1P9HDK8+j4LU+AAAECBAgQIECAAAECBLoTUJ53F8nQAynPh47P8ASyBJTnWXnblkC6gPI8/Qb0u7/yvN9sTEaAAAECBAgQIECAAAECBBIFlOeJqbfbWXneztbJBAhUFlCeVwZ1HAECXQsoz7uOJ3o45Xl0/JYnQIAAAQIECBAgQIAAAQLdCSjPu4tk6IGU50PHZ3gCWQLK86y8bUsgXUB5nn4D+t1fed5vNiYjQIAAAQIECBAgQIAAAQKJAsrzxNTb7aw8b2frZAIEKgsozyuDOo4Aga4FlOddxxM9nPI8On7LEyBAgAABAgQIECBAgACB7gSU591FMvRAyvOh4zM8gSwB5XlW3rYlkC6gPE+/Af3urzzvNxuTESBAgAABAgQIECBAgACBRAHleWLq7XZWnrezdTIBApUFlOeVQR1HgEDXAsrzruOJHk55Hh2/5QkQIECAAAECBAgQIECAQHcCyvPuIhl6IOX50PEZnkCWgPI8K2/bEkgXUJ6n34B+91ee95uNyQgQIECAAAECBAgQIECAQKKA8jwx9XY7K8/b2TqZAIHKAsrzyqCOI0CgawHledfxRA+nPI+O3/IECBAgQIAAAQIECBAgQKA7AeV5d5EMPZDyfOj4DE8gS0B5npW3bQmkCyjP029Av/srz/vNxmQECBAgQIAAAQIECBAgQCBRQHmemHq7nZXn7WydTIBAZQHleWVQxxEg0LWA8rzreKKHU55Hx295AgQIECBAgAABAgQIECDQnYDyvLtIhh5IeT50fIYnkCWgPM/K27YE0gWU5+k3oN/9lef9ZmMyAgQIECBAgAABAgQIECCQTcjAkAAAIABJREFUKKA8T0y93c7K83a2TiZAoLKA8rwyqOMIEOhaQHnedTzRwynPo+O3PAECBAgQIECAAAECBAgQ6E5Aed5dJEMPpDwfOj7DE8gSUJ5n5W1bAukCyvP0G9Dv/srzfrMxGQECBAgQIECAAAECBAgQSBRQniem3m5n5Xk7WycTIFBZQHleGdRxBAh0LaA87zqe6OGU59HxW54AAQIECBAgQIAAAQIECHQnoDzvLpKhB1KeDx2f4QlkCSjPs/K2LYF0AeV5+g3od3/leb/ZmIwAAQIECBAgQIAAAQIECCQKKM8TU2+3s/K8na2TCRCoLKA8rwzqOAIEuhZQnncdT/RwyvPo+C1PgAABAgQIECBAgAABAgS6E1CedxfJ0AMpz4eOz/AEsgSU51l525ZAuoDyPP0G9Lu/8rzfbExGgAABAgQIECBAgAABAgQSBZTniam321l53s7WyQQIVBZQnlcGdRwBAl0LKM+7jid6OOV5dPyWJ0CAAAECBAgQIECAAAEC3Qkoz7uLZOiBlOdDx2d4AlkCyvOsvG1LIF1AeZ5+A/rdX3nebzYmI0CAAAECBAgQIECAAAECiQLK88TU2+2sPG9n62QCBCoLKM8rgzqOAIGuBZTnXccTPZzyPDp+yxMgQIAAAQIECBAgQIAAge4ElOfdRTL0QMrzoeMzPIEsAeV5Vt62JZAuoDxPvwH97q887zcbkxEgQIAAAQIECBAgQIAAgUQB5Xli6u12Vp63s3UyAQKVBZTnlUEdR4BA1wLK867jiR5OeR4dv+UJECBAgAABAgQIECBAgEB3Asrz7iIZeiDl+dDxGZ5AloDyPCtv2xJIF1Cep9+AfvdXnvebjckIECBAgAABAgQIECBAgECigPI8MfV2OyvP29k6mQCBygLK88qgjiNAoGsB5XnX8UQPpzyPjt/yBAgQIECAAAECBAgQIECgOwHleXeRDD2Q8nzo+AxPIEtAeZ6Vt20JpAsoz9NvQL/7K8/7zcZkBAgQIECAAAECBAgQIEAgUUB5nph6u52V5+1snUyAQGUB5XllUMcRINC1gPK863iih1OeR8dveQIECBAgQIAAAQIECBAg0J2A8ry7SIYeSHk+dHyGJ5AloDzPytu2BNIFlOfpN6Df/ZXn/WZjMgIECBAgQIAAAQIECBAgkCigPE9Mvd3OyvN2tk4mQKCygPK8MqjjCBDoWkB53nU80cMpz6PjtzwBAgQIECBAgAABAgQIEOhOQHneXSRDD6Q8Hzo+wxPIElCeZ+VtWwLpAsrz9BvQ7/7K836zMRkBAgQIECBAgAABAgQIEEgUUJ4npt5uZ+V5O1snEyBQWUB5XhnUcQQIdC2gPO86nujhlOfR8VueAAECBAgQIECAAAECBAh0J6A87y6SoQdSng8dn+EJZAkoz7Pyti2BdAHlefoN6Hd/5Xm/2ZiMAAECBAgQIECAAAECBAgkCijPE1Nvt7PyvJ2tkwkQqCygPK8M6jgCBLoWUJ53HU/0cMrz6PgtT4AAAQIECBAgQIAAAQIEuhNQnncXydADKc+Hjs/wBLIElOdZeduWQLqA8jz9BvS7v/K832xMRoAAAQIECBAgQIAAAQIEEgWU54mpt9tZed7O1skECFQWUJ5XBnUcAQJdCyjPu44nejjleXT8lidAgAABAgQIECBAgAABAt0JKM+7i2TogZTnQ8dneAJZAsrzrLxtSyBdQHmefgP63V953m82JiNAgAABAgQIECBAgAABAokCyvPE1NvtrDxvZ+tkAgQqCyjPK4M6jgCBrgWU513HEz2c8jw6fssTIECAAAECBAgQIECAAIHuBJTn3UUy9EDK86HjMzyBLAHleVbetiWQLqA8T78B/e6vPO83G5MRIECAAAECBAgQIECAAIFEAeV5Yurtdlaet7N1MgEClQWU55VBHUeAQNcCyvOu44keTnkeHb/lCRAgQIAAAQIECBAgQIBAdwLK8+4iGXog5fnQ8RmeQJaA8jwrb9sSSBdQnqffgH73V573m43JCBAgQIAAAQIECBAgQIBAooDyPDH1djsrz9vZOpkAgcoCyvPKoI4jQKBrAeV51/FED6c8j47f8gQIECBAgAABAgQIECBAoDsB5Xl3kQw9kPJ86PgMTyBLQHmelbdtCaQLKM/Tb0C/+yvP+83GZAQIECBAgAABAgQIECBAIFFAeZ6YerudleftbJ1MgEBlAeV5ZVDHESDQtYDyvOt4oodTnkfHb3kCBAgQIECAAAECBAgQINCdgPK8u0iGHkh5PnR8hieQJaA8z8rbtgTSBZTn6Teg3/2V5/1mYzICBAgQIECAAAECBAgQIJAooDxPTL3dzsrzdrZOJkCgsoDyvDKo4wgQ6FpAed51PNHDKc+j47c8AQIECBAgQIAAAQIECBDoTkB53l0kQw+kPB86vm0z/COPPFK++MUvln/8x38sd955Z/nWt741G+T5z39+ecUrXlF++7d/u/zu7/5ued7znld22GGHFQ/585//vNx1113l2muvLV/5ylfKN77xjfLQQw+Vpz3taeXXf/3Xy7777lsOPPDA8rKXvaw86UlPWvHz1q9fX/7t3/6tfOELXyg33HDDbMf77rtvdu4rX/nKsvfee5eDDjqovOpVryo777zzcM9b8cDb8ADl+TbE92gCBFZdQHm+6uQeuEQB5fkSobyMAAECBAgQIECAAAECBAgQWBUB5fmqMMc8RHkeE/XKF/2v//qv8jd/8zflgx/84Ky83tzPVGy/+c1vLqeddlp5wQtesOyH33vvvWXt2rXloosu2uIZr3/968v0fyCnEn25pf2DDz5YzjzzzHLuueeWRx99dLPP/I3f+I3y4Q9/ePaPBZZb2q/287aI2PkLlOedB2Q8AgSqCijPq3I6rKKA8rwipqMIECBAgAABAgQIECBAgACBFQsoz1dM6IDHCSjPXYclCdx9993lpJNOmn0ae2t+pk+jf/zjH599UntrC+1bbrmlHHPMMbNPnS/1Z7fddivnnHNOOfTQQ7f6edNz3v72t5fbbrttqY+bffr91FNPLSeeeGLZcccdl/y+6YWr/bytGq7TFyvPOw3GWAQINBFQnjdhdWgFAeV5BURHECBAgAABAgQIECBAgAABAtUElOfVKB1USlGeuwZbFLj//vvLscceW6655ponvHYqq/fcc8/yC7/wC2X6FPWGr3B//AuXU2h/9atfLUcdddT869Iff9701em/+Iu/WKavj/+nf/qnJ8w0FdrnnXdeOeyww5ZcoH/3u98tf/AHf1C+/vWvP+G86ZPsu+++e3nsscfKHXfcseAn0s8444xy8sknL7lAX+3nbTHkQV6gPB8kKGMSIFBFQHlehdEhDQSU5w1QHUmAAAECBAgQIECAAAECBAgsW0B5vmw6b1xAQHnuWmxWYCqM3/Oe95RPfvKTG71u+or06c+n3/v9+E9cP/DAA+XCCy8sU5n8+K92nwr2yy67rLzkJS/Zovi///u/l6OPPrpcd91189dOhfif/umfzgruX/qlX5r/+WLPm373+t/+7d8u6XnT19FPnxz/1Kc+tdFs05+dcMIJs9/lvuFT81Nhf9VVV5W/+Iu/2OgT8dNrpr2n37++pZ/Vft6W5hnp75XnI6VlVgIEViqgPF+poPe3ElCet5J1LgECBAgQIECAAAECBAgQILAcAeX5ctS8ZzEB5bm7sVmBG2+8cfa7yx//+7/f+c53zsrjqdBe6Gf9+vVl3bp15Q//8A83+uT4KaecMvud5Jv7evPpvWeffXb5kz/5k/nRUzH913/912X//fdf8JPkiz1v+iT4hz70obLzzjtvdsfpE/Vvfetb5ztOe5111lmzT74vNus///M/zwr+x39S/ZBDDinnn39+2XXXXbt63vZ0xZXn21OadiFAYEsCyvMtCfn7bSWgPN9W8p5LgAABAgQIECBAgAABAgQILCSgPHcvagooz2tqbmdnTZ+Qfve7313+7u/+br7ZAQccUC644ILyrGc9a7PbLlSCT58Gnz59/su//MuLvveee+6Zfd3640vpT3ziE7NPgG/ud6ZPz5vOPu644+Yl+FS6X3nlleXlL3/5os97+OGHZ7/n/HOf+9z8NUst3Tf9avmpdL/44ovLG9/4xm6et51dydk/vjj99NPna03/SGPNmjXb25r2IUCAwExAee4i9CqgPO81GXMRIECAAAECBAgQIECAAIFMAeV5Zu6ttlaet5LdDs799re/PfvU+d133z3fZvrK8je96U1L2u6uu+4qhx56aLnzzjvnr58+5f2GN7xh0fd/+tOfnn2ie8PPVBxMhfRzn/vcLT5zobL/1FNPLWvXri1PfvKTF3z/l7/85XLQQQfNC/fpa+Uvv/zysscee2zxeT/72c9mZe4HPvCB+Wvf9ra3zb7i/qlPfWoXz9viEoO9QHk+WGDGJUBgRQLK8xXxeXNDAeV5Q1xHEyBAgAABAgQIECBAgAABAlstoDzfajJv2IyA8tz1WFTgiiuuKG95y1vmf/+bv/mb5TOf+czsd4Av5Wf6VPf0deiP/93l5513Xjn22GMXfPv01fDHH3/8rCzf8HPmmWfOfh/55j51/vjDrr766nLwwQfP/2i//fYrF110UXn2s5/9hGdO5fdUrn/kIx+Z/930CfePfvSjW/yq9w1vuP3228uBBx5Yvv/978/+aCrf//7v/7782q/92jZ/3lIyGu01yvPREjMvAQIrEVCer0TPe1sKKM9b6jqbAAECBAgQIECAAAECBAgQ2FoB5fnWinn95gSU5+7HogIPPPBA+c53vlPuuOOOMpXEz3zmM8vHPvaxsssuuyxJbaEy/M///M9nhfVCP5t+Un36GvTrr7++7LPPPkt63vSi++67rxx++OHla1/72uw9mzvjBz/4wazcv+GGG+bnX3LJJeWII45Y8vN++MMfzj4pP309/Iafxc5Y7ecteYmBXqg8HygsoxIgsGIB5fmKCR3QSEB53gjWsQQIECBAgAABAgQIECBAgMCyBJTny2LzpkUElOeuRjOBBx98cFZkf+lLX5o/Y3Pl9E033VRe+9rXzl+7tZ90n964UGG/2KfdN/1a+unT6ddee23Za6+9lmyy0KfX3/e+982+yn3Tr4pf7ecteYmBXqg8HygsoxIgsGIB5fmKCR3QSEB53gjWsQQIECBAgAABAgQIECBAgMCyBJTny2LzpkUElOeuRjOBTX+f+JbK6bPOOqucdNJJ83mmT4Wfc845s0+PL/Vn/fr1s99DPv1nw8/0te9nnHFG2WmnnTY65vOf/3x54xvfOP+zNWvWlEsvvbQ85znPWerjZq+bvhb+qKOOmr9n+j3xF1xwQXn605++TZ+3VUsM8mLl+SBBGZMAgSoCyvMqjA5pIKA8b4DqSAIECBAgQIAAAQIECBAgQGDZAsrzZdN54wICynPXoonA/fffP/vd5tdcc838/EMOOaScf/75Zdddd33CMxf6BPdipfeWBp6ecdxxx81ftlgJv+nrFiu9t/S8TT8xv1gJv9rP29LcI/698nzE1MxMgMByBZTny5XzvtYCyvPWws4nQIAAAQIECBAgQIAAAQIEtkZAeb41Wl67JQHl+ZaE/P1WC9x7773llFNOKZdddtn8vdOnx6ffC/74r2V//MGPPfZYmcryqWDe8LO534++uaGmT48feeSR85e87nWvm32i/BnPeMZGb5u+Wv20006b/9lU9k+ffn/KU56yVTvfdttt5dWvfvX8PXvuuWe54ooryotf/OJt+rytWmKQFyvPBwnKmAQIVBFQnldhdEgDAeV5A1RHEiBAgAABAgQIECBAgAABAssWUJ4vm84bFxBQnrsWKxaYvir9kUceKXfddVe5+OKLy4UXXjj73eMbfqbi/NRTT52V4zvuuOOCz3v44YfL9Anx6667bv730zm///u/v9XzLaXM/tGPflROPvnkcu65587PX7t2bZn+s8MOO2zVM6e9Dz300HLnnXfO33frrbeWffbZZ/6/r/bztmqBgV6sPB8oLKMSILBiAeX5igkd0EhAed4I1rEECBAgQIAAAQIECBAgQIDAsgSU58ti86ZFBJTnrsayBf7jP/6jHHHEEeWLX/ziomdMn76eCunpK9sXK86nNy901iWXXDI7f2t/llKe1/yk+1LK89V+3taajfJ65fkoSZmTAIEaAsrzGorOaCGgPK+r+s1vfrN84QtfqHuo0whUEvjVX/3V8qpXvao873nPq3SiYwgQIECAAAECBAgQIFBfQHle3zT5ROV5cvor3P2+++4rhx9+ePna17624En77rtvOfvss8tLX/rSLX6aW3m+9DCWUtYv/bSVvfJ73/teufrqq8v0O+tX4+eGG27Y6B9rrFu3rky/Y94PAQIEtkcB5fn2mOr2sZPyvF6ON998c5n+37ofAj0LTP8Q+rOf/WzPI5qNAAECBAgQIECAAIFwgU3L8+nX+e6///6rorLLLruUY445ZlWe5SGrI6A8Xx3n7fIpC5W4Cy160EEHlT/7sz8rL3vZyxYt0R988MFZEf+lL31pfkTLT57/93//d/njP/7jcsEFF8yft9zfsb6UMnu1n7caF+7nP/95eeELX1juueee1Xjcgs+46aabyn777bfNnu/BBAgQaCmgPG+p6+yVCCjPV6K38Xs3/S/39U52EoG6AtOv6vJDgAABAgQIECBAgACBXgWOO+64cv7552+z8aai/vrrr99mz/fgugLK87qeUadt+Hr0qRTffffdy//8z//Mfu/3Qw899ASH3XbbrXz84x+ffQ37Ql/fvlABXas8f9GLXlSuvPLKsscee8znWuiT7jXL8xtvvLH8zu/8zjZ73mpcxG984xtl7733Xo1HLfqMc845p7zrXe/apjN4OAECBFoJKM9byTp3pQLK85UK/u/7lef1LJ3UVkB53tbX6QQIECBAgAABAgQIrEzg9a9/fbnuuutWdsgK3z11ZJv79cUrPN7bV1FAeb6K2Nvbo37yk5/MVtppp53mq02fRv6Xf/mX8rGPfaxcdNFFG638tKc9rZx33nnlsMMOe8In0Bf6CviW5fkPf/jDcvTRR89K9Q0/Lcvz1X7eat216R9O3HHHHav1uCc8x9e2bzN6DyZAYBUElOergOwRyxJQni+LbcE3bVqeX3vjunqHO4nACgT+4oPvL7fecvP8BOX5CjC9lQABAgQIECBAgACB5gInnHBC+au/+qvmz1nsAb/3e79Xrrjiim32fA+uK6A8r+vptP8v8NOf/rRceOGF5cQTTyyPPvro3OUVr3hFufjii8v0afDH//id50u/Okv5mviln7ayV/74xz8u11xzzar9zvOrrrqqTP/Z8KM8X1l+3k2AQN8CyvO+80meTnleL/2FyvNX/9aaeg9wEoFlCvzf175Geb5MO28jQIAAAQIECBAgQGD1BTb979cHH3xwmf6zGj9PecpTyoEHHrgaj/KMVRJQnq8SdOJjpgL9zDPPLO9973s3Wn/6s6lU32GHHeZ/rjxf+g3pqTxf+tR1Xrnp/weoPK/j6hQCBPoUUJ73mYupSlGe17sFyvN6lk6qK6A8r+vpNAIECBAgQIAAAQIE2gps+t+vTz/99LJ27dq2D3X6diugPN9uo+1jsQceeKC84x3vKJ///OfnAx1wwAGzT5/vuuuu8z97+OGHy1vf+taNfifFcr+2/ZZbbin77rvv/Oy99tqrXH755eWFL3zh/M9+9KMflZNPPrmce+658z9b7te2/+u//muZvpLjO9/5zuys6evpp995/spXvnKbPa+P9OtPoTyvb+pEAgT6FVCe95tN+mTK83o3QHlez9JJdQWU53U9nUaAAAECBAgQIECAQFsB5Xlb37TTledpiW+Dfc8666xy0kknzZ/80pe+tHz2s58tv/IrvzL/s8cee2z2afTzzz9//mfLLbMvvfTScuSRR87Ped3rXlemP3vGM56x0fYf+MAHymmnnTb/s2OPPbZMs05fsbE1P7fddlt59atfPX/LnnvuOfvdFi9+8Yu36fO2ZodRXqs8HyUpcxIgUENAeV5D0RktBJTn9VSV5/UsnVRXQHle19NpBAgQIECAAAECBAi0FVCet/VNO115npb4Nth300+CTyPceuutZZ999plP87Of/ayceuqp5SMf+cj8z973vveVqeB+8pOfvFVTTwX8cccdN3/P9In2c845Z/aJ8Mf/LPV1W3r4TTfdVF772tfOX7ZmzZpZWf+c5zxnmz5vS3OP+PfK8xFTMzMBAssVUJ4vV877Wgsoz+sJK8/rWTqproDyvK6n0wgQIECAAAECBAgQaCugPG/rm3a68jwt8W2w76afzJ5G2LQ8n/5s0zL76KOPLn/5l39ZdtlllyVPvVAJP32i/Ywzzig77bTTRudsWnrvt99+5TOf+UzZfffdl/y8heZ+85vfXC644ILy9Kc/fZs+b6uWGOTFyvNBgjImAQJVBJTnVRgd0kBAeV4PVXlez9JJdQWU53U9nUaAAAECBAgQIECAQFsB5Xlb37TTledpiS9x3x//+MflK1/5SvnWt741+13e9957b5k+Cf6GN7xhiSf878uWWp4v9RPcmxvg0UcfLccff/zsd6pv+DnvvPPK9JXsm/58+9vfLlPRfffdd8/+6kUvelG58soryx577LHkHbfmE/Or/bwlLzHQC5XnA4VlVAIEViygPF8xoQMaCSjP68Eqz+tZOqmugPK8rqfTCBAgQIAAAQIECBBoK6A8b+ubdrryPC3xJe778MMPl+nrzq+77rr5O6avVV+7du1Wf4369Pu/3/KWt8zPWeh3nk9/edddd5VDDz203HnnnbPXPvvZzy7XXntt2WuvvZY49RPPmL6q/frrr9/oK+I3HPaDH/xgtuMNN9wwP/+aa67Zqn8gsNAZl1xySTniiCOeMPNqP2/JaAO9UHk+UFhGJUBgxQLK8xUTOqCRgPK8HqzyvJ6lk+oKKM/rejqNAAECBAgQIECAAIG2Asrztr5ppyvP0xJf4r4/+clPynvf+95y1llnzd8xfa35RRddNCu1l/ozfYL9Pe95Tzn77LPnb9l///1nnwx/5jOfudExC31q/MwzzyzT167vsMMOS3rk1VdfXQ4++OD5axf7/ePTCxb61PgJJ5xQPvrRj5add955Sc+7/fbby4EHHli+//3vz16/uU+vr/bzlrTAYC9Sng8WmHEJEFiRgPJ8RXze3FBAeV4PV3lez9JJdQWU53U9nUaAAAECBAgQIECAQFsB5Xlb37TTledpiW/FvpsW0dNbr7rqqvKmN71pyadMX1U+fer8u9/97vw9m/sE+6c//eky/a7zDT9TcTAV7c997nO3+MxHHnmk/NEf/dGs4N/ws6VPy3/5y18uBx10UJmK++nnJS95Sbn88suX9NXtP/3pT2efxP/whz88f97b3va28slPfrI89alPXXDe1X7eFtEGe4HyfLDAjEuAwIoElOcr4vPmhgLK83q4yvN6lk6qK6A8r+vpNAIECBAgQIAAAQIE2gooz9v6pp2uPE9LfCv2/d73vjf7WvN169bN33XAAQeUCy64oDzrWc/a4kn333//7HeNT1+FvuHn+c9//uz3ir/85S9f8P333HNPOeyww8rXv/71+d+fccYZ5eSTTy477rjjos9cv359ueyyy8pxxx03L8KnT8j/wz/8Q9l7770Xfd/09fRvf/vby+c+97n5a971rnfNPn2+WAG+4YVf/epXy1FHHVXuu++++Xu39I8LVvt5WwxpsBcozwcLzLgECKxIQHm+Ij5vbiigPK+HqzyvZ+mkugLK87qeTiNAgAABAgQIECBAoK2A8rytb9rpyvO0xLdi36mQnoryY445ZqN3veMd7yhTob3bbrstetpDDz00+9r3T33qUxu95pRTTinT/xFbrAifvtp8Kq6n1234mX5v+bnnnlsOP/zw8qQnPekJz5zmnH5v+Tvf+c6NiuypcP/Qhz60xa9gv/TSS8uRRx650bnTp8lPOumkRd/7zW9+sxx//PEblfyHHHJI+X/s3Xuw3VV98P+VwKApQgqMXKxtsFMngiNoLaKlXEaqqKAYSkVMALkFKiK3sQO0SAcUEIt4KQgIUoRoFBQUUK5aRKxIqVBsIeUPydQWigYGIsZaSJ757qc5k4QTzl7nfNb3nHXW68w4Po/s72ev9focf/N75u3e5+KLL06bbbbZCyr3/X4ZK5/yLxXPp/yKHJAAgUAB8TwQ06hQAfE8jlM8j7M0KVZAPI/1NI0AAQIECBAgQIAAgbIC4nlZ39ami+etbTzzvt0npbtPj1999dVrPbnTTjulj370o6n7m+IbbbTRyD975pln0re+9a30iU98It1zzz1rPbPvvvsO4vJWW231gqd45JFHBjH7rrvuGnldF9C7T4Qfd9xxa/3N9ccffzxdccUVg5jfBfvVPzvvvHO6/PLLB1/DPtbP+u548MEHD76W/RWveMXI31zvvhq++3T5xz/+8bRkyZKR0d0n6rtz7L777mO9Xer7/cY8UEUvEM8rWpajEiAwYQHxfMKEBhQSEM/jYMXzOEuTYgXE81hP0wgQIECAAAECBAgQKCsgnpf1bW26eN7axsdx3y4Sd19tvmbMXj2mi9qvfe1r06xZs1IXln/4wx+O+g677LJL6v6e+dy5c4c6wWhfib76wde97nXppS996XrfrzvTRRddNPj69xkzZgz1ft3fZD/00EPX+iT56ge7M3dxfMWKFem+++4b+Vr4NQcP89Xya76+7/cbCqGCF4nnFSzJEQkQCBMQz8MoDQoWEM/jQMXzOEuTYgXE81hP0wgQIECAAAECBAgQKCsgnpf1bW26eN7axsd53+7vep9wwglr/W3wYUd1Ebv7pPbv/u7vDvtIWt9XsY81oPsq+QsuuCAdcMABQ4fz1TNH+yr2sd6vC/WnnXbdXratAAAgAElEQVTawOaF/ib7aHP6fr+x7lLDPxfPa9iSMxIgECUgnkdJmhMtIJ7HiYrncZYmxQqI57GephEgQIAAAQIECBAgUFZAPC/r29p08by1jU/gvt1Xsl9yySXp05/+9Fp/W3x9I1/zmtekU045Je23335j/t3x9c146KGHBn///Nprrx3z5Pvss8/g76l3n0wf9hPn6w597LHH0kc+8pG0ePHiUT9hvubru6+u7/42+pvf/OZR/xb7mAdOKfX9fsOcaSq/RjyfyttxNgIEogXE82hR86IExPMoyTT4/3f9m7/5m5GB19/y3fQnu+0R9wYmERingHg+TjiPESBAgAABAgQIECAwKQLi+aSwT9s3Fc+n7WrLXaz7evY777xz8LfN//mf/3nkq9q7T33vuOOO6Y1vfGN6xzvekd7whjes9ffQx3uilStXDv6++PXXX5++853vDP6Wevf3zVd/ZXz3d8bf9a53DaJ57qe/RztT96n3n/3sZ+mGG25IN910U7r//vtH/scC3d26e82bNy91f1e9+7r6if70/X4TPe9kPi+eT6a+9yZAoG8B8bxvce83rIB4PqzU2K8Tz8c28orJERDPJ8fduxIgQIAAAQIECBAgMD4B8Xx8bp4aXUA895tBgEA1AuJ5NatyUAIEAgTE8wBEI4oIiOdxr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p91I9sAACAASURBVB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VxHPn3322fTMM8+k2bNnt7Yf9yVAYA0B8dyvAwECLQmI5y1tu667iudx+xLP4yxNihUQz2M9TSNAgAABAgQIECBAoKyAeF7Wt7XpVcTzZcuWpQULFqQXv/jFaeHChWmPPfZIs2bNam1X7kugeQHxvPlfAQAEmhIQz5tad1WXFc/j1iWex1maFCsgnsd6mkaAAAECBAgQIECAQFkB8bysb2vTq4nn8+fPTzfffPNgP3PmzBnE9Pe+971p++23TzNnzmxtb+5LoEkB8bzJtbs0gWYFxPNmVz/lLy6ex61IPI+zNClWQDyP9TSNAAECBAgQIECAAIGyAuJ5Wd/WplcZz9dc0q677joI6e9+97vTlltu2dr+3JdAUwLieVPrdlkCzQuI583/CkxZAPE8bjXieZylSbEC4nmsp2kECBAgQIAAAQIECJQVEM/L+rY2vfp4vnphm2yySZo3b1469NBD08477+xr3Vv7TXbfJgTE8ybW7JIECPyfgHjuV2GqCojncZsRz+MsTYoVEM9jPU0jQIAAAQIECBAgQKCsgHhe1re16dMmnq+5uO5r3Q8//PDUfdX7tttu62vdW/utdt9pKyCeT9vVuhgBAqMIiOd+LaaqgHgetxnxPM7SpFgB8TzW0zQCBAgQIECAAAECBMoKiOdlfVubXkU875by+OOPp+uuuy5dddVV6c477xx6T93Xuh999NHp7W9/e9pss82Gfs4LCRCYegLi+dTbiRMRIFBOQDwvZ2vyxATE84n5rfm0eB5naVKsgHge62kaAQIECBAgQIAAAQJlBcTzsr6tTa8mnq9ezMqVK9MjjzySvvSlLw1C+pIlS4ba2eqvdV+4cOHga9033HDDoZ7zIgIEpo6AeD51duEkBAiUFxDPyxt7h/EJiOfjcxvtKfE8ztKkWAHxPNbTNAIECBAgQIAAAQIEygqI52V9W5teXTxfc0HPPvts+vGPf5wWLVqUrrzyyvTEE08Mtb/VX+t+0EEHpe7/PGPGjKGe8yICBCZXQDyfXH/vToBAvwLieb/e3m14AfF8eKuxXimejyXkn0+WgHg+WfLelwABAgQIECBAgACB8QiI5+NR88z6BKqO52te6plnnknf+9730iWXXJJuv/32tHz58qG2vueee6bDDjss7bPPPmnTTTcd6hkvIkBgcgTE88lx964ECEyOgHg+Oe7edWwB8Xxso2FfIZ4PK+V1fQuI532Lez8CBAgQIECAAAECBCYiIJ5PRM+z6wpMm3i+5sW6v49+8803p89//vND/330zTffPB144IGDf/lad/9FITA1BcTzqbkXpyJAoIyAeF7G1dSJC4jnEzdcPUE8j7M0KVZAPI/1NI0AAQIECBAgQIAAgbIC4nlZ39amT8t4vnqJq1atSkuXLh38bfScv4/+mte8Ji1YsCC95z3v8bXurf03wn2ntIB4PqXX43AECAQLiOfBoMaFCYjnYZRJPI+zNClWQDyP9TSNAAECBAgQIECAAIGyAuJ5Wd/Wpk/reL7mMsf799G7r3M/8sgj0x577OFr3Vv7b4f7TjkB8XzKrcSBCBAoKCCeF8Q1ekIC4vmE+NZ6WDyPszQpVkA8j/U0jQABAgQIECBAgACBsgLieVnf1qY3E8/XXOyKFSvS3Xffnb7+9a+nb37zm4NPp4/1032t+0EHHZSOOOKItP3226eZM2eO9Yh/ToBAsIB4HgxqHAECU1pAPJ/S62n6cOJ53PrF8zhLk2IFxPNYT9MIECBAgAABAgQIECgrIJ6X9W1tepPxfM0ld59I//d///d0yy23pBtuuCHdfvvtY/4O7LrrrunYY49N3afSZ82aNebrvYAAgRgB8TzG0RQCBOoQEM/r2FOLpxTP47YunsdZmhQrIJ7HeppGgAABAgQIECBAgEBZAfG8rG9r05uP57/5zW/Sfffdl66//vp09dVXpyVLlgz9OzB37txBRH//+9+fNt5446Gf80ICBMYnIJ6Pz81TBAjUKSCe17m3Fk4tnsdtWTyPszQpVkA8j/U0jQABAgQIECBAgACBsgLieVnf1qY3Gc+feeaZdNddd6Wrrroq3XjjjemJJ56Y0N532mmn9KlPfSq96U1vSjNmzJjQLA8TILB+AfHcbwcBAi0JiOctbbuuu4rncfsSz+MsTYoVEM9jPU0jQIAAAQIECBAgQKCsgHhe1re16c3E8+4T5j/60Y/SF77whfSNb3xj6GC+ySabpN133z11X+9+0003rff3o/ub6J/97GfTe9/7Xn8PvbX/FrlvbwLieW/U3ogAgSkgIJ5PgSU4wqgC4nncL4Z4HmdpUqyAeB7raRoBAgQIECBAgAABAmUFxPOyvq1Nn9bxvAveDz74YPrKV74y+JT50qVLh97vzjvvnBYsWJDe8573pC233HLw3OOPPz6YdcEFF4z69e5daL/kkksGAd0PAQLxAuJ5vKmJBAhMXQHxfOrupvWTiedxvwHieZylSbEC4nmsp2kECBAgQIAAAQIECJQVEM/L+rY2fdrF81WrVg0i+Ve/+tVBMH/ggQeG3umcOXPSfvvtlw477LC0/fbbr/cT5CtWrEhf+9rX0kc/+tHnRfRddtll8L7bbrvt0O/rhQQIDCcgng/n5FUECEwPAfF8euxxOt5CPI/bqngeZ2lSrIB4HutpGgECBAgQIECAAAECZQXE87K+rU2fNvG8+1T4ddddNwjXd95559B77D4tvueee6aFCxemPfbYI82aNWvoZ3/yk5+kI444It19991rPXPppZemww8/fOg5XkiAwHAC4vlwTl5FgMD0EBDPp8cep+MtxPO4rYrncZYmxQqI57GephEgQIAAAQIECBAgUFZAPC/r29r0quP5008/nb71rW+lRYsWpRtuuCFrd6N9LXvWgJRS9yn3LpR34X3Nnw984APpvPPOSy9+8YtzR3o9AQIvICCe+/UgQKAlAfG8pW3XdVfxPG5f4nmcpUmxAuJ5rKdpBAgQIECAAAECBAiUFRDPy/q2Nr26eN59ZXr3Se/LL788XXvttWn58uVD72zYr2UfemBK6aGHHhr8XfQ1vx5+r732GgT9LbbYImeU1xIgMIaAeO5XhACBlgTE85a2XdddxfO4fYnncZYmxQqI57GephEgQIAAAQIECBAgUFZAPC/r29r0KuL5ypUr049//ON05ZVXDv71xBNPDL2niXwt+zBvsmzZsjR//vx08803j7xcPB9GzmsI5AuI5/lmniBAoF4B8bze3U33k4vncRsWz+MsTYoVEM9jPU0jQIAAAQIECBAgQKCsgHhe1re16VXE89EC9ViLivha9rHeo/vno51t//33H3yd++zZs4cZ4TUECAwpIJ4PCeVlBAhMCwHxfFqscVpeQjyPW6t4HmdpUqyAeB7raRoBAgQIECBAgAABAmUFxPOyvq1Nn1bxvMTXso/1C/Ff//Vfg0+e/8M//MPIS0855ZR05plnpg022GCsx/1zAgQyBMTzDCwvJUCgegHxvPoVTtsLiOdxqxXP4yxNihUQz2M9TSNAgAABAgQIECBAoKyAeF7Wt7Xp1cfz0l/LPtYvxL333pve+c53pkcffXTw0rlz56bzzjsv7b333mM96p8TIJApIJ5ngnk5AQJVC4jnVa9vWh9ePI9br3geZ2lSrIB4HutpGgECBAgQIECAAAECZQXE87K+rU2vNp739bXsY/1C/OxnP0vLly9PW2+99eBr2mfOnDnWI/45AQLjFBDPxwnnMQIEqhQQz6tcWxOHFs/j1iyex1maFCsgnsd6mkaAAAECBAgQIECAQFkB8bysb2vTq4rnDz30UNpvv/3SYYcdlrbffnuhurXfVvdtXkA8b/5XAACBpgTE86bWXdVlxfO4dYnncZYmxQqI57GephEgQIAAAQIECBAgUFZAPC/r29r0KuL5L3/5y/TAAw+k1772tWnWrFmt7ch9CRD4PwHx3K8CAQItCYjnLW27rruK53H7Es/jLE2KFRDPYz1NI0CAAAECBAgQIECgrIB4Xta3telVxPMSS1m5cmWaMWPG4F9+CBCoQ0A8r2NPTkmAQIyAeB7jaEq8gHgeZyqex1maFCsgnsd6mkaAAAECBAgQIECAQFkB8bysb2vTp0U8X7VqVfrv//7vdN9996UddtghvexlLxtzrjH7qAAAIABJREFUj7feems68sgj0x577JHe9773pV133dWn2sdU8wICkysgnk+uv3cnQKBfAfG8X2/vNryAeD681VivFM/HEvLPJ0tAPJ8see9LgAABAgQIECBAgMB4BMTz8ah5Zn0CVcfz//mf/0m33XZb+vjHP57uvPPOwR3vuOOOtNtuu4258UWLFqUFCxaMvG7u3Lnp2GOPTe9///vTxhtvPObzXkCAQP8C4nn/5t6RAIHJExDPJ8/eO7+wgHge9xsinsdZmhQrIJ7HeppGgAABAgQIECBAgEBZAfG8rG9r06uN5w899FD68Ic/nG644Ya1dnbVVVel+fPnj7nHM888M33kIx953uv22Wef9IlPfCK96lWvGnOGFxAg0K+AeN6vt3cjQGByBcTzyfX37usXEM/jfjvE8zhLk2IFxPNYT9MIECBAgAABAgQIECgrIJ6X9W1tepXx/Hvf+15auHBhWrJkyfP2dcYZZ6TTTjvtBff461//Op100knpwgsvHPV1O+64Y/rc5z6X3vSmN7X2++C+BKa0gHg+pdfjcAQIBAuI58GgxoUJiOdhlEk8j7M0KVZAPI/1NI0AAQIECBAgQIAAgbIC4nlZ39amVxfPu69lP+SQQ9LSpUtH3dVRRx2Vzj///Bf8++XLly9PxxxzTLryyivXu++dd945XX755Wm77bZr7XfCfQlMWQHxfMquxsEIECggIJ4XQDUyREA8D2EcDBHP4yxNihUQz2M9TSNAgAABAgQIECBAoKyAeF7Wt7XpVcXzxx57LB1xxBHpxhtvHHVPc+bMGXxl+ymnnJJe8pKXrHeXK1euTN2sf/qnf0qLFy8efPV7F9TX/Tn44IPTZz/72bTpppu29nvhvgSmpIB4PiXX4lAECBQSEM8LwRo7YQHxfMKEIwPE8zhLk2IFxPNYT9MIECBAgAABAgQIECgrIJ6X9W1tejXxfNWqVekzn/lMOv7445+3o5122imdfvrp6c1vfvMLfuJ8fct99NFH0yc/+cn0t3/7t897ybB/Q721Xxz3JTAZAuL5ZKh7TwIEJktAPJ8see87loB4PpbQ8P9cPB/eyiv7FRDP+/X2bgQIECBAgAABAgQITExAPJ+Yn6fXFqgmnneBu/sk+G233bbWDU4++eR06qmnpk022WRCu3322WfTFVdckU444YS1PoU+b968dNlll6XNNttsQvM9TIDAxAXE84kbmkCAQD0C4nk9u2rtpOJ53MbF8zhLk2IFxPNYT9MIECBAgAABAgQIECgrIJ6X9W1tejXx/NZbb01vfetb19rPBz7wgXTuueemjTfeOGRvXUDvPsF+1llnjczrovy3v/3ttMsuu4S8hyEECIxfQDwfv50nCRCoT0A8r29nrZxYPI/btHgeZ2lSrIB4HutpGgECBAgQIECAAAECZQXE87K+rU2vJp6fffbZg0+Yr/7Zcccd01e+8pU0d+7c0J0tWbIkHXDAAen+++8fmdt9pXv3iXQ/BAhMroB4Prn+3p0AgX4FxPN+vb3b8ALi+fBWY71SPB9LyD+fLAHxfLLkvS8BAgQIECBAgAABAuMREM/Ho+aZ9QlUEc9XrFgxiNcXX3zxyD26//s555yTNtpoo9Dt/uY3v0ndV8Gff/75I3O7T7ifd9556cUvfnHoexlGgECegHie5+XVBAjULSCe172/6Xx68Txuu+J5nKVJsQLieaynaQQIECBAgAABAgQIlBUQz8v6tja9inj+5JNPpoMOOijdeOONI/vp/j559zfQS/x88YtfTIcccsjI6P333z9deumlafbs2SXezkwCBIYUEM+HhPIyAgSmhYB4Pi3WOC0vIZ7HrVU8j7M0KVZAPI/1NI0AAQIECBAgQIAAgbIC4nlZ39amVxHPly1blubPn59uvvnmkf3ccsst6S1veUuRfX3zm99M++6778jsvfbaKy1atChtscUWRd7PUAIEhhMQz4dz8ioCBKaHgHg+PfY4HW8hnsdtVTyPszQpVkA8j/U0jQABAgQIECBAgACBsgLieVnf1qZXG88XL148+NvkJX5uvfXW9Na3vnVktHheQtlMAvkC4nm+mScIEKhXQDyvd3fT/eTiedyGxfM4S5NiBcTzWE/TCBAgQIAAAQIECBAoKyCel/VtbXoV8fypp55KRxxxRLrmmmtG9lPya9u7T5kvWLBg5L323nvvdOWVV6bNNtustd8P9yUwpQTE8ym1DochQKCwgHheGNj4cQuI5+Ome96D4nmcpUmxAuJ5rKdpBAgQIECAAAECBAiUFRDPy/q2Nr2KeL5ixYp0wgknpIsvvnhkP93//ZxzzkkbbbRR6M6ee+65dNppp6Wzzz57ZO5RRx2Vzj///DRr1qzQ9zKMAIE8AfE8z8urCRCoW0A8r3t/0/n04nncdsXzOEuTYgXE81hP0wgQIECAAAECBAgQKCsgnpf1bW16FfG8W0oXs0899dSR/ey8887py1/+cnrFK14RurNHH300HXzwwem2224bmXvWWWelU045JfR9DCNAIF9APM838wQBAvUKiOf17m66n1w8j9uweB5naVKsgHge62kaAQIECBAgQIAAAQJlBcTzsr6tTa8mnq/7d8i7RZ177rnpxBNPTBtssEHI3latWpUuvfTStHDhwrXmfeMb30jvete7Qt7DEAIExi8gno/fzpMECNQnIJ7Xt7NWTiyex21aPI+zNClWQDyP9TSNAAECBAgQIECAAIGyAuJ5Wd/WplcTz0f7RPicOXNS97fPd99995C9PfDAA+mggw5K999//8i8Up9wDzmwIQQaExDPG1u46xJoXEA8b/wXYApfXzyPW454HmdpUqyAeB7raRoBAgQIECBAgAABAmUFxPOyvq1Nryaed58K7/7u+EknnbTWjubOnZsuuuiiQUCfMWPGuPd37733pmOOOSbdfffda83o/v756aefHvbp9nEf0IMECCTx3C8BAQItCYjnLW27rruK53H7Es/jLE2KFRDPYz1NI0CAAAECBAgQIECgrIB4Xta3tenVxPNuMUuWLEkHHHDAWp8M7/7zTTbZJH3gAx9Ixx13XNpmm22ydrhs2bL0hS98IZ1zzjnpiSeeWOvZ7bbbLi1evDjtsMMOWTO9mACBMgLieRlXUwkQmJoC4vnU3ItTpSSex/0WiOdxlibFCojnsZ6mESBAgAABAgQIECBQVkA8L+vb2vSq4vn6/ib56qV1EX3PPfdMb3vb29If/uEfpm233TbNnDlzENe7f1++fHlauXJl+o//+I/BJ8xvuummdPvttw/+89F+LrnkknTEEUdM6BPtrf1CuS+BkgLieUldswkQmGoC4vlU24jzrBYQz+N+F8TzOEuTYgXE81hP0wgQIECAAAECBAgQKCsgnpf1bW16VfG8W84zzzyT/vIv/zJdeOGFRXfVfZL93HPPTRtvvHHR9zGcAIHhBcTz4a28kgCB+gXE8/p3OF1vIJ7HbVY8j7M0KVZAPI/1NI0AAQIECBAgQIAAgbIC4nlZ39amVxfPuwV1X69+8sknp89//vNF9nXsscemj33sY4NPrPshQGDqCIjnU2cXTkKAQHkB8by8sXcYn4B4Pj630Z4Sz+MsTYoVEM9jPU0jQIAAAQIECBAgQKCsgHhe1re16VXG825JK1asSBdddFH66Ec/+ry/VT7eJW6++ebpr//6r9PRRx+dZs2aNd4xniNAoJCAeF4I1lgCBKakgHg+JdfiUMnfPI/8JRDPIzXNihQQzyM1zSJAgAABAgQIECBAoLSAeF5auK351cbz1Wt65JFH0hlnnJGuueaa9f7t8rFW2n3CfP/9908f/vCH06te9Sp/43wsMP+cwCQJiOeTBO9tCRCYFAHxfFLYvekQAj55PgTSkC8Rz4eE8rLeBcTz3sm9IQECBAgQIECAAAECExAQzyeA59HnCVQfz1ff6PHHH0+33XZbuu6669Ltt98+5qfRu2C+yy67pHnz5qV3vetdaautthLN/ReEwBQXEM+n+IIcjwCBUAHxPJTTsEAB8TwOUzyPszQpVkA8j/U0jQABAgQIECBAgACBsgLieVnf1qZPm3i+5uJWrVqVnn766UFAX7p06Vo7/e3f/u00Z86cwd8z33DDDVvbt/sSqFpAPK96fQ5PgECmgHieCeblvQmI53HU4nmcpUmxAuJ5rKdpBAgQIECAAAECBAiUFRDPy/q2Nn1axvPWlui+BFoREM9b2bR7EiDQCYjnfg+mqoB4HrcZ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dMunq9cuTI99dRTqfv3qJ+ZM2em2bNnp+7f/RAgMHkC4vnk2XtnAgT6FxDP+zf3jsMJiOfDOQ3zKvF8GCWvmQwB8Xwy1L0nAQIECBAgQIAAAQLjFRDPxyvnudEEqo7njz/+eLr++uvTLbfcku6+++60dOnSIlvea6+90qJFi9IWW2xRZL6hBAgMJyCeD+fkVQQITA8B8Xx67HE63kI8j9uqeB5naVKsgHge62kaAQIECBAgQIAAAQJlBcTzsr6tTa8ynj/xxBPp3HPPTRdeeGFavnx58Z2J58WJvQGBoQTE86GYvIgAgWkiIJ5Pk0VOw2uI53FLFc/jLE2KFRDPYz1NI0CAAAECBAgQIECgrIB4Xta3tenVxfOHH344ffCDHxx82ryvH/G8L2nvQ+CFBcRzvyEECLQkIJ63tO267iqex+1LPI+zNClWQDyP9TSNAAECBAgQIECAAIGyAuJ5Wd/WplcVz5988sl01FFHpauvvrrXPYnnvXJ7MwLrFRDP/XIQINCSgHje0rbruqt4Hrcv8TzO0qRYAfE81tM0AgQIECBAgAABAgTKCojnZX1bm15VPL/sssvSEUcc0fuOxPPeyb0hgVEFxHO/GAQItCQgnre07bruKp7H7Us8j7M0KVZAPI/1NI0AAQIECBAgQIAAgbIC4nlZ39amVxPPH3300XTwwQen22677Xk72nzzzdPee++d3va2t6U5c+akP/iDP0gbbrhh2C5nzpyZZs+enbp/90OAwOQJiOeTZ++dCRDoX0A879/cOw4nIJ4P5zTMq8TzYZS8ZjIExPPJUPeeBAgQIECAAAECBAiMV0A8H6+c50YTqCae33777WnevHlp+fLla93jwAMPTGeddVbadtttbZgAgWkuIJ5P8wW7HgECawmI534hpqqAeB63GfE8ztKkWAHxPNbTNAIECBAgQIAAAQIEygqI52V9W5teTTw/++yz06mnnrrWfvbdd9908cUXp6222qq1vbkvgSYFxPMm1+7SBJoVEM+bXf2Uv7h4Hrci8TzO0qRYAfE81tM0AgQIECBAgAABAgTKCojnZX1bm15FPF+xYkU64YQTBqF89c8222yTFi9enHbbbbfWdua+BJoVEM+bXb2LE2hSQDxvcu1VXFo8j1uTeB5naVKsgHge62kaAQIECBAgQIAAAQJlBcTzsr6tTa8ini9btizNnz8/3XzzzSP72X///dOll146+FvkfggQaENAPG9jz25JgMD/FxDP/SZMVQHxPG4z4nmcpUmxAuJ5rKdpBAgQIECAAAECBAiUFRDPy/q2Nr3aeH766aen7l8zZsxobWfuS6BZAfG82dW7OIEmBcTzJtdexaXF87g1iedxlibFCojnsZ6mESBAgAABAgQIECBQVkA8L+vb2vRq4/kZZ5yRTjvttNb25b4EmhYQz5tev8sTaE5APG9u5dVcWDyPW5V4HmdpUqyAeB7raRoBAgQIECBAgAABAmUFxPOyvq1NryKeL1++PB1zzDHpyiuvHNmPeN7ar6r7EkhJPPdbQIBASwLieUvbruuu4nncvsTzOEuTYgXE81hP0wgQIECAAAECBAgQKCsgnpf1bW16FfH8ueeeG3zK/Oyzzx7ZzymnnJLOPPPMtMEGG7S2M/cl0KyAeN7s6l2cQJMC4nmTa6/i0uJ53JrE8zhLk2IFxPNYT9MIECBAgAABAgQIECgrIJ6X9W1tehXxvFvKokWL0oIFC0b2M2/evHTZZZelzTbbrLWduS+BZgXE82ZX7+IEmhQQz5tcexWXFs/j1iSex1maFCsgnsd6mkaAAAECBAgQIECAQFkB8bysb2vTq4nnP/3pT9OBBx6Y7r777sGOttlmm7R48eK02267tbYz9yXQrIB43uzqXZxAkwLieZNrr+LS4nncmsTzOEuTYgXE81hP0wgQIECAAAECBAgQKCsgnpf1bW16NfG8++r27pe/+6r21T9HHnlkOv/889PGG2/c2t7cl0CTAuJ5k2t3aQLNCojnza5+yl9cPI9bkXgeZ2lSrIB4HutpGgECBAgQIECAAAECZQXE87K+rU2vJp53i3n44YfTQQcdNPLp80022SRddNFFg0+kz5gxo7XduS+B5gTE8+ZW7sIEmhYQz5te/5S+vHgetx7xPM7SpFgB8TzW0zQCBAgQIECAAAECBMoKiOdlfVubXlU875Zzxx13pEMOOSQtXbp0sKsuoHefPu/+HvqLXvSi1vbnvgSaEhDPm1q3yxJoXkA8b/5XYMoCiOdxqxHP4yxNihUQz2M9TSNAgAABAgQIECBAoKyAeF7Wt7Xp1cXzVatWpWuvvTadeOKJIwG9W9quu+6auq9x33PPPdPWW2+dZs6c2dou3ZfAtBcQz6f9il2QAIE1BMRzvw5TVUA8j9uMeB5naVKsgHge62kaAQIECBAgQIAAAQJlBcTzsr6tTa8inq9cuTI99dRTqfv31T/33ntvOv7449ODDz446s7e+MY3pk033TRkn7/3e7+Xzj333LTZZpuFzDOEAIHxCYjn43PzFAECdQqI53XurYVTi+dxWxbP4yxNihUQz2M9TSNAgAABAgQIECBAoKyAeF7Wt7XpVcTzZcuWpfnz56ebb755Uvaz1157pUWLFqUttthiUt7fmxIg8P8FxHO/CQQItCQgnre07bruKp7H7Us8j7M0KVZAPI/1NI0AAQIECBAgQIAAgbIC4nlZ39ami+dDbFw8HwLJSwj0ICCe94DsLQgQmDIC4vmUWYWDrCMgnsf9SojncZYmxQqI57GephEgQIAAAQIECBAgUFZAPC/r29p08XyIjYvnQyB5CYEeBMTzHpC9BQECU0ZAPJ8yq3AQ8bzY74B4XozW4AkKiOcTBPQ4AQIECBAgQIAAAQK9CojnvXJP+zcTz4dYsXi+NtKKFSvS3XffnW655Zb0/e9/P913331p+fLlgxfNnTs3ve51r0t77LFHesc73pFe/vKXpxkzZgyhvP6XdH/rfsmSJen6669P3/nOd9I999yTnnjiibTJJpuk1772tWn33XdP7373uwfvO3PmzAm9V/fwqlWr0s9+9rN0ww03pJtuuindf//9aenSpYO5b3zjG9Mb3vCGNG/evPSmN70pvehFL6ru/SZ84EkcIJ5PIr63JkCgdwHxvHdybzikgE+eDwk1xMvE8yGQvGRSBMTzSWH3pgQIECBAgAABAgQIjFNAPB8nnMdGFaginv/yl79MV111VXrqqacmZY2zZ89OCxYsSC95yUsm5f2nyps+88wz6ZJLLkmf/vSnR2LyWGc7+OCDB3+nettttx3rpaP+80ceeSSdfvrp6Ytf/OKYz++zzz6D9+oi+niD/c9//vN03nnnpQsvvHDkfxCwvjfeaaed0llnnZXe/OY3jzva9/1+YyJO8ReI51N8QY5HgECogHgeymlYoIB4HocpnsdZmhQrIJ7HeppGgAABAgQIECBAgEBZAfG8rG9r06uI560tZSre9+GHH04f/OAHB582z/2ZM2dO+uQnPzn4tHZO1P7e976XFi5cOPjU+bA/m2++ebrgggvSAQcckPVe3fzufQ4//PB01113Dft2g0+/n3baaemEE05IG2644dDPTcb7ZR1uir5YPJ+ii3EsAgSKCIjnRVgNDRAQzwMQ/2+EeB5naVKsgHge62kaAQIECBAgQIAAAQJlBcTzsr6tTRfPW9v4OO774IMPpkMPPXTwVe2j/XRfZb7pppum//3f/x18xXn3lerr/nSR+aKLLkoHHnjgUFH7jjvuSIcccsion3Bf/X5PP/10+uEPfzjh9+oGvNAdu0+yv/SlL03d19Wv+RX1a77xOeeck0466aShA3rf7zeOtU/JR8TzKbkWhyJAoJCAeF4I1tgJC4jnEyYcGSCex1maFCsgnsd6mkaAAAECBAgQIECAQFkB8bysb2vTxfPWNp553y5QH3vssc/72vTuK8u7r1PvvrJ81qxZI1O7v0/+b//2b+kTn/jE857pPoF+zTXXpD/6oz96wVM89thj6Ygjjkg33njjyOu6+P5Xf/VXg4i/5ZZbjvznjz/+eLriiitSF6/XjPY777xzuvzyy9N222035o27r6PvPjn++c9/fq3Xdv/Zhz70odSde/Un5juPr33ta+njH//4Wp+I717TnaP7++tj/fT9fmOdp6Z/Lp7XtC1nJUBgogLi+UQFPV9KQDyPkxXP4yxNihUQz2M9TSNAgAABAgQIECBAoKyAeF7Wt7Xp4nlrG8+879e//vX0Z3/2Z2s99Rd/8ReDeNwF7fX9PPvss4OY3AXo5cuXj7zsqKOOSueff/5awX3NGatWrUqf+cxn0vHHHz/yH3dh+nOf+1x629veNuqn1rtnvvvd76bDDjtsrU+qd58E/9jHPpZe9KIXveCtv/GNb6SDDjpo5Jzdvbozdp98X99Xsf/kJz8ZBP41P43/53/+5+niiy9Om2222ZR6v8yVT+mXi+dTej0OR4BAsIB4HgxqXJiAeB5GmcTzOEuTYgXE81hP0wgQIECAAAECBAgQKCsgnpf1bW26eN7axjPu+9RTTw0Ccfdp8dU/++677yAQb7XVVmNO6gJ694nw7m+Cr/7ZZptt0nXXXZfe8IY3jPr8T3/608FXu68ZpT/1qU8NPgH+Qn8vvQvoX/7yl9PRRx89EsGH+aT7k08+Ofg759dee+3IeYaN7ut+tXwX3a+88srUGa3vp+/3G3NJlb1APK9sYY5LgMCEBMTzCfF5uKCAeB6HK57HWZoUKyCex3qaRoAAAQIECBAgQIBAWQHxvKxva9OndTzv/kb1r371q8FOZ86cmWbPnj34dz/DCdx7773pne98Z3r00UcHD3RxuAvpb33rW4cbkFIaLYZ/8pOfHHwifbSfyy67bBDsV/904aAL0r/zO78z5nt2X4f+wQ9+MP393//9yGu7cN99vfwGG2ww6vO33357mjdv3khw777mffHixWmHHXYY8/2ee+65waeFzjzzzJHXvv/9709/93d/lzbeeOMp8X5jXqKyF4jnlS3McQkQmJCAeD4hPg8XFBDP43DF8zhLk2IFxPNYT9MIECBAgAABAgQIECgrIJ6X9W1t+rSJ592nnH/84x+nm266KXWfCP7Rj3601teF77XXXmnRokVpiy22GNnxnXfembqQu3DhwrTHHnus96vEW/ulWH3fL37xi4OvLl/90xl1hi972cuGJvnNb36TTj755MHXoK/+Wd9Xt3df737MMccMYvnqn/POO28Q2l/oU+drHmbdr5n/0z/908HfXu8+8b7uTxe/u7h+9tlnj/yj7hPu55577phf9b76ge737N3vfvfI/8Cgi+9XX311evWrXz3p7zf0kip6oXhe0bIclQCBCQuI5xMmNKCQgHgeByuex1maFCsgnsd6mkaAAAECBAgQIECAQFkB8bysb2vTq4/n3aeNuzja/U3sBx54YL37Gy2edyF4wYIFg2de85rXpFNOOSXtt99+Q4fT6fzL0n0Nevf/sen+tfpnrL9Xvj6PLpyfeOKJI/947733HgTydf82+JIlS9IBBxyQ7r///sFru0+6f/vb30677LLL0NRLly5N73vf+9IPfvCDMWf84he/GPyt8+5/cLH656qrrkrz588f+v1G+2r79c3o+/2GvkRFLxTPK1qWoxIgMGEB8XzChAYUEhDP42DF8zhLk2IFxPNYT9MIECBAgAABAgQIECgrIJ6X9W1terXxvIu7//iP/5iOP/74dM8994y5t9HiefeJ41NPPXWtZ7uY2n3yeOuttx5z5nR+QfeJ8a997WvpX//1X9N9992Xli1blt7xjnes9ffLh73/up9gH20X3axbb711ra+E/+M//uP0pS99KXV/u3zYn9E+vX7RRRelLvyv+/Mv//Ivaf/9908PP/zw4B91n06//vrr0+tf//ph3y6N9un17n+E0X2V+7pfFd/3+w19iYpeKJ5XtCxHJUBgwgLi+YQJDSgkIJ7HwYrncZYmxQqI57GephEgQIAAAQIECBAgUFZAPC/r29r0KuN59xXtV1xxxeDrvLtYOszPusF2tOi5ek73N727v1v9yle+cpjRXvMCAqN9gr37m+af/vSn02/91m+t9eS6n1Dv/ocMF1xwweAT6MP+jPZ+3e/JOeeckzbaaKO1xnzzm99M++6778h/Np6vpe8eXvd/HNAF+UsvvTTNnj17Ut9vWLOaXiee17QtZyVAYKIC4vlEBT1fSkA8j5MVz+MsTYoVEM9jPU0jQIAAAQIECBAgQKCsgHhe1re16dXF8y6OfvnLX05HH3300OG8W+q68fzb5w0nAAAgAElEQVRXv/pVOu644waRc7SfLqpefPHFaauttmrtdyL0vk8++WQ6/PDD07XXXjsyd7RPZo/2P2ZYX/Qe64Dd3rrfj9U/64vw675ufdF7rPdb9xPz64vwfb/fWOeu8Z+L5zVuzZkJEBivgHg+XjnPlRYQz+OExfM4S5NiBcTzWE/TCBAgQIAAAQIECBAoKyCel/VtbXp18fyOO+5IhxxySOr+tvW6P90nlLu/j9193Xf385GPfGTkJevG81/+8pep+9r27iu9n3jiiVH3ftJJJ6WPfexj/gb6BP5bcfvtt6d58+at9T906L4Ovvvb8mv+rFixYvBNAl1gXv1zxhlnjOtr4tf8W/bdrPV9TXz31epr/o6M92+633XXXelP/uRPRs694447pq985Stp7ty5a92x7/ebwNqm7KPi+ZRdjYMRIFBAQDwvgGpkiIB4HsI4GCKex1maFCsgnsd6mkaAAAECBAgQIECAQFkB8bysb2vTq4rnjz32WOq+8vvGG29ca0+bb755OvnkkwdRfcsttxz8s3WD5voC6s9//vN03nnnpQsvvPB5n2Tv/gb24sWL02677dba70XIfZ9++ul07LHHDr7WfPXPzjvvPPjmgFe84hVrvUf3CfXuE+Jr7rb7av6DDz44+yzDxOxf//rXqfsfR3R7X/1z+umnp+5fM2bMyHrPJUuWpAMOOCDdf//9I899//vfH/wPOVb/9P1+WReo6MXieUXLclQCBCYsIJ5PmNCAQgLieRyseB5naVKsgHge62kaAQIECBAgQIAAAQJlBcTzsr6tTa8mnndf1959xfrChQvX2lEXY7u/i/36179+rf982HjePdTN/sEPfpCOOeaYtQJo988+9KEPpXPPPdenzzP/m7G+r9c/66yz0l/+5V+mDTbYYK2Jy5YtS/Pnz08333zzyH9+1VVXDf6z3J9h4nnkJ92Hied9v1+uWS2vF89r2ZRzEiAQISCeRyiaUUJAPI9TFc/jLE2KFRDPYz1NI0CAAAECBAgQIECgrIB4Xta3tenVxPNf/OIXg08m33TTTSM7mjNnTuo+nbz77rs/b2858Xz1w/fcc0868sgj1wro2223Xbr66qvTq1/96tZ+NyZ039G+Xr/7JHYXxLfddtvnzRbPh+ceJtYPP62uV4rnde3LaQkQmJiAeD4xP0+XExDP42zF8zhLk2IFxPNYT9MIECBAgAABAgQIECgrIJ6X9W1tejXxvIvhb3/729f6avVLLrlk8DXuo33N9njiefdp6e7vZXeRfs2f8X4CurVfptX3ffDBB9Ohhx6a7r777hGC7u/Rd/t673vfOypL9/X573vf+9Jtt9028s/H6z7MJ89/9atfpeOOO27wbQarf8b7N9aHidl9v19fv3vd195/4QtfSM8991wvb9n96YbuX6t/vvvd76Y99tijl/f2JgQIEOhbQDzvW9z7DSsgng8rNfbrxPOxjbxicgTE88lx964ECBAgQIAAAQIECIxPYN3/9/XWW2+dun/18bPxxhunU045Je299959vJ336EGgmnh+/vnnpxNPPHGEZNddd01f+tKX0stf/vJRmcYTz7tBjz766ODvbK8Zccf7t7B72N+Ue4ulS5cOvv5+3b9Lf8455wz+xviGG2446plHC9BR8fyVr3xluuaaa9IOO+ww8t6jfdI9Mp7fcsst6S1vecukvV8fvxg//elP0+///u/38VbrfY/x/o5M6qG9OQECBIYUEM+HhPKy3gXE8zhy8TzO0qRYAfE81tM0AgQIECBAgAABAgTKChxwwAHpq1/9atk3eYHpL3vZy9J//ud/Ttr7e+NYgSri+a9//etBeO0+5br6p/tfcZx55pnP+9vZq//5eON59wna0047LZ199tkj73XUUUelLt7PmjUrVn+aTft/7N0NsOZlfd//S6QSAkhhx1JrfUgnDKGmwYgGiA8wMbJN0kAwRCULPlQCKASLVOrTssygBZkhGAoIDjQFdgUrloJJdTHGEP7WpxhCYyah6ChMHTQGdigQNAX2P79D9hz2sMuePedzn3N/r9/rzDidsud879/1+l7W6nvv+2wvnL/jHe+Y+b3xw9++2d7X8LPDO8+H3z2/5WuxYXT+7rcVzx944IGZTy0YovqWr0nG8+V+veW4Wn/5l3/Zfvqnf3o5Xmq7r3HVVVe1f/tv/+2KPoMXJ0CAwKQExPNJyZq7VAHxfKmCcz8vnucsTcoKiOdZT9MIECBAgAABAgQIEJiswOte97p24403TvZFnmb6nnvuudUnZ6/Yg3jhiECJeL6t8Dj8rvPhHeLb+1psPB/mDR/dfvzxx8+OXr169cw/W7VqVQS9xyF33XVXO+2009rwjusnfw2/Q3541/m+++77tMf2O88XfisW8jHxC5+2tO9897vf3S699NJl+9j24S+3PPkj4n1s+9L256cJEJhuAfF8uvcz5qcTz3PbF89zliZlBcTzrKdpBAgQIECAAAECBAhMVmD+f79+5jOfud0336afZPi1xcObM4c3kvrqQ6BEPN9WWL3pppvaUUcdtd0tLCWef+5zn2tHHnnk7Gzx/Okv+9e//vWZj2p/8u84H35ioeF8+F7xfOH/D8o0xfOFP3XmO+f/B6B4nnE1hQCB6RQQz6dzL56qNfE8dwvE85ylSVkB8TzraRoBAgQIECBAgAABApMVmP/fr88555w2/EpmXwQWI1A2ns//ndLzD7+UeH7zzTe3o48+enakeL7tq7V58+Z26623tlNOOaUNQffJX29/+9vbhz/84Tb8jZuFfG3atKmdcMIJW/2u9MV+bPuf/MmftMMPP3z2ZQ8++OB2/fXXt5/8yZ+c/Wfb+lUAi/3Y9r/+679ur3/969tf/MVfzMwfzjzcz0MPPXTFXm8h5hW/RzyvuDXPTIDAYgXE88XK+blJC4jnOWHxPGdpUlZAPM96mkaAAAECBAgQIECAwGQFxPPJ+o5tetl4vqOwupR4fs0117Q3v/nNs3fhV37lV9q1117b9tlnn7Hdj+2e9/HHH58J0r/927/d7r///q2+733ve18b/vV0v+N8/uBHHnmknXHGGe2KK66Y/aPFxuyFfuz+ueee284+++zZ11vs77aff9cOOuig9olPfKIdcMABWx1zuV+vx8sqnve4VWciQGB7AuK5uzGtAuJ5bjPiec7SpKyAeJ71NI0AAQIECBAgQIAAgckKiOeT9R3b9BLxfFthdQiR73//+9sznvGMbe5ssfF8+H3Ka9eubeedd96So2qvl+lHP/pR+93f/d32wQ9+sD344IOzxxzecf2BD3ygvfOd72y77bbbTh1/W+7vfe9727Dn4XdT7MzXEOCHd8Nv+Rre0T78Xu7574Jf6Pft6LXnf8z/EUcc0YaA/8/+2T/b6keX+/V29NwV/1w8r7g1z0yAwGIFxPPFyvm5SQuI5zlh8TxnaVJWQDzPeppGgAABAgQIECBAgMBkBcTzyfqObXqJeD58PPhw8Yd/bfk65phj2lVXXbXdd4MvNp5/+9vfbscdd9xWv797+L0Iw7+2F+rHdGkefvjhmb+0MMTzJ38NYfqiiy6aecf+rrvuuiiS+XH5xBNPnHmdH//xH1/wvG1F+OEd7eeff3571rOetdWc+dH7F3/xF9vHP/7x9pznPGfBrzd84/znPvbYY9uVV17Z9t577xV9vZ06RJFvFs+LLMpjEiAQERDPI4yGTEBAPM+hiuc5S5OyAuJ51tM0AgQIECBAgAABAgQmKyCeT9Z3bNNLxPNhKcPHYL/xjW+c3c8Qa2+44YZ25JFHbnNni4nnQ6QfoudJJ5201cybbrqpHXXUUWO7G0857/Au8//wH/5D++hHP7rVn73whS+c+Wf/+l//6yX9BYOFvoP76RYxPOOpp5468zH7W74uv/zyNnwk+/yv//W//lcbQvddd90180f777//zJ36mZ/5mQXvemfeMb/cr7fgQxT6RvG80LI8KgECSxYQz5dMaMCEBMTzHKx4nrM0KSsgnmc9TSNAgAABAgQIECBAYLIC4vlkfcc2vUw8v/POO9sb3vCGdscdd8zu6Oijj5551+9+++33lL0tJp7feuutM++cvvvuu2fnbe/3V4/tomwvnA8+Qzg/7LDDlkwyf8fPfe5z26c//el28MEHL3j2/BnDX7L4zGc+017xilc8Zcbf/u3ftuEj3T/72c/O/tnO/kWJbc1Yv359W7NmzYq/3oLRCn2jeF5oWR6VAIElC4jnSyY0YEIC4nkOVjzPWZqUFRDPs56mESBAgAABAgQIECAwWQHxfLK+Y5teJp4Pv2f7rLPOahdffPFWO3rHO97RLrjggrbHHnts9c93Np5/4xvfaMPHhH/lK1/Zas7pp58+M39nf4d3Txdp+Kj2wf6yyy7b6lhDkB7+8sKLX/ziyHG39a7xCy+8sA0fu77Qj8z/b//tv7Vf//Vfn32e7f3+8eEbtvWu8Z3d91e/+tX2a7/2a+3ee++dec2ne/f6cr9eZClTNkQ8n7KFeBwCBCYqIJ5PlNfwJQiI50vAm/ej4nnO0qSsgHie9TSNAAECBAgQIECAAIHJCojnk/Ud2/Qy8XxYzJ/+6Z/OfMz2k98ZPvzzIaCfc845W/2u6oXG88cff3zmnclnnnlmG961/OSv4V3LN954Y3vNa14ztnsxe95HH320DQH7Pe95z1YGw8flX3LJJTOxOPk1/B774S8xbPkawsHwEezPe97zdvgy//f//t/227/92+2aa66Z/d61a9fO/L76Zz7zmdv8+c9//vPtmGOOaUO4H74OPPDAdv311y/oo9sHm2H2f/yP/3F29lve8pYZl/l/mWPLNyz36+0Qrdg3iOfFFuZxCRBYkoB4viQ+PzxBAfE8hyue5yxNygqI51lP0wgQIECAAAECBAgQmKyAeD5Z37FNLxXPh1h5/vnntyGIzv8afu/2ENGHj3Z//vOf3770pS+1V77ylbPftnr16rZhw4a2atWqmX+2adOmdtttt828m3rjxo3b3PsQ1D/0oQ+N+l3n2/oo+0MOOaT93u/93kxoTn99+9vfbscdd9xWnwAw7HzYxa677rrdlxt+X/11113XTjnllNkQPnzs+3//7/+9/dzP/dx2f264B29729tm/pLElq/tfZrB/CHbsvnUpz7VXve6103N66X3s9LzxPOV3oDXJ0BgOQXE8+XU9lo7IyCe74zW03+veJ6zNCkrIJ5nPU0jQIAAAQIECBAgQGCyAuL5ZH3HNr1UPB+W8/3vf7+dfPLJbfjd1E/3Nbwj+q677pr9liH0vv71r5951/rwe9Nvv/32p/35IRAP73hOv7O60gX7m7/5m/Zbv/Vb7eabb5597OEvKVx99dXt8MMPn8hRho82Hz4m/33ve9/s/OETAIa/5PCbv/mbbZdddnnK6w7hfPi95W9/+9u3+lSChf7lh+EvVRx//PFbzR3eTf6ud71ru39x4utf/3o79dRTt4r8v/EbvzHzMfb77LPP09os9+tNZFErNFQ8XyF4L0uAwIoIiOcrwu5FFyAgni8AaYHfIp4vEMq3LbuAeL7s5F6QAAECBAgQIECAAIElCIjnS8Dzo08RKBfPhxMMUfy0005rt9xyy0RWetBBB7WPfvSj7bDDDpvI/CpD53+E+vDcQ9R+5zvfud2PQV/I2YYAvvfee28zhA8//53vfGcmZg8fvb/lawjowzvCh9ce3lG+5WsI/EPMH96dfv/998/+8515d/zw7vPhL2R88pOf3Orx3/SmN818LPtP/MRPzP7O9eGj4Yd3l3/4wx/e6mP+d+YvFSz36y1kJ1W+RzyvsinPSYBAQkA8TyiaMQkB8TynKp7nLE3KCojnWU/TCBAgQIAAgT4Ehv9t+M/+7M/6OIxTdCdwxBFHdHemnTmQeL4zWr53RwIl4/lwqO9+97vtjDPOeErw3NGBd/Tnr3jFK9rFF1/cXvrSl+7oW7v+8219nHnqwPM/Qn9bc7f1kehbvu9nf/ZnZ36//fD/Wfnyl7/8lB8fQvvll18+8/Hvz3jGMxb02H/1V3/V3vrWt271TvItP3jAAQe0IY4/8sgj7c///M9nPxb+yYMX8tHyT/7+5X69BSEU+CbxvMCSPCIBAjEB8TxGaVBYQDzPgYrnOUuTsgLiedbTNAIECBAgQKC+wDe/+c32kpe8pD388MP1D+MEXQq86EUvasOvxR3rl3g+1s1P5txl4/nAMcTMIZJ+8IMf3Opdx4uh2vLO5uGjvocwO/av4V3fv/RLv7TNULxUm4XE8+19FPuOXnvfffdtl156aXvDG96w4HC+Zea2Pop9R6833Ju1a9fO/EWOp/ud7Nuas9yvt6OzVPhz8bzCljwjAQIpAfE8JWlOWkA8z4mK5zlLk7IC4nnW0zQCBAgQIECgvsAv//Ivt8985jP1D+IEXQucddZZM5+aO8Yv8XyMW5/cmUvH8y0sw0d3r1+/vn3sYx/b6qO0F8I2xNYTTjhh5mO7f+qnfmqng+tCXqPi9wy/u/uUU06ZyKMvJJ5veeG//uu/nvmo+BtvvHGHz/Jv/s2/acP/Azm8M32h7zifP/R73/teO/vss9v111+/w7848PKXv7wNvxv9F37hF7b7EfQ7eujlfr0dPc+0/7l4Pu0b8nwECCQFxPOkpllJAfE8pyme5yxNygqI51lP0wgQIECAAIH6Aov935vrn9wJKgkMH93+hS98odIjx55VPI9RGtRa6yKeb9nko48+2r71rW+14R29wzunh49Sufvuu2eD+vAu4eGjVZ73vOe1l73sZe3QQw+d+b/vscceLsM8gXPPPXcmIk/ia2fi+fD6jz/++MwOP/3pT7c/+qM/al/72tdmPmlgyz4PP/zwdtRRR81E85199/e2zje86/3//J//037/93+/ffazn2133HHHzD0avoY783M/93PtmGOOacPvVd99992XTLTcr7fkB17BAeL5CuJ7aQIEll1APF92ci+4QAHxfIFQC/g28XwBSL5lRQTE8xVh96IECBAgQIDAFAvMj+evfPW4f7/0FK9qdI/2//3JH8+eWTw/Z9binHPOaevWrRvdfXDgjEBX8TxDYgoBAtMqIJ5P62Y8FwECkxAQzyehamZCQDxPKD4xQzzPWZqUFRDPs56mESBAgAABAvUF5sfzTT/cXP9QTlBeYAjnw//ffcuXeC6el7/UU3IA8XxKFuExCBDYsYB4vmMj30GAQD8C4nk/u+ztJOJ5bqPiec7SpKyAeJ71NI0AAQIECBCoLyCe199hjycQz+e26mPbe7zhK3cm8Xzl7L0yAQI7KSCe7ySYbydAoLSAeF56fV0/vHieW694nrM0KSsgnmc9TSNAgAABAgTqC4jn9XfY4wnEc/G8x3s9DWcSz6dhC56BAIEFCYjnC2LyTQQIdCIgnneyyA6PIZ7nliqe5yxNygqI51lP0wgQIECAAIH6AuJ5/R32eALxXDzv8V5Pw5nE82nYgmcgQGBBAuL5gph8EwECnQiI550sssNjiOe5pYrnOUuTsgLiedbTNAIECBAgQKC+gHhef4c9nkA8F897vNfTcCbxfBq24BkIEFiQgHi+ICbfRIBAJwLieSeL7PAY4nluqeJ5ztKkrIB4nvU0jQABAgQIEKgvIJ7X32GPJxDPxfMe7/U0nKlEPN+0aVM766yz2j333LMiZi94wQvaBRdc0PbZZ58VeX0vSoDAEwLiuZtAgMCYBMTzMW271lnF89y+xPOcpUlZAfE862kaAQIECBAgUF9APK+/wx5PIJ6L5z3e62k4U4l4ft9997U1a9a0jRs3rojZ6tWr24YNG9qqVatW5PW9KAEC4rk7QIDA+ATE8/HtvMqJxfPcpsTznKVJWQHxPOtpGgECBAgQIFBfQDyvv8MeTyCei+c93utpOJN4voAtiOcLQPItBJZBwDvPlwHZSxAgMDUC4vnUrMKDzBMQz3NXQjzPWZqUFRDPs56mESBAgAABAvUFxPP6O+zxBOK5eN7jvZ6GM4nnC9iCeL4AJN9CYBkExPNlQPYSBAhMjYB4PjWr8CDi+cTugHg+MVqDlyggni8R0I8TIECAAAEC3QmI592ttIsDiefieRcXeQoPIZ4vYCni+QKQfAuBZRAQz5cB2UsQIDA1AuL51KzCg4jnE7sD4vnEaA1eooB4vkRAP06AAAECBAh0JyCed7fSLg4knovnXVzkKTxEiXj+0EMPtfXr17cHHnhgyYR///d/3/7sz/6sfe9732tf/vKXnzLv5S9/efvIRz7SDjvssDb/PxCX/OIGECCwJAHxfEl8fpgAgWIC4nmxhY3ocX1se27Z4nnO0qSsgHie9TSNAAECBAgQqC8gntffYY8nEM/F8x7v9TScqUQ8nxTUENK/+tWvtssuu6xdd911sy/zwhe+sP3O7/xOO+aYYwT0SeGbS2ARAuL5ItD8CAECZQXE87Kr6/7BxfPcisXznKVJWQHxPOtpGgECBAgQIFBfQDyvv8MeTyCei+c93utpONOo4/mWBTz++OPtU5/6VHv3u9/d7r777pl/PAT0q6++uh1++OHTsCfPQIBAa008dw0IEBiTgHg+pm3XOqt4ntuXeJ6zNCkrIJ5nPU0jQIAAAQIE6guI5/V32OMJxHPxvMd7PQ1nEs//YQubN2+eeff5Kaec0h588MGZf3rIIYe0a6+9tu2///7TsCvPQGD0AuL56K8AAAKjEhDPR7XuUocVz3PrEs9zliZlBcTzrKdpBAgQIECAQH0B8bz+Dns8gXgunvd4r6fhTOL5k7bwyCOPtDPOOKNdccUVs/907dq1bd26de2Zz3zmNOzLMxAYtYB4Pur1OzyB0QmI56NbeZkDi+e5VYnnOUuTsgLiedbTNAIECBAgQKC+gHhef4c9nkA8F897vNfTcCbxfN4Wht+B/mu/9mvt3nvvnfmTAw88sH3yk59sL37xi6dhX56BwKgFxPNRr9/hCYxOQDwf3crLHFg8z61KPM9ZmpQVEM+znqYRIECAAAEC9QXE8/o77PEE4rl43uO9noYziefztvDAAw+0E088sd1www2zf7J+/fq2Zs2aadiXZyAwagHxfNTrd3gCoxMQz0e38jIHFs9zqxLPc5YmZQXE86ynaQQIECBAgEB9AfG8/g57PIF4Lp73eK+n4Uzi+bwtPPbYY234qPbzzjtv9k+Gj3I///zz27Oe9axp2JlnIDBaAfF8tKt3cAKjFBDPR7n2EocWz3NrEs9zliZlBcTzrKdpBAgQIECAQH0B8bz+Dns8gXgunvd4r6fhTOL5NrZw7rnntrPPPnv2T0444YR26aWXtr322msaduYZCIxWQDwf7eodnMAoBcTzUa69xKHF89yaxPOcpUlZAfE862kaAQIECBAgUF9APK+/wx5PIJ6L5z3e62k4k3i+gHi+evXqtmHDhrZq1app2JlnIDBaAfF8tKt3cAKjFBDPR7n2EocWz3NrEs9zliZlBcTzrKdpBAgQIECAQH0B8bz+Dns8gXgunvd4r6fhTOL5vC1s62PbxfNpuKqegUBr4rlbQIDAmATE8zFtu9ZZxfPcvsTznKVJWQHxPOtpGgECBAgQIFBfQDyvv8MeTyCei+c93utpOJN4Pm8LmzZtam9729vajTfeOPsnxx57bLvyyivb3nvvPQ078wwERisgno929Q5OYJQC4vko117i0OJ5bk3iec7SpKyAeJ71NI0AAQIECBCoLyCe199hjycQz8XzHu/1NJxJPJ+3hZtuuqkNv+P8wQcfnP2Td7zjHe3CCy9sP/ZjPzYNO/MMBEYrIJ6PdvUOTmCUAuL5KNde4tDieW5N4nnO0qSsgHie9TSNAAECBAgQqC8gntffYY8nEM/F8x7v9TScSTx/0hb+6q/+qr31rW9tX/nKV7bazeWXX95OPvnkadiXZyAwagHxfNTrd3gCoxMQz0e38jIHFs9zqxLPc5YmZQXE86ynaQQIECBAgEB9AfG8/g57PIF4Lp73eK+n4UzieWvt0UcfbX/0R3/UzjrrrHbHHXdstZfnPve57dOf/nQ7+OCDp2FfnoHAqAXE81Gv3+EJjE5APB/dysscWDzPrUo8z1malBUQz7OephEgQIAAAQL1BcTz+jvs8QTiuXje472ehjOViOc/+tGP2u23395++MMfRswefvjhNrzL/LHHHmv33HNP+/znP9/uvPPObc5+y1ve0i655JK2xx57RF7bEAIEFi8gni/ezk8SIFBPQDyvt7OxPLF4ntu0eJ6zNCkrIJ5nPU0jQIAAAQIE6guI5/V32OMJxHPxvMd7PQ1nKhHP77vvvrZmzZq2cePGZTUb3nV+/fXXt1e/+tXL+rpejACBbQuI524GAQJjEhDPx7TtWmcVz3P7Es9zliZlBcTzrKdpBAgQIECAQH0B8bz+Dns8gXgunvd4r6fhTOL502zh/PPPb2eeeWbbddddp2FXnoHA6AXE89FfAQAERiUgno9q3aUOK57n1iWe5yxNygqI51lP0wgQIECAAIH6AuJ5/R32eALxXDzv8V5Pw5nE8+1s4X3ve18b/uXj2qfhmnoGAk8IiOduAgECYxIQz8e07VpnFc9z+xLPc5YmZQXE86ynaQQIECBAgEB9AfG8/g57PIF4Lp73eK+n4Uzi+bwtvOpVr2pnn312+4Vf+IW2yy67TMOOPAMBAv8gIJ67CgQIjElAPB/TtmudVTzP7Us8z1malBUQz7OephEgQIAAAQL1BcTz+jvs8QTiuXje472ehjOViOebNm1qZ511VrvnnnsmYvaTP/mT7aUvfWn7xV/8xfb85z9fNJ+IsqEEli4gni/d0AQCBOoIiOd1djW2JxXPcxsXz3OWJmUFxPOsp2kECBAgQIBAfQHxvP4OezyBeC6e93ivp+FMJeL5NEB5BgIEVl5APF/5HXgCAgSWT0A8Xz5rr7RzAuL5zrOLV4kAACAASURBVHk93XeL5zlLk7IC4nnW0zQCBAgQIECgvoB4Xn+HPZ5APBfPe7zX03Am8XwatuAZCBBYkIB4viAm30SAQCcC4nkni+zwGOJ5bqniec7SpKyAeJ71NI0AAQIECBCoLyCe199hjycQz8XzHu/1NJxJPJ+GLXgGAgQWJCCeL4jJNxEg0ImAeN7JIjs8hnieW6p4nrM0KSsgnmc9TSNAgAABAgTqC4jn9XfY4wnEc/G8x3s9DWcSz6dhC56BAIEFCYjnC2LyTQQIdCIgnneyyA6PIZ7nliqe5yxNygqI51lP0wgQIECAAIH6AuJ5/R32eALxXDzv8V5Pw5nE82nYgmcgQGBBAuL5gph8EwECnQiI550sssNjiOe5pYrnOUuTsgLiedbTNAIECBAgQKC+gHhef4c9nkA8F897vNfTcCbxfBq24BkIEFiQgHi+ICbfRIBAJwLieSeL7PAY4nluqeJ5ztKkrIB4nvU0jQABAgQIEKgvIJ7X32GPJxDPxfMe7/U0nEk8n4YteAYCBBYkIJ4viMk3ESDQiYB43skiOzyGeJ5bqnieszQpKyCeZz1NI0CAAAECBOoLiOf1d9jjCcRz8bzHez0NZxLPp2ELnoEAgQUJiOcLYvJNBAh0IiCed7LIDo8hnueWKp7nLE3KCojnWU/TCBAgQIAAgfoC4nn9HfZ4AvFcPO/xXk/DmUrE8/vuu6+tWbOmbdy4cRrMdvgMq1evbhs2bGirVq3a4ff6BgIEFi4gni/cyncSIFBfQDyvv8NeTyCe5zYrnucsTcoKiOdZT9MIECBAgACB+gLief0d9ngC8Vw87/FeT8OZxPMJbEE8nwCqkQRaa+K5a0CAwJgExPMxbbvWWcXz3L7E85ylSVkB8TzraRoBAgQIECBQX0A8r7/DHk8gnovnPd7raTiTeD6BLYjnE0A1koB47g4QIDAyAfF8ZAsvdFzxPLcs8TxnaVJWQDzPeppGgAABAgQI1BcQz+vvsMcTiOfieY/3ehrOJJ5PYAvi+QRQjSQgnrsDBAiMTEA8H9nCCx1XPM8tSzzPWZqUFRDPs56mESBAgAABAvUFxPP6O+zxBOK5eN7jvZ6GM5WI55s2bWpnnXVWu+eee2bNHnnkkfbnf/7n7cEHH9yh46GHHtqe/exnt7vvvrvdeeedO/z+pX6DeL5UQT9PYNsCPrbdzSBAYEwC4vmYtl3rrOJ5bl/iec7SpKyAeJ71NI0AAQIECBCoLyCe199hjycQz8XzHu/1NJypRDyfD/WDH/ygvec972n/+T//563+aN99923HHXdcO+qoo9pBBx3UVq1a1XbdddenOA/h/Tvf+U774z/+43bddde12267bavv+Rf/4l+0tWvXthe96EWL2tGP/diPtZ/92Z9tu+2226J+3g8RILBtAfHczSBAYEwC4vmYtl3rrOJ5bl/iec7SpKyAeJ71NI0AAQIECBCoLyCe199hjycQz+e2Ov+/X59zzjlt3bp1Pa7dmZZBoFw8//73v99OPvnkdtNNN83yDNH8Ax/4QHvb29428w7znfl69NFH2xe+8IX2/ve/v33ta1+b/dFDDjmk/d7v/V478MADd2ac7yVAYIIC4vkEcY0mQGDqBMTzqVuJB/oHAfE8dxXE85ylSVkB8TzraRoBAgQIECBQX0A8r7/DHk8gns9tVTzv8Yav3JlKxfOHH3545uPbL7vssq0i96WXXtoOPvjgJSl+97vfbaeeeupWUf7oo49uV1xxRdtvv/2WNNsPEyCQERDPM46mECBQQ0A8r7GnMT6leJ7bunieszQpKyCeZz1NI0CAAAECBOoLiOf1d9jjCcRz8bzHez0NZyoTzzdv3tyuvPLKdtJJJ20Vzod/9tM//dMRy+F3qr/lLW+ZeSf6lq+PfOQj7fTTT2/z/8Mx8oKGECCwUwLi+U5x+WYCBIoLiOfFF9jx44vnueWK5zlLk7IC4nnW0zQCBAgQIECgvoB4Xn+HPZ5APJ/bqnee93jDV+5MZeL5vffe2970pje1P/zDP5zR2muvvdq1117bhneHJ79uueWWduyxx7YHH3xwZuzw8e3D70X/iZ/4ieTLmEWAwCIExPNFoPkRAgTKCojnZVfX/YOL57kVi+c5S5OyAuJ51tM0AgQIECBAoL6AeF5/hz2eQDyf26p43uMNX7kzlYnnN99881ahfHiH+CWXXNL22GOPqN4QzYePbx/C/Jav9evXtzVr1kRfxzACBHZeQDzfeTM/QYBAXQHxvO7uen9y8Ty3YfE8Z2lSVkA8z3qaRoAAAQIECNQXEM/r77DHE4jnc1sVz3u84St3phLx/LHHHmtr165t55133rIE7Ysuuqi9613vmn2tM844o51//vntWc961sptyisTINDEc5eAAIExCYjnY9p2rbOK57l9iec5S5OyAuJ51tM0AgQIECBAoL6AeF5/hz2eQDwXz3u819NwphLxfP67wYePbB8+Xv3QQw+diOEnPvGJ9sY3vnF29vAx7sPvVt97770n8nqGEiCwMAHxfGFOvosAgT4ExPM+9tjjKcTz3FbF85ylSVkB8TzraRoBAgQIECBQX0A8r7/DHk8gnovnPd7raThTiXh+3333zXxs+saNG2fMDjrooDYE7gMOOGAihp/73OfakUceOTt79erVbcOGDW3VqlUTeT1DCRBYmIB4vjAn30WAQB8C4nkfe+zxFOJ5bqviec7SpKyAeJ71NI0AAQIECBCoLyCe199hjycQz+e26mPbe7zhK3emkvF8//33bzfccEP7mZ/5mYnIDaH8+OOPF88nomsogcULiOeLt/OTBAjUExDP6+1sLE8snuc2LZ7nLE3KCojnWU/TCBAgQIAAgfoC4nn9HfZ4AvFcPO/xXk/DmUrE8wceeKCdeOKJM8F8y9dNN93UjjrqqLjhtn6/+vDav/u7v9t+/Md/PP56BhIgsHAB8XzhVr6TAIH6AuJ5/R32egLxPLdZ8TxnaVJWQDzPeppGgAABAgQI1BcQz+vvsMcTiOdzW/XO8x5v+MqdqUQ8/+EPf9jOPPPMdtlll81KnX766e2CCy5ou+22W1Tv29/+djvuuOPaV77yldm569ata8O/5v8HZPSFDSNAYIcC4vkOiXwDAQIdCYjnHS2zs6OI57mFiuc5S5OyAuJ51tM0AgQIECBAoL6AeF5/hz2eQDyf26p43uMNX7kzlYjnA89FF13U3vWud81KvfCFL5x5J/rLXvaymN6jjz7aLrzwwvae97xnq5mTepd77MENIjASAfF8JIt2TAIEZgTEcxdhWgXE89xmxPOcpUlZAfE862kaAQIECBAgUF9APK+/wx5PIJ7PbVU87/GGr9yZysTzr3/96+1Xf/VX27333jurdfTRR7crrrii7bfffksW3Lx5c7vuuuvaKaec0h588MHZeT//8z/fPv7xj7ch1vsiQGBlBcTzlfX36gQILK+AeL683l5t4QLi+cKtdvSd4vmOhPz5SgmI5ysl73UJECBAgACBaRUQz6d1M+N+LvF8bv/i+bj/vZA+fZl4/vDDD7fTTjut/Zf/8l+2MjjmmGNm3pW+lLj9+OOPt0996lPt3e9+d7v77ru3mj+8E/2MM87wke3pm2cegUUIiOeLQPMjBAiUFRDPy66u+wcXz3MrFs9zliZlBcTzrKdpBAgQIECAQH0B8bz+Dns8gXgunvd4r6fhTGXi+YB1yy23tGOPPXard4YP//yAAw5oH/jAB9qv//qvt913333BrsO7zYffcT78j1bXXHPNU35u+B+tr7322va85z1vwTN9IwECkxMQzydnazIBAtMnIJ5P30480RMC4nnuJojnOUuTsgLiedbTNAIECBAgQKC+gHhef4c9nkA8n9uqd573eMNX7kyl4vkjjzzSzjrrrHbJJZdsU2x49/kv//Ivt9e+9rXtJS95SXv2s5/d9tprr/asZz1r5vsfeuihNsz41re+1b785S+33//932+f//zntzvr6quvbocffvjKbccrEyCwlYB47kIQIDAmAfF8TNuudVbxPLcv8TxnaVJWQDzPeppGgAABAgQI1BcQz+vvsMcTiOdzWxXPe7zhK3emUvF8YPr+97/fTj755HbTTTdNTG0I7pdffnk77rjjfFz7xJQNJrDzAuL5zpv5CQIE6gqI53V31/uTi+e5DYvnOUuTsgLiedbTNAIECBAgQKC+gHhef4c9nkA8F897vNfTcKZy8XxAG34v+amnntr+4A/+IG647777tv/0n/5Te+Mb39h22WWX+HwDCRBYvIB4vng7P0mAQD0B8bzezsbyxOJ5btPiec7SpKyAeJ71NI0AAQIECBCoLyCe199hjycQz8XzHu/1NJypZDwf4O6///52wQUXtMsuu+wpvwN9sbAvf/nL20c+8pF22GGHecf5YhH9HIEJCojnE8Q1mgCBqRMQz6duJR7oHwTE89xVEM9zliZlBcTzrKdpBAgQIECAQH0B8bz+Dns8gXgunvd4r6fhTGXj+YC3efPmdvvtt7cPfvCD7cYbb1y05/C70t/5zne2k046qe2xxx6LnuMHCRCYrIB4Pllf0wkQmC4B8Xy69uFp5gTE89xtEM9zliZlBcTzrKdpBAgQIECAQH0B8bz+Dns8gXg+t1W/87zHG75yZyodz7ewDRF9+Cj3//pf/2v7H//jf7Rbb711h6JDMD/iiCPab/7mb7ZXvepVbffdd9/hz/gGAgRWVkA8X1l/r06AwPIKiOfL6+3VFi4gni/cakffKZ7vSMifr5SAeL5S8l6XAAECBAgQmFYB8XxaNzPu5xLP5/Yvno/73wvp03cRz+ej/P3f/33btGlT++Y3v9n+3//7f1v98T/+x/+4DeF877339jvN07fJPAITFhDPJwxsPAECUyUgnk/VOjzMkwTE89x1EM9zliZlBcTzrKdpBAgQIECAQH0B8bz+Dns8gXgunvd4r6fhTF3G82mA9QwECOQFxPO8qYkECEyvgHg+vbsZ+5OJ57kbIJ7nLE3KCojnWU/TCBAgQIAAgfoC4nn9HfZ4AvFcPO/xXk/DmcTzadiCZyBAYEEC4vmCmHwTAQKdCIjnnSyyw2OI57mliuc5S5OyAuJ51tM0AgQIECBAoL6AeF5/hz2eQDwXz3u819NwJvF8GrbgGQgQWJCAeL4gJt9EgEAnAuJ5J4vs8BjieW6p4nnO0qSsgHie9TSNAAECBAgQqC8gntffYY8nEM/F8x7v9TScqet4/sgjj7S/+7u/m3HeZZdd/J7zabhxnoHAEgTE8yXg+VECBMoJiOflVjaaBxbPc6sWz3OWJmUFxPOsp2kECBAgQIBAfQHxvP4OezyBeC6e93ivp+FM3cTzRx99tN1+++3ts5/9bLv11lvbV7/61fbggw/OGq9evbpt2LChrVq1avaf3Xbbbe13fud32kknndSOOOKItvvuu0/DTjwDAQLbERDPXQ0CBMYkIJ6Padu1ziqe5/YlnucsTcoKiOdZT9MIECBAgACB+gLief0d9ngC8Vw87/FeT8OZysfzhx9+uF1zzTXtox/9aPuLv/iL7ZpuK54PMf3444+f+Zl/9a/+VXvve9/bXve617XddtttGnbjGQgQmCcgnrsSBAiMSUA8H9O2a51VPM/tSzzPWZqUFRDPs56mESBAgAABAvUFxPP6O+zxBOK5eN7jvZ6GM5WN55s3b25f+tKX2r/7d/+ufe1rX9uh5bbi+Xnnndfe9773bfWzJ5xwQrvgggvaP/2n/3SHM30DAQLLKyCeL6+3VyNAYGUFxPOV9ffq2xcQz3O3QzzPWZqUFRDPs56mESBAgAABAvUFxPP6O+zxBOL53Fbn//frc845p61bt67HtTvTMgiUjOfDR7RfffXV7Ywzztjqo9mfzmt+PH/sscfa2rVr2xDQ538deeSR7ZJLLmn777//MqzASxAgsFAB8XyhUr6PAIEeBMTzHrbY5xnE89xexfOcpUlZAfE862kaAQIECBAgUF9APK+/wx5PIJ7PbVU87/GGr9yZysXz4R3n1113XTvllFMWHM4H3vnx/O/+7u/aO9/5znbllVduU//oo49uV1xxRdtvv/1WbjtemQCBrQTEcxeCAIExCYjnY9p2rbOK57l9iec5S5OyAuJ51tM0AgQIECBAoL6AeF5/hz2eQDwXz3u819NwpnLx/NZbb21vfvOb29133/0Uv7322qu94hWvaD//8z8/82dnn3327PfMj+cPPfTQzLvOL7/88nb//fdvcxdnnnlm+9CHPuR3oE/DTfUMBFpr4rlrQIDAmATE8zFtu9ZZxfPcvsTznKVJWQHxPOtpGgECBAgQIFBfQDyvv8MeTyCei+c93utpOFOpeP69732vnXjiie0P/uAPtrLbd99923ve856ZqP5P/sk/mfmzL37xi+2Vr3zlduP5lj/4wQ9+0C688MJ22WWXPeWd7M997nPb9ddf31796ldPw648A4HRC4jno78CAAiMSkA8H9W6Sx1WPM+tSzzPWZqUFRDPs56mESBAgAABAvUFxPP6O+zxBOL53FZ9bHuPN3zlzlQmng8f1z58xPpJJ520ldYhhxzSLr300nbwwQdv9c8XGs+HHxpm/8//+T/bqaee2u64446t5px++untggsu8O7zlbujXpnArIB47jIQIDAmAfF8TNuudVbxPLcv8TxnaVJWQDzPeppGgAABAgQI1BcQz+vvsMcTiOfieY/3ehrOVCae/+3f/m074YQT2mc/+9lZtxe+8IXt6quvbocffvhTLHcmnm/54a997Wvtt37rt7YK6AceeGD75Cc/2V784hdPw748A4FRC4jno16/wxMYnYB4PrqVlzmweJ5blXieszQpKyCeZz1NI0CAAAECBOoLiOf1d9jjCcRz8bzHez0NZyoTz4cY/ku/9EtbfbT6xz72sZmPcZ//H1wD7GLi+fAO9A0bNsxE+id/rV+/vq1Zs2Ya9uUZCIxaQDwf9fodnsDoBMTz0a28zIHF89yqxPOcpUlZAfE862kaAQIECBAgUF9APK+/wx5PIJ6L5z3e62k4U5l4ftFFF7V3vetds2avetWr2sc//vH2z//5P9+m42Li+TDo3nvvbW9605vaH/7hH87OXbduXRv+ta1IPw1L9AwExiIgno9l085JgMAgIJ67B9MqIJ7nNiOe5yxNygqI51lP0wgQIECAAIH6AuJ5/R32eALxfG6rfud5jzd85c5UIp7/8Ic/bGeeeWa77LLLZqXe+973tnPPPbc985nP3KbeYuP5Y4891tauXdvOO++82bknn3xyG+L97rvvvnKb8soECDTx3CUgQGBMAuL5mLZd66zieW5f4nnO0qSsgHie9TSNAAECBAgQqC8gntffYY8nEM/F8x7v9TScqUQ8f+CBB2Y+nv2GG26YNRt+1/nwDvHtfS02ng/zho9uP/7442dHr169euafrVq1ahp25hkIjFZAPB/t6h2cwCgFxPNRrr3EocXz3JrE85ylSVkB8TzraRoBAgQIECBQX0A8r7/DHk8gns9t1TvPe7zhK3emEvH8vvvum/md4xs3bpyVuummm9pRRx21XbmlxPPPfe5z7cgjjxTPV+5eemUC2xQQz10MAgTGJCCej2nbtc4qnuf2JZ7nLE3KCojnWU/TCBAgQIAAgfoC4nn9HfZ4AvFcPO/xXk/DmcrG81tuuaW99rWvnUg8v/nmm9vRRx8tnk/DDfUMBJ4kIJ67DgQIjElAPB/TtmudVTzP7Us8z1malBUQz7OephEgQIAAAQL1BcTz+jvs8QTiuXje472ehjOVjefr16+feTf69r6W8s7za665pr35zW+eHf0rv/Ir7dprr2377LPPNOzMMxAYrYB4PtrVOziBUQqI56Nce4lDi+e5NYnnOUuTsgLiedbTNAIECBAgQKC+gHhef4c9nkA8F897vNfTcKYS8fyRRx5pZ5xxRrviiitmzc4999z2/ve/v83/D60t37DYeP7YY4+1tWvXtvPOO2/2tU4++eR20UUXtd13330aduYZCIxWQDwf7eodnMAoBcTzUa69xKHF89yaxPOcpUlZAfE862kaAQIECBAgUF9APK+/wx5PIJ6L5z3e62k4U4l4vnnz5jb8D0vDv7Z8HXPMMe2qq67a7rvBFxvPv/3tb7fjjjuufeUrX5l9rXXr1rXhX9sL9dOwSM9AYAwC4vkYtuyMBAhsERDP3YVpFRDPc5sRz3OWJmUFxPOsp2kECBAgQIBAfQHxvP4OezyBeC6e93ivp+FMJeL5APWJT3yivfGNb5w122uvvdoNN9zQjjzyyG06LiaeD5H+yiuvbCeddNJWM2+66aZ21FFHTcO+PAOBUQuI56Nev8MTGJ2AeD66lZc5sHieW5V4nrM0KSsgnmc9TSNAgAABAgTqC4jn9XfY4wnEc/G8x3s9DWcqE8/vvPPO9oY3vKHdcccds25HH330zEe577fffk+xXEw8v/XWW2d+1/ndd989O++ggw6aCfcHHHDANOzLMxAYtYB4Pur1OzyB0QmI56NbeZkDi+e5VYnnOUuTsgLiedbTNAIECBAgQKC+gHhef4c9nkA8F897vNfTcKYy8fxHP/pRO+uss9rFF1+8lds73vGOdsEFF7Q99thjq3++s/H8G9/4RjvxxBO3+rj2YeDpp58+M3+33Xabhn15BgKjFhDPR71+hycwOgHxfHQrL3Ng8Ty3KvE8Z2lSVkA8z3qaRoAAAQIECNQXEM/r77DHE4jn4nmP93oazlQmng9Yf/qnf9qOPfbYrd4ZPvzzIaCfc8457TnPec6s6ULj+eOPP94+85nPtDPPPLMN725/8tfw0fA33nhje81rXjMNu/IMBEYvIJ6P/goAIDAqAfF8VOsudVjxPLcu8TxnaVJWQDzPeppGgAABAgQI1BcQz+vvsMcTiOdzW53/36+HZrhu3boe1+5MyyBQKp4/+uij7fzzz29r1659Cs0LX/jCmYg+fLT785///PalL32pvfKVr5z9vtWrV7cNGza0VatWzfyzTZs2tdtuu61ddtllbePGjdukHoL6hz70Ie86X4aL6CUILERAPF+Iku8hQKAXAfG8l032dw7xPLdT8TxnaVJWQDzPeppGgAABAgQI1BcQz+vvsMcTiOdzWxXPe7zhK3emUvF8YPr+97/fTj755HbTTTc9rdr+++/f7rrrrtnvOfDAA9vrX//6mXetD783/fbbb3/anz/kkEPatdde24Y5vggQmA4B8Xw69uApCBBYHgHxfHmcvcrOC4jnO2+2vZ8Qz3OWJmUFxPOsp2kECBAgQIBAfQHxvP4OezyBeD63VfG8xxu+cmcqF88HqiGKn3baae2WW26ZiNxBBx3UPvrRj7bDDjtsIvMNJUBgcQLi+eLc/BQBAjUFxPOaexvDU4vnuS2L5zlLk7IC4nnW0zQCBAgQIECgvoB4Xn+HPZ5APBfPe7zX03CmkvF8gPvud7/bzjjjjPbJT34y6viKV7yiXXzxxe2lL31pdK5hBAgsXUA8X7qhCQQI1BEQz+vsamxPKp7nNi6e5yxNygqI51lP0wgQIECAAIH6AuJ5/R32eALxXDzv8V5Pw5nKxvMB75FHHmmXX355++AHP9juv//+JXnutddeM78zffg95895znOWNMsPEyAwGQHxfDKuphIgMJ0C4vl07sVTtSae526BeJ6zNCkrIJ5nPU0jQIAAAQIE6guI5/V32OMJxHPxvMd7PQ1nKh3PtwD+zd/8TVu/fn372Mc+1u68886dct13333bCSecMPN71H/qp36qzf8PwZ0a5psJEJiogHg+UV7DCRCYMgHxfMoW4nFmBcTz3GUQz3OWJmUFxPOsp2kECBAgQIBAfQHxvP4OezyBeD63Vb/zvMcbvnJn6iKeb+F79NFH27e+9a329a9/vX3xi19s3/zmN9vdd989G9SHd5e/5CUvac973vPay172snbooYfO/N/32GOPlduAVyZAYMEC4vmCqXwjAQIdCIjnHSyx0yOI57nFiuc5S5OyAuJ51tM0AgQIECBAoL6AeF5/hz2eQDwXz3u819Nwpq7i+TSAegYCBCYnIJ5PztZkAgSmT0A8n76deKInBMTz3E0Qz3OWJmUFxPOsp2kECBAgQIBAfQHxvP4OezyBeD63Ve887/GGr9yZysTzzZs3t//9v/93e+5zn9ue/exnr5yYVyZAYMUExPMVo/fCBAisgIB4vgLoXnJBAuL5gpgW9E3i+YKYfNMKCIjnK4DuJQkQIECAAIGpFhDPp3o9o3048Vw8H+3ln/DBy8Tze++9t73pTW9qd911VzvppJPaW9/61pmQ7osAgfEIiOfj2bWTEiDQmnjuFkyrgHie24x4nrM0KSsgnmc9TSNAgAABAgTqC4jn9XfY4wnEc/G8x3s9DWcqE89vvvnmdvTRR8+a7bvvvu26665rRx555DQ4egYCBJZBQDxfBmQvQYDA1AiI51OzCg8yT0A8z10J8TxnaVJWQDzPeppGgAABAgQI1BcQz+vvsMcTiOfieY/3ehrOVCKeP/bYY23t2rXtvPPOmzU75phj2lVXXdX22WefaXD0DAQILIOAeL4MyF6CAIGpERDPp2YVHkQ8n9gdEM8nRmvwEgXE8yUC+nECBAgQIECgOwHxvLuVdnEg8Vw87+IiT+EhSsTzBx98sJ166qnt2muvnSU899xz2/vf//42/z+0ptDYIxEgEBIQz0OQxhAgUEJAPC+xplE+pHee59YunucsTcoKiOdZT9MIECBAgACB+gLief0d9ngC8Vw87/FeT8OZSsTz++67r61Zs6Zt3Lhx1uz6669vb3jDG6bB0DMQILBMAuL5MkF7GQIEpkJAPJ+KNXiIbQiI57lrIZ7nLE3KCojnWU/TCBAgQIAAgfoC4nn9HfZ4AvFcPO/xXk/DmcrG81tuuaW99rWvwcH0fQAAIABJREFUnQZDz0CAwDIJiOfLBO1lCBCYCgHxfCrW4CHE84neAfF8oryGL0FAPF8Cnh8lQIAAAQIEuhQQz7tca/lDiefieflLPKUHKBHPH3nkkXbGGWe0K664Ypbx8ssvbyeffPKUsnosAgQmISCeT0LVTAIEplVAPJ/WzXgu7zzP3QHxPGdpUlZAPM96mkaAAAECBAjUFxDP6++wxxOI5+J5j/d6Gs5UIp4PUFdddVU78cQTZ82OOeaYmX+2zz77TIOjZyBAYBkExPNlQPYSBAhMjYB4PjWr8CDzBMTz3JUQz3OWJmUFxPOsp2kECBAgQIBAfQHxvP4OezyBeD631fn//fqcc85p69at63HtzrQMAmXi+Xe+8512/PHHty9+8YuzLBdffHF7+9vf3nbddddloPISBAistIB4vtIb8PoECCyngHi+nNpea2cExPOd0Xr67xXPc5YmZQXE86ynaQQIECBAgEB9AfG8/g57PIF4PrdV8bzHG75yZyoTzweiW2+9tb35zW9ud99994zYXnvt1c4+++yZgL7HHnusnKJXJkBgWQTE82Vh9iIECEyJgHg+JYvwGE8REM9zl0I8z1malBUQz7OephEgQIAAAQL1BcTz+jvs8QTi+dxWxfMeb/jKnalUPN+8efNMQD/llFPanXfeOat2wAEHtN/4jd9ov/qrv9r+5b/8l23PPfdcOVGvTIDAxATE84nRGkyAwBQKiOdTuBSPNCMgnucugnieszQpKyCeZz1NI0CAAAECBOoLiOf1d9jjCcTzua2K5z3e8JU7U4l4/vjjj7cHHnigDf/n8PWtb32r/ft//+/bbbfdtk25fffdtx100EHtH/2jfxSRfcELXtAuuOACv189omkIgcULiOdb2/3gBz9of/mXf7l4UD9JYIICBx988MwnxPhavIB4vng7PzlZAfE85yue5yxNygqI51lP0wgQIECAAIH6AuJ5/R32eALxfG6r4nmPN3zlzlQint93331tzZo1bePGjSsitXr16rZhw4a2atWqFXl9L0qAwBMC4vncTbjwwgvbhz/84TYEdF8EplHgRS96UTvttNPamWeeOY2PV+KZxPMSaxrlQ4rnubWL5zlLk7IC4nnW0zQCBAgQIECgvoB4Xn+HPZ5APJ/bqnje4w1fuTOJ5wuwF88XgORbCCyDgHg+hzw/qi0Dv5cgsNMCRxxxRPvCF76w0z/nB54QEM/dhGkVEM9zmxHPc5YmZQXE86ynaQQIECBAgEB9AfG8/g57PIF4PrdV8bzHG75yZxLPF2Avni8AybcQWAYB8XwOWTxfhgvnJZYsIJ4vjVA8X5qfn56cgHiesxXPc5YmZQXE86ynaQQIECBAgEB9AfG8/g57PIF4Lp73eK+n4Uzi+QK2IJ4vAMm3EFgGAfF8+/H8PR84Zxk24CUI7Fjg/A/O3UXxfMdeT/cd4vnS/Pz05ATE85yteJ6zNCkrIJ5nPU0jQIAAAQIE6guI5/V32OMJxPO5rXrneY83fOXOVCKeP/TQQ239+vXtgQceWBGpvffeux1//PFtzz33XJHX96IECDwhIJ7P3YT5UW3TDze7JgSmQuDJUU08X9pKxPOl+fnpyQmI5zlb8TxnaVJWQDzPeppGgAABAgQI1BcQz+vvsMcTiOdzWxXPe7zhK3emEvF85Xi8MgEC0yQgnovn03QfPcu2BcTz3M0Qz3OWJmUFxPOcp3ieszQpKyCeZz1NI0CAAAECBOoLiOf1d9jjCcRz8bzHez0NZxLPp2ELnoEAgQUJiOfi+YIuim9aUQHxPMcvnucsTcoKiOc5T/E8Z2lSVkA8z3qaRoDAOAQ+9rGPtXvvvXcch3XKcgLr1q0r98zT9sDi+bRtxPMMAuL53D3wznP/nkgKiOdJTbMIEJiogHg+x+tj2yd61QxfgoB4vgS8eT8qnucsTcoKiOc5T/E8Z2lSVkA8z3qaRoBA/wInn3xyG+K5LwLTLPCNb3yjvfjFL57mR5zqZxPPp3o9o3048Xxu9eL5aP9tMJGDi+cTYTWUAIFJCIjnc6ri+SRumJkJAfE8ofjEDPE8Z2lSVkA8z3mK5zlLk7IC4nnW0zQCBPoXmB/V+j+xE1YUOOecc5p3oC9+c+L54u385OQExPM5W/F8cvdsjJPF8zFu3ZkJFBUQz+cWJ54XvcQjeGzxPLdk8TxnaVJWQDzPeYrnOUuTsgLiedbTNAIE+hcQz/vfcQ8nFM+XtkXxfGl+fnoyAuK5eD6Zm2WqeO4OECBQRkA8F8/LXNYRP6h4nlu+eJ6zNCkrIJ7nPMXznKVJWQHxPOtpGgEC/Qs8Oaq98tVHtOFfvghMg8D5Hzxn9jHE86VtRDxfmp+fnoyAeC6eT+Zmmboi8XzTpk3trLPOavfcc8/sBl7wghe0Cy64oO2zzz62QoAAgW0KiOdzLN557t8k0yognuc2I57nLE3KCojnOU/xPGdpUlZAPM96mkaAQP8C8+P5p2/5Qv+HdsKpF5gf1cTzpa1MPF+an5+ejIB4Lp5P5maZuiLx/L777mtr1qxpGzdunN3A6tWr24YNG9qqVatshQABAuL5Du6AeO7fJNMqIJ7nNiOe5yxNygqI5zlP8TxnaVJWQDzPeppGgED/AuJ5/zuueELxPLs18TzraVpGQDwXzzM3yZT5AuK5O0GAQBkB7zyfW5V4Xubaju5BxfPcysXznKVJWQHxPOcpnucsTcoKiOdZT9MIEOhfQDzvf8cVTyieZ7cmnmc9TcsIiOfieeYmmdJdPH/ooYfa+vXr2wMPPDB7tr333rsdf/zxbc8997RxAgQ6EhDPxfOOrnO3RxHPc6sVz3OWJmUFxPOcp3ieszQpKyCeZz1NI0CgfwHxvP8dVzyheJ7dmnie9TQtIyCei+eZm2RKd/HcR8C71ATGIyCei+fjue11Tyqe53YnnucsTcoKiOc5T/E8Z2lSVkA8z3qaRoBA/wLief87rnhC8Ty7NfE862laRkA8F88zN8kU8dwdIECgrIB4Lp6XvbwjenDxPLds8TxnaVJWQDzPeYrnOUuTsgLiedbTNAIE+hcQz/vfccUTiufZrYnnWU/TMgLiuXieuUmmiOfuAAECZQXEc/G87OUd0YOL57lli+c5S5OyAuJ5zlM8z1malBUQz7OephEg0L+AeN7/jiueUDzPbk08z3qalhEQz8XzzE0yRTx3BwgQKCsgnovnZS/viB5cPM8tWzzPWZqUFRDPc57iec7SpKyAeJ71NI0Agf4FxPP+d1zxhOJ5dmviedbTtIyAeC6eZ26SKeK5O0CAQFkB8Vw8L3t5R/Tg4nlu2eJ5ztKkrIB4nvMUz3OWJmUFxPOsp2kECPQvIJ73v+OKJxTPs1sTz7OepmUExHPxPHOTTBHP3QECBMoKiOfiednLO6IHF89zyxbPc5YmZQXE85yneJ6zNCkrIJ5nPU0jQKB/AfG8/x1XPKF4nt2aeJ71NC0jIJ6L55mbZIp47g4QIFBWQDwXz8te3hE9uHieW7Z4nrM0KSsgnuc8xfOcpUlZAfE862kaAQL9C4jn/e+44gnF8+zWxPOsp2kZAfFcPM/cJFPEc3eAAIGyAuK5eF728o7owcXz3LLF85ylSVkB8TznKZ7nLE3KCojnWU/TCBDoX0A873/HFU8onme3Jp5nPU3LCIjn4nnmJpkinrsDBAiUFRDPxfOyl3dEDy6e55YtnucsTcoKiOc5T/E8Z2lSVkA8z3qaRoBA/wLief87rnhC8Ty7NfE862laRkA8F88zN8kU8dwdIECgrIB4Lp6XvbwjenDxPLds8TxnaVJWQDzPeYrnOUuTsgLiedbTNAIE+hcQz/vfccUTiufZrYnnWU/TMgLiuXieuUmmiOfuAAECZQXEc/G87OUd0YOL57lli+c5S5OyAuJ5zlM8z1malBUQz7OephEg0L+AeN7/jiueUDzPbk08z3qalhEQz8XzzE0yRTx3BwgQKCsgnovnZS/viB5cPM8tWzzPWZqUFRDPc57iec7SpKyAeJ71NI0Agf4FxPP+d1zxhOJ5dmviedbTtIyAeC6eZ26SKeK5O0CAQFkB8Vw8L3t5R/Tg4nlu2eJ5ztKkrIB4nvMUz3OWJmUFxPOsp2kECPQvIJ73v+OKJxTPs1sTz7OepmUExHPxPHOTTBHP3QECBMoKiOfiednLO6IHF89zyxbPc5YmZQXE85yneJ6zNCkrIJ5nPU0jQKB/AfG8/x1XPKF4nt2aeJ71NC0jIJ6L55mbZIp47g4QIFBWQDwXz8te3hE9uHieW7Z4nrM0KSsgnuc8xfOcpUlZAfE862kaAQL9C4jn/e+44gnF8+zWxPOsp2kZAfFcPM/cJFPEc3eAAIGyAuK5eF728o7owcXz3LLF85ylSVkB8TznKZ7nLE3KCojnWU/TCBDoX0A873/HFU8onme3Jp5nPU3LCIjn4nnmJpkinrsDBAiUFRDPxfOyl3dEDy6e55YtnucsTcoKiOc5T/E8Z2lSVkA8z3qaRoBA/wLief87rnhC8Ty7NfE862laRkA8F88zN8kU8dwdIECgrIB4Lp6XvbwjenDxPLds8TxnaVJWQDzPeYrnOUuTsgLiedbTNAIE+hcQz/vfccUTiufZrYnnWU/TMgLiuXieuUmmiOfuAAECZQXEc/G87OUd0YOL57lli+c5S5OyAuJ5zlM8z1malBUQz7OephEg0L+AeN7/jiueUDzPbk08z3qalhEQz8XzzE0yZWrj+Wte85p2+eWXt3322WentrRp06Z2yimntM9//vOzP7fYWdt74V122aXtvffebfg/fREgsHIC4vmc/fyotumHm1duMV6ZwJMExPPcdRDPc5YmZQXE85yneJ6zNCkrIJ5nPU0jQKB/AfG8/x1XPKF4nt2aeJ71NC0jIJ7POc7/79fnnHNOW7duXQbalNEJPGPz5s3LXlzuu+++tmbNmrZx48YS4KtXr24bNmxoq1atKvG8HpJArwLi+dxmxfNeb3n9c4nnuR2K5zlLk7IC4nnOUzzPWZqUFRDPs56mESDQv4B43v+OK55QPM9uTTzPepqWERDPxfPMTTJlvoB4voA7IZ4vAMm3EFgGAfFcPF+Ga+Ylliggni8R8Ek/Lp7nLE3KCojnOU/xPGdpUlZAPM96mkaAQP8C4nn/O654QvE8uzXxPOtpWkZAPJ9z9M7zzJ0y5QkB8XwBN0E8XwCSbyGwDALi+Ryyd54vw4XzEosSEM8XxbbNHxLPc5YmZQXE85yneJ6zNCkrIJ5nPU0jQKB/AfG8/x1XPKF4nt2aeJ71NC0jIJ7POYrnmTtlyhMC4vkCboJ4vgAk30JgGQTE8zlk8XwZLpyXWJSAeL4otm3+kHieszQpKyCe5zzF85ylSVkB8TzraRoBAv0LiOf977jiCcXz7NbE86ynaRkB8XzOUTzP3ClTnhAQzxdwE8TzBSD5FgLLICCezyGL58tw4bzEogTE80WxbfOHxPOcpUlZAfE85yme5yxNygqI51lP0wgQ6F9APO9/xxVPKJ5ntyaeZz1NywiI53OO4nnmTpnyhMCKxPOHHnqorV+/vj3wwAMl9rD33nu3448/vu25554lntdDEuhVQDyf26x43ustr38u8Ty3Q/E8Z2lSVkA8z3mK5zlLk7IC4nnW0zQCBPoXEM/733HFE4rn2a2J51lP0zIC4vmco3ieuVOmPCGwIvEcPgECBBYjIJ7PqYnni7lBfmY5BMTznLJ4nrM0KSsgnuc8xfOcpUlZAfE862kaAQL9C4jn/e+44gnF8+zWxPOsp2kZAfF8zlE8z9wpU54QEM/dBAIEygiI53OrEs/LXNvRPah4nlu5eJ6zNCkrIJ7nPMXznKVJWQHxPOtpGgEC/QuI5/3vuOIJxfPs1sTzrKdpGQHxXDzP3CRT5guI5+4EAQJlBMRz8bzMZR3xg4rnue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BG33UrAAAgAElEQVQ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/n/27j/217Su7/ztQJmisUYN7gI2tmmNMbUopSLt0IUQCv3DIqh0FBC0Eoc6LT9dVyTDEJUB3BAsZaYzLUT5pVRBagcChSorESKwro410Ym7C5OYasEyUdZCG4HN53v3/l7MMMM5c85zzpzrcz8m6R8r57zOfR7XO2712XOGwLQC4rl4Pu3x7ujDxfPuscXzztJSKyCed57ieWdpqRUQz1tPawQIHL+AeH78bzzj71A8b19NPG89rTUC4rl43lySFfHcDRAgMK2AeC6eT3u8O/pw8bx7bPG8s7TUCojnnad43llaagXE89bTGgECxy8gnh//G8/4OxTP21cTz1tPa42AeC6eN5dkRTx3AwQITCsgnovn0x7vjj5cPO8eWzzvLC21AuJ55ymed5aWWgHxvPW0RoDA8QuI58f/xjP+DsXz9tXE89bTWiMgnovnzSVZEc/dAAEC0wqI5+L5tMe7ow8Xz7vHFs87S0utgHjeeYrnnaWlVkA8bz2tESBw/ALi+fG/8Yy/Q/G8fTXxvPW01giI5+J5c0lWxHM3QIDAtALiuXg+7fHu6MPF8+6xxfPO0lIrIJ53nuJ5Z2mpFRDPW09rBAgcv4B4fvxvPOPvUDxvX008bz2tNQLiuXjeXJIV8dwNECAwrYB4Lp5Pe7w7+nDxvHts8byztNQKiOedp3jeWVpqBcTz1tMaAQLHLyCeH/8bz/g7FM/bVxPPW09rjYB4Lp43l2RFPHcDBAhMKyCei+fTHu+OPlw87x5bPO8sLbUC4nnnKZ53lpZaAfG89bRGgMDxC4jnx//GM/4OxfP21cTz1tNaIyCei+fNJVkRz90AAQLTCojn4vm0x7ujDxfPu8cWzztLS62AeN55iuedpaVWQDxvPa0RIHD8AuL58b/xjL9D8bx9NfG89bTWCIjn4nlzSVbEczdAgMC0AuK5eD7t8e7ow8Xz7rHF887SUisgnnee4nlnaakVEM9bT2sECBy/gHh+/G884+9QPG9fTTxvPa01AuK5eN5ckhXx3A0QIDCtgHgunk97vDv6cPG8e2zxvLO01AqI552neN5ZWmoFxPPW0xoBAscvIJ4f/xvP+DsUz9tXE89bT2uNgHgunjeXZEU8dwMECEwrIJ6L59Me744+XDzvHls87ywttQLieecpnneWlloB8bz1tEaAwPELiOfH/8Yz/g7F8/bVxPPW01ojIJ6L580lWRHP3QABAtMKiOfi+bTHu6MPF8+7xxbPO0tLrYB43nmK552lpVZAPG89rREgcPwC4vnxv/GMv0PxvH018bz1tNYIiOfieXNJVsRzN3C3CXz2s59dXvnKVy7PfvazT36NN7zhDcuTn/zk8/71PvOZzyw333zzcuONNy6/8iu/snzoQx9aPv7xjy9f+qVfunzTN33T8ohHPGJ5/OMfvzz4wQ9eLrnkkvP+9Q6/jz/4gz9Y3va2ty3vfOc7l5tuumm55ZZbTnYf9rCHLQ996EOXJzzhCcvf+Tt/Z7n00kun+/XO+4PvwQHxfODfPqrd+qnP3oMv45cmMATE8+4axPPO0lIrIJ53nuJ5Z2mpFRDPW09rBAgcv4B4fvxvPOPvUDxvX008bz2tNQLi+XC8/f98/aIXvWi5+uqrG2gruxP4os8eSqF/CAQCh8B9+eWXn8Tmwz9FPP/IRz5y8t/gXve6153xC7/1W791Ofw3yENEv/3/ZeaMP/l//ICPfexjy8tf/vLluuuuWz7xiU98wZ/2zd/8zcs111yzPOpRjzrnaH+hf72zdbhYf5x4Pl5GPL9Yr9R3iefdDYjnnaWlVkA87zzF887SUisgnree1ggQOH4B8fz433jG36F43r6aeN56WmsExPPhKJ43N2VlFRDPXUIi8Gd/9mfLD//wD59E5+2f843n733ve5cf+IEfOPlT52f7z1d8xVcs11577UnEv6sB/fDrfP/3f//yvve972x/uZM//X7VVVctz3nOc5Z73/veZ/3zDj/wQv96d+njLtIfLJ6PhxHPL9Ij9VmLeN4dgXjeWVpqBcTzzlM87ywttQLieetpjQCB4xcQz4//jWf8HYrn7auJ562ntUZAPB+O4nlzU1ZWAfHcJZy3wJ//+Z+f/GntH/mRH7nN1vnE81/91V9dnva0p53+demfO3z4q9P/0l/6S8uf/umfLr/+67/+ed9/CNrXX3/98t3f/d1nHdB/93d/d/m+7/u+5QMf+MDn7R3+JPv97ne/5ZOf/OTyW7/1W3f4J9Jf+tKXLs973vPOOqBf6F/vvB/5IhkQz8dDiOcXyVH6jM8TEM+7oxDPO0tLrYB43nmK552lpVZAPG89rREgcPwC4vnxv/GMv0PxvH018bz1tNYIiOfDUTxvbsrKKiCeu4TzEjj8rf8/93M/tzzjGc/4vKh8rvH8j/7oj5anP/3py9vf/vbTbzsE8Re84AUngfurvuqrTv/rH/3oR5fXvva1yyFeH/496Ns/3/It37L89E//9PL1X//1Z/z9Hf7U/OFPjv/rf/2vb/NjD/+1Zz7zmcvXfM3XnEb4Q7B/y1vesrzsZS+7zZ+IP/yYw3cc/v3rZ/rnQv96Z/qemf5z8Xy8lng+0+Xu61vF8+69xfPO0lIrIJ53nuJ5Z2mpFRDPW09rBAgcv4B4fvxvPOPvUDxvX008bz2tNQLi+XAUz5ubsrIKiOcu4ZwFDuH8rW996/Lc5z73Dv+E+LnE88PmK1/5yuXZz3726XcdwvS//Jf/cvkH/+Af3OGfJD/8nPe85z3LP/7H//g233H4k+AvfvGLl0svvfQL/h5/6Zd+afme7/me0/h/CPWveMUrTv7k+539Vey/8zu/cxL4P/dPqj/xiU9cbrjhhuXLv/zLL6pf75wf+CL8ieL5eBTx/CI8UJ90IiCed4cgnneWlloB8bzzFM87S0utgHjeelojQOD4BcTz43/jGX+H4nn7auJ562mtERDPh6N43tyUlVVAPHcJ5yRw+KvaD3/S+vCnsz/xiU/c4ca5xPMPf/jDJ3/d+udG6Z/6qZ86+RPgX+jfYX5HfwL+EN3f/OY3L3/7b//tO/093nrrrSf/nvPD/yOA7Z+zje63/6vlD9H99a9//fJt3/ZtF82vd06PexH/JPF8PI54fhEf6s4/TTzvDkA87ywttQLieecpnneWlloB8bz1tEaAwPELiOfH/8Yz/g7F8/bVxPPW01ojIJ4PR/G8uSkrq4B47hLussAhll9zzTUnf1X6F/rnXOL5a17zmpM/0b39cwgHhyD9wAc+8Izfefjr0P/pP/2ny8/8zM+c/tirrrpqufrqq5d73eted/jzf/mXf3l5whOecPr/AODw17y/6U1vWh70oAed8df79Kc/vRz+G/KP//iPn/7Y7/3e711e9apXLV/yJV9yUfx6Z/xNTPYDxPPxYOL5ZMe7o88Vz7vHFs87S0utgHjeeYrnnaWlVkA8bz2tESBw/ALi+fG/8Yy/Q/G8fTXxvPW01giI58NRPG9uysoqIJ67hLMWOPzp7t/8zd9cnv/85y/vete7bvPzfuAHfmC56aabbvMnxu9qPD9E+SuvvPIklm//vPzlLz/50+1f6E+df+6H/OIv/uLyHd/xHaf/pUc/+tHL6173uuX+97//5/0+D/H7ENdf8pKXnP5nhz/h/pM/+ZNn/Kvet5/wwQ9+cHn84x+//OEf/uHJf+kQ33/hF35h+Rt/42/c47/eWT/sRD9QPB+PJZ5PdLg7+1TxvHtw8byztNQKiOedp3jeWVpqBcTz1tMaAQLHLyCeH/8bz7DuE80AACAASURBVPg7FM/bVxPPW09rjYB4PhzF8+amrKwC4rlLOCuBj33sY8shZF933XW3+WvaD39V+eHfK34I1od/5/i///f//nTvrsbzm2++ebn88stPIvzhn8P2O97xjuWyyy47q288/KBbbrlledKTnrS8//3vP+PGH//xH5/8u87f+c53nvM3/8mf/MnJn5Q//PXw2z939vu+0L/eWaNN9APF8/FY4vlEh7uzTxXPuwcXzztLS62AeN55iuedpaVWQDxvPa0RIHD8AuL58b/xjL9D8bx9NfG89bTWCIjnw1E8b27KyiognruEsxI4/NXkL3zhC2/zY7/u675uOfz7yB/72McuH//4x5cnP/nJ5xXP3/3udy+PecxjTn+Nv/t3/+7ysz/7s8vh311+tv/c0Z9ev/7665crrrji8yZ++7d/e/nO7/zO5fd///dP/rPDn06/8cYbl4c85CFn+8std/Sn1w9/Mv/gdfu/Kv5C/3pn/ZuY6AeK5+OxxPOJDndnnyqedw8unneWlloB8bzzFM87S0utgHjeelojQOD4BcTz43/jGX+H4nn7auJ562mtERDPh6N43tyUlVVAPHcJZyVw+3j+gz/4g8uLXvSi5X73u9/Jz/8v/+W/nHc8f8UrXrE897nPPf2ew58Kv/baa0/+BPrZ/nP4q+UP/03y8H+2fw5/7fvh389+n/vc5zYz/+7f/bvl277t207/a4985COXN77xjcsDHvCAs/3lTn7c4a+Ff9rTnnb6cw5B/tWvfvXyZV/2Zffor3eXfhOT/GDxfDyUeD7J0e7wM8Xz7tHF887SUisgnnee4nlnaakVEM9bT2sECBy/gHh+/G884+9QPG9fTTxvPa01AuL5cBTPm5uysgqI5y7hrAS2eP73/t7fO/kT6I961KOWSy655PTnnm88v6M/wX1n0ftMH3zDDTcsz3jGM05/2J1F+Nv/uDuL3mf69W7/J+bvLMJf6F/vTN89438uno9XE89nvOB9fLN43r2zeN5ZWmoFxPPOUzzvLC21AuJ562mNAIHjFxDPj/+NZ/wdiuftq4nnrae1RkA8H47ieXNTVlYB8dwlnJXA4U+A/5W/8leWRz/60cull176eT/nfOP5Jz/5yeUQyw+Befvnx37sx5arrrrqrL7vc3/Q4U+PP+UpTzn9Lx3+WvnDf+0rv/Irb7N1+z9Nf/ir3Q9/+v2+973vXfo13/e+9y0Pf/jDT3/ON37jNy7/5t/8m+Xw19p/7j8X+te7S7+JSX6weD4eSjyf5Gh3+Jnieffo4nlnaakVEM87T/G8s7TUCojnrac1AgSOX0A8P/43nvF3KJ63ryaet57WGgHxfDiK581NWVkFxHOXkAicbzy/9dZbl8OfEH/7299++j2vfe1rl6c+9al3+fvOJmZ/6lOfWp73vOct11133en+1VdfvRz+z+3/L0Jn+oCbb755ufzyy5ebbrrp9If+2q/92nLZZZed/n9f6F/vTN88638uno+XE89nveLj/27xvHtj8byztNQKiOedp3jeWVpqBcTz1tMaAQLHLyCeH/8bz/g7FM/bVxPPW09rjYB4PhzF8+amrKwC4rlLSATON56f78//3N/E2cTz8k+6n008v9C/XvKoF+GIeD4eRTy/CA/UJ50IiOfdIYjnnaWlVkA87zzF887SUisgnree1ggQOH4B8fz433jG36F43r6aeN56WmsExPPhKJ43N2VlFRDPXUIicL7x+3x//uf+JsTz5EnPeuTDH/7w8pnPfOasf/z5/MBXvvKVy+H/bP+85z3vWQ7/jvk9/iOe7/HV5/g9i+fdO4nnnaWlVkA87zzF887SUisgnree1ggQOH4B8fz433jG36F43r6aeN56WmsExPPhePv/+fqZz3zmcvg/F+Kfv/gX/+LywAc+8EL8Un6NCyQgnl8g6GP/Zc43fn/sYx9bnvSkJy3/4T/8h1OqN7zhDcuTn/zku0x3NvH8v/7X/7o861nPWl796lef7p/rv2P9bP7k+YX+9e4y2jn+hMNfV//zP//z5/izz/+nief/xynirZ/67PmDWiAQCIjnAeL/mBDPO0tLrYB43nmK552lpVZAPG89rREgcPwC4vnxv/GMv0PxvH018bz1tNYIiOfD8QUveMFyzTXXNLDnsPIjP/Ijy0te8pJz+Jl+ysUoIJ5fjK8y4Tedbzy/owBdxfOv/dqvXd785jcvD3rQg05l7+h7y3j+rne9a/n7f//v32O/3oU4od/8zd9c/tbf+lsX4pe601/j+uuvX6644op79BvuqV/cnzy/p+T9umcSEM/PJHT2/7l4fvZWfuSFFRDPO2/xvLO01AqI562nNQIEjl9APD/+N57xdyiet68mnree1hoB8Xw4Pu5xj1tuvPHGBvYcVi655JLl05/+9Dn8TD/lYhQQzy/GV5nwm843nt9yyy0nf/L8/e9//+nv/u6M53/yJ3+yPP3pTz+J6ts/d2c8v9C/3oU4oY9+9KPL/e9//wv2V7bf0e/pLW95y/Lt3/7tF+K3e9H9GuL5RfckPuh/CIjn3SmI552lpVZAPO88xfPO0lIrIJ63ntYIEDh+AfH8+N94xt+heN6+mnjeelprBMTz4fjUpz51ef3rX9/AnsPKN3zDNyz/8T/+x3P4mX7KxSggnl+MrzLhN51vPD/fn/+5ZGfz17Z/8pOfXJ7znOcsN9xww+lPLeP5r/3ary2XXXbZ6faF/vUu1Am94x3vWN74xjdesIB++P/5/M7v/M7pb89f2+6vbb9Qt+7XOXsB8fzsrc70I8XzMwn5z+8pAfG8kxfPO0tLrYB43npaI0Dg+AXE8+N/4xl/h+J5+2rieetprREQz4fj7f/n60PM/pt/82820GdY+eIv/uLl2c9+9nL4Nf1zHALi+XG84z3+uzjf+H2+P/9zAcTze/wc7rYPuP3/D1A8F8/vtmMzfM4C4vk5033eTxTPO0tLrYB43nmK552lpVZAPG89rREgcPwC4vnxv/GMv0PxvH018bz1tNYIiOfD8fb/8/WLXvSi5eqrr26grexOQDzf3ZPfPb/h843ft9566/I93/M9y9vf/vbTDzzXv7b9ve997/KIRzzidOchD3nI8qY3vWn563/9r5/+1z71qU8tz3ve85brrrvu9L92rn/y/Pd+7/eWf/SP/tHpX8nxpV/6pcvh33n+sIc97B779e6eV77nV8Xz8Qb+2vZ7/h59wR0LiOfdZYjnnaWlVkA87zzF887SUisgnree1ggQOH4B8fz433jG36F43r6aeN56WmsExPPhKJ43N2VlFRDPXUIicL7xvPxrzQ9/jfhTnvKU09/XYx/72JO/Wvwrv/Irb/N7/fEf//HlhS984el/7Yorrlhe8YpXLPe9733vksnZ/En3w+CF/vXu0m9ikh8sno+HEs8nOdodfqZ43j26eN5ZWmoFxPPOUzzvLC21AuJ562mNAIHjFxDPj/+NZ/wdiuftq4nnrae1RkA8H47ieXNTVlYB8dwlJALnG88//elPL1ddddXykpe85PR7nv/8558E53vd61536RsP/x7zZzzjGac/5/An2q+99trl8CfCP/efs/1xZ/rF3/3udy+PecxjTn/YIx/5yJNY/4AHPOAe/fXO9N0z/ufi+Xg18XzGC97HN4vn3TuL552lpVZAPO88xfPO0lIrIJ63ntYIEDh+AfH8+N94xt+heN6+mnjeelprBMTz4SieNzdlZRUQz11CInC+8fzwEbeP2U9/+tOXf/7P//nyxV/8xWf9jXcU4Z/znOcsL33pS5f73Oc+t9m5ffR+9KMfvfzsz/7scr/73e+sf707+u7v/M7vXF796lcvX/ZlX3aP/np36TcxyQ8Wz8dDieeTHO0OP1M87x5dPO8sLbUC4nnnKZ53lpZaAfG89bRGgMDxC4jnx//GM/4OxfP21cTz1tNaIyCeD0fxvLkpK6uAeO4SEoEinp/tn+D+Qh/8iU98YrnyyiuX17/+9ac/7Prrr18OfyX77f/57d/+7eUQun//93//5D/62q/92uXNb37z8qAHPeisTe7Kn5i/0L/eWf8mJvqB4vl4LPF8osPd2aeK592Di+edpaVWQDzvPMXzztJSKyCet57WCBA4fgHx/PjfeMbfoXjevpp43npaawTE8+Eonjc3ZWUVEM9dQiJQxPObb755ufzyy5ebbrrp5Jvuf//7LzfeeOPykIc85Ky/8fYbh7+q/R3veMdy2WWXfd7GH//xHy+Hv9L9ne985+l/9ku/9EvL4x73uLP+9e5o4w1veMPy5Cc/+R7/9c76NzHRDxTPx2OJ5xMd7s4+VTzvHlw87ywttQLieecpnneWlloB8bz1tEaAwPELiOfH/8Yz/g7F8/bVxPPW01ojIJ4PR/G8uSkrq4B47hISgSKe39GfGn/5y1++HP7a9dv/X07u7KN/8Rd/cfmO7/iO0//4zv7944cfcEd/avyZz3zm8pM/+ZPLpZdeelYuH/zgB5fHP/7xyx/+4R+e/Pgv9KfXL/Svd1a/gcl+kHg+Hkw8n+x4d/S54nn32OJ5Z2mpFRDPO0/xvLO01AqI562nNQIEjl9APD/+N57xdyiet68mnree1hoB8Xw4iufNTVlZBcRzl5AIFPH88CGvec1rlsO/63z75xAODn8F+wMf+MAzfuef/umfLv/sn/2z5XWve93pj73qqquWq6++ernXve51hz//l3/5l5cnPOEJyyHcH/75+q//+uVNb3rTWf3V7X/+539+sn3NNdecbn/v937v8qpXvWr5ki/5kovi1zsj2mQ/QDwfDyaeT3a8O/pc8bx7bPG8s7TUCojnnad43llaagXE89bTGgECxy8gnh//G8/4OxTP21cTz1tPa42AeD4cxfPmpqysAuK5S0gEqnj+4Q9/ePnu7/7u5QMf+MDpd730pS9dnve85y33vve97/RbP/vZzy4/93M/tzzjGc84DeGHv/b93/7bf7s89KEPvdOfd+utty7f//3fv7z1rW89/TE/+IM/ePKnz+8sgG8/8Fd/9VeXpz3tacstt9xy+nPf8pa3LN/+7d9+0fx6yeNeRCPi+XgM8fwiOkyfchsB8bw7CPG8s7TUCojnnad43llaagXE89bTGgECxy8gnh//G8/4OxTP21cTz1tPa42AeD4cxfPmpqysAuK5S0gEqnh++KvND+H6R3/0R0+/6/DvLb/uuuuWJz3pScsll1zyed97COeHf2/5P/kn/+Q2IfsQ3F/84hef8a9gf+Mb37g85SlPuc3u4U+TP/e5z73Tn/sbv/Eby5VXXnmbyP/EJz5xueGGG5Yv//Iv/4KmF/rXSx74IhkRz8dDiOcXyVH6jM8TEM+7oxDPO0tLrYB43nmK552lpVZAPG89rREgcPwC4vnxv/GMv0PxvH018bz1tNYIiOfDUTxvbsrKKiCeu4REoIrnh4/5yEc+chKz3/e+951+2yGgH/5E+LOe9azl8CfKt38++tGPLq997WuXw59O//jHP376X/+Wb/mW5ad/+qdP/hr2M/1z+NPnV1xxxfILv/ALt/mhT33qU0/+Wva/+lf/6um/c/3wV8Mf/nT5y172suXmm28+/fFf8zVfc/Idj3jEI870yy0X+tc74wdN9APE8/FY4vlEh7uzTxXPuwcXzztLS62AeN55iuedpaVWQDxvPa0RIHD8AuL58b/xjL9D8bx9NfG89bTWCIjnw1E8b27KyiognruERKCM54cPuqO/En370Ac/+MHL/e53v+UQsn/913/9877/ENqvv/76k7/+/fb/l5o7+83+7u/+7vJ93/d9t/mT5NuP/bqv+7rlEMc/+clPLr/1W791+tfCf+7W2fzV8p/74y/0r5c88kUwIp6PRxDPL4KD9Al3KCCed4chnneWlloB8bzzFM87S0utgHjeelojQOD4BcTz43/jGX+H4nn7auJ562mtERDPh6N43tyUlVVAPHcJiUAdz+/sr2I/08d+xVd8xXLttdcul19++VmH823zjv4q9jP9eodQf9VVVy3Pec5zvuC/k/2Odi70r3em38sM/7l4Pl5JPJ/hYvf5jeJ59+7ieWdpqRUQzztP8byztNQKiOetpzUCBI5fQDw//jee8XconrevJp63ntYaAfF8OIrnzU1ZWQXEc5eQCNTxfPuo3/u93zv595+/9a1vPeN3fuu3futy+G+Qhz+ZfrZ/4vz2o3/0R3+0vPCFL1ze9KY33eGfMP/cH//N3/zNy+Hfjf6oRz3qDv9d7Gf84GVZLvSvdzbfdDH/GPF8vI54fjFf6r6/TTzv3l887ywttQLieecpnneWlloB8bz1tEaAwPELiOfH/8Yz/g7F8/bVxPPW01ojIJ4PR/G8uSkrq4B47hISgbsrnh8+7jOf+czJv1/8xhtvXH7lV35l+dCHPnTy7zc//Knvb/qmbzr594w/7nGPO4nm9773vc/793P4U+9/8Ad/sLztbW9b3vnOdy433XTTcsstt5zsPuxhD1se+tCHLk94whOWw79X/b73ve90v955f/A9OCCeD3zx/B48RL/0FxQQz7sDEc87S0utgHjeeYrnnaWlVkA8bz2tESBw/ALi+fG/8Yy/Q/G8fTXxvPW01giI58NRPG9uysoqIJ67BAIEphEQz8dTiefTnO3uPlQ8755cPO8sLbUC4nnnKZ53lpZaAfG89bRGgMDxC4jnx//GM/4OxfP21cTz1tNaIyCei+fNJVm5vYB47iYIEJhGQDwXz6c51h1/qHjePb543llaagXE885TPO8sLbUC4nnraY0AgeMXEM+P/41n/B2K5+2rieetp7VGQDwXz5tLsiKeuwECBKYVEM/F82mPd0cfLp53jy2ed5aWWgHxvPMUzztLS62AeN56WiNA4PgFxPPjf+MZf4fieftq4nnraa0REM/F8+aSrIjnboAAgWkFxHPxfNrj3dGHi+fdY4vnnaWlVkA87zzF887SUisgnree1ggQOH4B8fz433jG36F43r6aeN56WmsExHPxvLkkK+K5GyBAYFoB8Vw8n/Z4d/Th4nn32OJ5Z2mpFRDPO0/xvLO01AqI562nNQIEjl9APD/+N57xdyiet68mnree1hoB8Vw8by7JinjuBggQmFZAPBfPpz3eHX24eN49tnjeWVpqBcTzzlM87ywttQLieev56le/ernhhhuWj3zkI8t//+//ffnsZz/b/gLWCJyDwL3uda/lL/yFv7A8+MEPXq688srlcY973Dms+CmbgHjuFi5GAfG8fRXxvPW01giI58Px9v/z9Yte9KLl6quvbqCt7E7giz7rf2rb3aP7DROYVUA8Hy93+6h266f8L+Bmvetj+27xvHtR8byztNQKiOedp3jeWVpqBcTzzvNTn/rU8tf+2l9b/tN/+k/dqCUCscBjH/vY5fD/yOOrv/qr4+X9zInn+3nrmX6n4nn7WuJ562mtERDPxfPmkqzcXkA8dxMECEwjIJ6L59Mc644/VDzvHl887ywttQLieecpnneWlloB8bzzfNvb3rb8w3/4D7tBSwTuBoHDn0B/3etet3zXd33X3bC+j0nxfB/vPNvvUjxvX0w8bz2tNQLiuXjeXJIV8dwNECAwrYB4Lp5Pe7w7+nDxvHts8byztNQKiOedp3jeWVpqBcTzzvPd73738pjHPOY2g/f7qv9p+eq//JeX//n+D1gOf3W2fwhcCIHPfPozy3/7b59aPvqf//Py//4///fyZ3/2/53+soc7vPbaa5crrrjiQnzKUf4a4vlRPuv0vynxvH1C8bz1tNYIiOfD0V/b3tyUlVXAnzx3CQQITCMgno+n8te2T3O2u/tQ8bx7cvG8s7TUCojnnad43llaagXE887zve997/KIRzzidPAbHvSNyxt+/q3LAx741cu9733v5fb/i/juV7ZE4I4FDv8qgf/r//zg8sLn//DyGx/6wMkPuuSSS5aXvexlyw/90A9hO0cB8fwc4fy0u1VAPG95xfPW01ojIJ4PR/G8uSkrq4B47hIIEJhGQDwfTyWeT3O2u/tQ8bx7cvG8s7TUCojnnad43llaagXE887zfe973/Lwhz/8dPCJ3/Wk5V/9zBu7X8ASgXMUePaVVyyvfc2/OvnZhz95/tKXvlQ8P0fLk/8F6xd90enPfvj/8sjlxne95zzW/FQCjYB43jhuK+J562mtERDPh6N43tyUlVVAPHcJBAhMIyCej6cSz6c52919qHjePbl43llaagXE885TPO8sLbUC4nnn+f73v3+57LLLTgf/1+dftfzo1T/W/QKWCJyjwHWvfMXygh9+7snPPvw7z6+55hrx/BwtT/4XrOL5eej5qXeXgHjeyornrae1RkA8H47ieXNTVlYB8dwlECAwjYB4Pp5KPJ/mbHf3oeJ59+TieWdpqRUQzztP8byztNQKiOed5+3j+ZXPeu7yEy97efcLWCJwjgL/6rp/sfxvz33myc++z33us7z4xS8Wz8/R8uR/wSqen4een3p3CYjnrax43npaawTE8+Eonjc3ZWUVEM9dAgEC0wiI5+OpxPNpznZ3Hyqed08unneWlloB8bzzFM87S0utgHjeed4+nj/9GVcu//tPvar7BSwROEeB19xw3fJDz7ry5Gdfeumly0/8xE+I5+doefK/YBXPz0PPT727BMTzVlY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wIxiAAAIABJREFU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B+i6xMAAAgAElEQVQ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XxaFSIAACAASURBVA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/9/9u4E/o7x7v//JSIR7nKjsUT7x4OUlloqIiQiRFCkGtESia00cgeJPbWLNZYgYoniRqtBbbFVkBB7I2LX2ptQtLRxo0ot8X+85/ub75kz32vOmTnnc5b5ntc8HnlUk3Ouc83zuuacmXlfc10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PPfaYGzBgQHuBhx01wZ18+iS7D6AkBCoUmHrBee6kY48O3r3UUku5M8880x111FEVlsbbCM/pA80oQHhu2yqE57aelGYjQHhecCQ8t+lTlNImQHhOT0AAgdwIEJ4XmorwPDfdtuUqSnhu1+SE53aWlGQrQHhu50l4bmdJSbYChOd2no888ogbOHBge4FnnXehG3PIeLsPoCQEKhQ45fgJbsrkc4J3d+nSxZ199tmE5xVaBjdYl1ii/d0DBg5yd973YBWl8VYEbAQIz20cw1IIz209Kc1GgPC84Eh4btOnKKVNgPCcnoAAArkRIDwvNBXheW66bctVlPDcrskJz+0sKclWgPDczpPw3M6SkmwFCM/tPOPheb8t+7t7Hng0+IAvv/zSLV682O7DKAmBEgJLLrmk69q1q/v666/d/HlPuhMmHOnmzX0ieIfC83PPPdcdccQRGFYoQHheIRxvq6kA4bktL+G5rSel2QgQnhccCc9t+hSltAkQntMTEECgYoEFCxa4W265Jbj4rsc2a9Ysd//997d/1CmnnFKPj23Kz7jmmmuc/MNNI9vZEGgGAZ20h9uaa67p9ttvv2aoVi7rwHGey2ZriUpHj3PtcCv/Hlfb4HPmzHH6w+95tZK831rgrYULnP6EG8d55cJvv/22u+qqq4oKWGPNtVz3pZd2n3/2mfvGfVN54bwTgQwCS7glnAJ0Xb//61+fuA8XLXLffNPW/xQI7bDDDq5fv34ZSuSlUYHo9+T/t8aaTn/YEGgGgei5+6BBg5z+sFUmED8f4l5cZY68y16Ae3EF0+hxOmTIELfddtvZg3tKXGaZZdxBBx0ULIXD1jkECM87RzuyFwjUXeCrr75ya6+9tnvrrbfq/tl8IAIIIIAAAggggAACCCCAAAIIIIAAAggggAACCCDQDAIK6++7775mqAp1MBAgPDdApAgEWlFg3rx5rm/fvq246+wzAggggAACCCCAAAIIIIAAAggggAACCCCAAAIIINAuoGWZtEwOW/4FCM/z34bsAQINE+jTp4+bP39+wz6fD0YAAQQQQAABBBBAAAEEEEAAAQQQQAABBBBAAAEEGikwYsQIN3369EZWgc82FCA8N8SkKARaTUBrpd1xxx11W/Ncvl988YV744033JZbbhms18aGAAIIIIAAAggggAACCCCAAAIIIIAAAggggAACrS3wj3/8w7300ktu/fXXrytEjx493M4771zXz+TDaitAeF5bX0pHAAEEEEAAAQQQQAABBBBAAAEEEEAAAQQQQAABBBBAAAEEEMiBAOF5DhqJKiKAAAIIIIAAAggggAACCCCAAAIIIIAAAggggAACCCCAAAII1FaA8Ly2vpSOAAIIIIAAAggggAACCCCAAAIIIIAAAggggAACCCCAAAIIIJADAcLzHDQSVUQAAQQQQAABBBBAAAEEEEAAAQQQQAABBBBAAAEEEEAAAQQQqK0A4XltfSkdAQQQQAABBBBAAAEEEEAAAQQQQAABBBBAAAEEEEAAAQQQQCAHAoTnOWgkqogAAggggAACCCCAAAIIIIAAAggggAACCCCAAAIIIIAAAgggUFsBwvPa+lI6AggggAACCCCAAAIIIIAAAggggAACCCCAAAIIIIAAAggggEAOBAjPc9BIVBEBBBBAAAEEEEAAAQQQQAABBBBAAAEEEEAAAQQQQAABBBBAoLYChOe19aV0BBBAAAEEEEAAAQQQQAABBBBAAAEEEEAAAQQQQAABBBBAAIEcCBCe56CRqCICCCCAAAIIIIAAAggggAACCCCAAAIIIIAAAggggAACCCCAQG0FCM9r60vpCCCAAAIIIIAAAggggAACCCCAAAIIIIAAAggggAACCCCAAAI5ECA8z0EjUUUEEEAAAQQQQAABBBBAAAEEEEAAAQQQQAABBBBAAAEEEEAAgdoKEJ7X1pfSEUAAAQQQQAABBBBAAAEEEEAAAQQQQAABBBBAAAEEEEAAAQRyIEB4noNGoooIIIAAAggggAACCCCAAAIIIIAAAggggAACCCCAVI6GGQAAIABJREFUAAIIIIAAArUVIDyvrS+lI4AAAggggAACCCCAAAIIIIAAAggggAACCCCAAAIIIIAAAgjkQIDwPAeNRBURQAABBBBAAAEEEEAAAQQQQAABBBBAAAEEEEAAAQQQQAABBGorQHheW19KRwABBBBAAAEEEEAAAQQQQAABBBBAAAEEEEAAAQQQQAABBBDIgQDheQ4aiSoigAACCCCAAAIIIIAAAggggAACCCCAAAIIIIAAAggggAACCNRWgPC8tr6UjgACCCCAAAIIIIAAAggggAACCCCAAAIIIIAAAggggAACCCCQAwHC8xw0ElVEAAEEEEAAAQQQQAABBBBAAAEEEEAAAQQQQAABBBBAAAEEEKitAOF5bX0pHQEEEEAAAQQQQAABBBBAAAEEEEAAAQQQQAABBBBAAAEEEEAgBwKE5zloJKqIAAIIIIAAAggggAACCCCAAAIIIIAAAggggAACCCCAAAIIIFBbAcLz2vpSOgIIIIAAAggggAACCCCAAAIIIIAAAggggAACCCCAAAIIIIBADgQIz3PQSFQRAQQQQAABBBBAAAEEEEAAAQQQQAABBBBAAAEEEEAAAQQQQKC2AoTntfWldAQQQAABBBBAAAEEEEAAAQQQQAABBBBAAAEEEEAAAQQQQACBHAgQnuegkagiAggg0AiBf/7zn27kyJHu3nvvrejjv/Wtb7mNN97Yrb322m7IkCFuq622ct/5znfcEksskbq8zz77zB1++OHu8ssvb3/Pqaee6k488cTUZfBCBPIm8OGHH7p58+a5xx9/PPjfl156yS1cuLB9N/r16+fWW2+9io8rFcSxVb9ecdppp7mTTjqpZb/DHnvsMTdgwID2/d9oo43cjTfe6NZdd936NQKfVHMB33fKDjvs4H73u9+5lVZaqeafzwcggECbgO9YjNpMmzbNHXTQQWZcX3/9tZs4caLTb1184zsgOzO/mdnNeEd1AvqdHjVqVFWFbLLJJq5nz55O53i6/q/kur+qCvBmBFpE4JVXXnF77LGHe+6556re4zXWWMP17t07uEe32WabOd1j2HDDDV3Xrl2rLjvPBXCfJM+tR90RsBcgPLc3pUQEEECgUwhUG577EIYNG+ZOOOEEpwvsNCE6J66doiuxEykEvvrqK/fEE0+4qVOnupkzZ7pPPvkkxbvaXrLLLru4I444wm299dauS5cuqd7HsZWKyeRFhOeE5yYdqckLITxv8gaiei0jUC4833vvvd0ll1ziNMjVYnvvvffcPvvs42bNmtWhuGYOzz/99NNgcM+2227r1llnHQsKkzIIz00YKSSDgEV47vs4Hf8TJkzIdH2Sodq8FIGWFLAMz32AGtysQd/Dhw933bt3b0lj7pO0ZLOz0wgkChCe0zkQQAABBLwCtQjP9UG6WXfmmWe6MWPGlB3VyokrnbOzC3zzzTfumWeecSeffLK76667qtpd3bw+/fTT3Xe/+92y5XBslSUyewHhOeG5WWdq4oIIz5u4cahaSwmUC8/1lNnNN98cPF1msd1///1u++239xbVjOH54sWL3QMPPOCOO+4498UXXzTdTCiE5xa9kjKyCNQqPA/roGNNf5Zddtks1eK1CCDgEah1eB5+pAbaTZ48OZhRotU27pO0WouzvwiUFiA8p4cggAACCHgFahWe68MUoJ9yyilu/Pjxbskll0xsAU5c6ZydWUD9+9JLLw2mO83ypHkpE02XeNlll7ktttiiJB3HVv16FuE54Xn9elvjPonwvHH2fDICUYFy4blee+WVV7oDDjigajhN2a6llM466yxvWc0Wnr/55pvBtUc4WLEZlxEhPK+6W1JARoFah+eqztixY90555xDgJ6xbXg5AnGBeoXnrXzccp+E4w4BBKIChOf0BwQQQAABr4AvPN9///2DNQ2XXnrpkmp6qmPBggXur3/9a7Bu80033VS0ZrPerDWWdLHev3//xLI4caVzdlYBTRd6/PHHuylTpnh3UVOm7bbbbsHx8YMf/MAtt9xywet0TLz44ovuoYcectdff32H40qv0Xt//etfu4EDB3JsNUEHIjwnPG+CbljzKhCe15yYD0AglUCa8Hy//fZzF198cdVB1rvvvutGjhzp5syZ461bs4XneQim81DHVB2RF+VGwBee33PPPcEayGm3999/32lwit6n65NFixYVvVUD56dNm+ZGjBiRaum2tJ/L6xBoNQFfeK6ZHbSEW5YtvF/31FNPuVtuucXNnj3b+3bdUzjwwANb6rjlHmSWnsRrEej8AoTnnb+N2UMEEECgIgFfeH7QQQe5Cy64wPXo0SNTmR988EEQFF5xxRVF7yt3844T10zMvDgnAgrOjznmmOCp8/im9cv1b3pyvGvXriX3SOX89re/DY6t+E2qzTffPPg3Tc/q2zi2ctJZOkE1CQI6QSOm2AXC8xRIvASBOgj4jsWVV145GHwXznLz/e9/PxjYuv7661dVo1JTtqtgwvPsvPxmZjfjHdUJ+MLzRx99tOQA91KfqBB93Lhx7u677y562TbbbBNcm6y++urVVZh3I9DCAr7w/NRTTw1mgal0U5Cu8Pzoo492zz33XMsft9wnqbQn8T4EOqcA4XnnbFf2CgEEEKhawDI8V2U+/PBDp/BdN+vCbbXVVnMzZsxwffv29daXE9eqm5ECmkxAa5xrutTRo0cX1UxPZCg0P/LIIzMPTpk/f747+OCD3dy5c4vKVFlnnHGG6969ewcFjq0m6xiduDoEAZ24cSO7RnjeGu3MXja/gO9Y3H333d1XX30VnHOHW7VTt8enbN9yyy1dr169gvXUw43wPHt/4TczuxnvqE7AOjxXbd555x2nNZMffPDBospV+71T3Z7ybgTyL1CL8DxU+fOf/+w002T8noKeTNeMeK2ycZ+kVVqa/UQgnQDheTonXoUAAgi0nIB1eC5AjWgdNmxY0frO559/vjv88MO9vpy4tly36/Q7/Pzzz7s999zT6eI03BSc6yn0vfbay3Xp0qUiA03jvu+++xZN465yb7vtNjd48OAOZXJsVcTMmyoQIAioAC2HbyE8z2GjUeVOKeA7FjV4VUvAaL3vcCs3+1M5nPiU7TqX18xUZ555ZvtbCc/LKXb8d34zs5vxjuoEahGeq0a33nqrGz58eFHlKp3Frro95N0IdB6BWobnUvJ9H+j3fdKkSa5bt26dB7LEnnCfpCWamZ1EILUA4XlqKl6IAAIItJZALcJz39qIY8eOdZMnT/auo86Ja2v1uc6+t//5z3+CKdbV36ObLkb1lHi5adpL+eiJ9osuusgddthhRS9LujnOsdXZe1vz7B9BQPO0RS1rQnheS13KRiC9QFJ4fsABBwSD7MLBe9VO3X7HHXe4XXfdtb1it99+ezDd60knndT+d4Tn6dstfCW/mdnNeEd1ArUKz33X/ZqhYvr06W6NNdaortK8G4EWFah1eO4rX7PXaNaI5ZdfviXUuU/SEs3MTiKQWoDwPDUVL0QAAQRaS6AW4bnWWtT00lrvLNxKjUDnxLW1+lxn39snn3zS/fSnP3Xvvfde+65arv/nmyJRa55rCtUNN9ywiJdjq7P3tubZP4KA5mmLWtaE8LyWupSNQHqBpPD8tNNOC5aHueaaa9oLq3QK5S+++ML96le/chdccEFQVhiI/eY3vyE8T99U3lfym1klIG/PLFCr8Pzzzz8PBgdrdq1wS7ouyVxp3oBAiwrUOjz33QNstoFwtW567pPUWpjyEciXAOF5vtqL2iKAAAJ1E6hFeJ50Q0833zTVY3zLeuIav/jPeqLv+7zrrrvOjRw5MpO71nefNWuW+8Mf/hA8hfPMM88E719xxRXdZptt5rbddls3dOhQt+6661Y8TbfK+/jjj90jjzwSfM7TTz/t/vjHP7bXs1+/fm699dZzAwYMcNtvv737zne+45ZYYolM+8GL7QS0NujEiROdbl5Ht0pvXPtqpqfPdSzpRlW5z8h6bPk+T+unvvrqq8FyDI8//rjTxXzY1/V6PVWy/vrrO/VFHYsbb7xxxdO91aOvL168ONiHe++9N1ijUcfuwoULg10P90XH76BBg9zmm2+eem16tXn0SbxTTz3VnXjiiak7l9r1r3/9a3Ccz5kzJzBWPcN6bbTRRk6DMGRc6XdKLduSICB1U+f6hRbhuX479V2iZSieeuqp4BhctGhRh9819XUdh6usskrZ3zXfTUYL6Oi5ge98yeIzsn5XWHwmZeRfoNS5tp74PPDAA9t3stIplPXbqKVmdLxqO/bYY4PzG03ZXu2T59bn0PHf4HItnOa40/nC22+/HZzrP/roo+7ll18uOgfX+b5+m3X+o3NwnTssu+yy5T46+Hd+M1Mx8SJDgVqF56qi7/jTMdO/f//EPdDgHA041nmvXvvss8+2L/kWXt/utNNOwXnvcsstl1oi/t2oY/TGG28Mzp216bdcazvffffd7dcAWgJL1y9bb711MAB6k002qeraPXVleSECCQJ5CM917fr3v/89OJb0Oxm/dg3vD2g5Ry0pU+mydVEiHd9aq/2+++7zfm/86Ec/cvre2Gqrrcp+b1Rzn8S3bry+R3R+NGbMmKpmGuSgQACBxggQnjfGnU9FAAEEml6gFuG5r8yTTz7Z6Y8v2M164tro8PyDDz5wF154oZs2bVrRDf+kxt5ll12CQFUX4lmC7ayfo8/XxckJJ5yQ+bOavqPmpIL/+Mc/3N577+1mzpzZXmMFsNdff71ba621zPZCa6ofd9xxQbirQRobbLCBd4q1rMdWtIKafl7rGJ511lnuhRdeSF33H/7wh8EN9t12281179491fvq0dd1E/yBBx5wumGuwShpNoXpWjt29OjRZW+IVxqe68aD2vPss88O+kmaTce5ggvd6Euz1aMtCQLStET+X1NNeL5gwYLg+NMsGZqhJs2mG1GaRlL9fc0110x8C+F5Gk1e05kESoXnb775pvvZz37WPnV7PDxK6xCfsl03q4cMGdIhKMsyiDXr733ac2jL8LyS8wWZZjln4DczbS/kdVYCzRKeZz0n1SAVhVFasqpnz55lOZLC87XXXtvddNNNwTV5ODjV+tq9bOV4AQIpBWodnvvK1z2MSy65xOncu9yW9ZxeYbbO5XXfopIQ/dNPPw1m1Jk6dWrZ4zf8PdYa7rqG9z28o9dUep9EdloiR7/j4UZwXq7H8O8INL8A4XnztxE1RAABBBoiUIvw3DdtdXjDzbeTWU9cGxWeK+TS0zeakl5PymXZsp5Q+07K035e1s9KWy6vKy8wf/78YLaB6JTtlT7xVf7Tyr8i67EVlqinzXTBedttt5X/kIRXKNzXn3JPYdWjr+uJaz2tr5vraUO76G7pibKLL77YaRrKpK2S8FztM3nyZHfOOedkrpdu0p9//vnBgJlSg3Lq1ZYEARUfKrl6YyXhuY4//W4fccQRqQac+UAU/l122WVuiy228HoRnueqG1FZA4FS4bnC30MOOaRo6vasMyzFp2zXLBA6jnv16lVReF7rc2ir8FyzYGjWmOgU1FmbSwGEfttLBX38ZmZV5fXVCtQqPPdN2540YKeac1KVqWBPy0eUOu/1hefadz3hnuU6QKG9zrM1M13Xrl2r5ef9CGQSqHV4ftVVVxXNUKPKhbPLLLnkkol1rfacXkvB6P5AmoA+rIRmXhw3blxRWJ0Ws9TvcSX3SV577bXg/Er3NsONe29pW4PXIdDcAoTnzd0+1A4BBBBomIB1eK4Taj1hrimLwu0nP/mJu+KKK9zKK6/s3c+sJ66NCs81xey+++7bPsVzdGfCqRuXWmqpYJr16NTq0ddNmjQpmG671EW4pr9S4Hr77bd38FJgpgBPI3Z1c1Qn8OGU09EX6yRea87vuuuuDetbrfjBWgdUfSS6aYYCtWcjtqzHlupYqv+F0xqGI7hL9XWVpT6om05JN7nq0dd1w15PdOupFV9wrqkhw+kgS+2PnuK7/PLL3QorrOBtyqzhuUbQ63sy+l0ZLTh6rOtJvehU+dGLdfWvESNGeI3r2ZYEAY04wuv/mVnD83LHn6ZRVV/XVuo3Tf++8847Oy2Bseqqq3bYcT1pq5t+//d//5cZRWGgZsnQ8R3d9Pupv9O08do0zbTWkn7rrbcyf4bOEVSOvovef//99vdr9pCrr77aff/7389cJm9obYFySyTFb4xnHcgXn7JdgbLO73VTPf57l+bJ81qfQ2sKVf3madN/jx07tr2D6LxZdV999dXb/07HY/y40++yjvGk4Dx6viD/6DTT8d4oI4UESef7/Ga29vHbiL2vVXj+7rvvBuf6WnIo3KKDbcK/KzdYNjy+vvzyyw7LuYRl6HxBA+l23HHHxGuL+HejZsTS63W+HF4HqBzdn9B3lwb5qm533XVX8Ce66bqn1Hl2I9qRz2wNgVqG50lTjmvQ/ODBgxOByw1GT3PtqsJ/+ctfOt0T07lxue2JJ55w//M//5P44Eqa7434+Xz4mVnvk+i8SA/RaJr6cNN3hAbo6/4Pg2zKtSb/jkBzCxCeN3f7UDsEEECgYQKW4bmmYfv1r3/tjj/++PaL0zQhbtYT10aE576LDDWaQiuF4RoNHz1hVgin9dQ0FXN0arhyF+G+9az1HpnqpDy+9qterxP5iy66KDhxj27bbbedU5i72mqrNax/tdoH+5580g3jgQMHNoQi67Gli2JdzMbX6lZwPGHChA79XDulp9M0WOTcc8/tcNOpVB+sV1//y1/+EhynWh8t3PQkuY4pXXB369atqG1kpnXbZBCfYaLU2vVZwnPtu8rSVHLxm3QKOHSTQFNUh9Pa6fW6Oamp6nRTPzoIQOGbBinEn4qvZ1tqHwgCGnKI1/1Ds4bn+u3U8Rc9lnRz7aijjgputscHo4TrJ6pP67souha6drbUMVgphm+QiXWo7Qvl5HDttdcGa6yyIZBVoFx4/tJLL1U1dbuWbRk+fHhQLZ2HRm+qZw3P63UOHRpW8nuk7x5dX+gpteimEFDnCzqPi58v6HdW+3beeecF59vRTcG8pojWmq++rZI6Zu0jvB6BqECtwnMN9tZxEz031exV+g0Pj5mkwZybbbaZO/roo4M1iqMzVenYUmimmZnigbZ+O7X8S58+fbwN7PtujL5QA2tOOeWUDjNDaADf7Nmzg/rEz1lKfR69DIFaCNQiPNfvnGbJ0xII0SnHVf9yg8STBsPq/ED3qPRkuJZGiE7JrsGiOs/1nc/r/tkZZ5xRcom3d955J/huefDBB4uI9b2hAXH6fY5+b+iehAbxaAnDefPmFb1H3yWaASv6VH2W+yS+7zCC81r0fMpEoHEChOeNs+eTEUAAgaYWqDY8/9e//hU86aWTWj1dHl9LOM2T1llOXIVZ7/BcQfihhx5adGMs7cmyb4RqUtilfdN03/vss08Q3oVbuad39TrdZNAUkXrKJbqVmi6/qTtmDivn68eVrjNqtftZj634zXbVQzeZdMFZbvp1Xzik4+See+5x/fv377BL9err8afvSj29Gq2k72Z/qbXgsoTnPuc0T9Poxt706dODNonepIw+ERjuQz3bUp9JEGB11DZ3OVnC86+//jpYW1THRrhlCYx9T6pmfXq2nGY9Qm3f73O5gXTl6s2/I1AuPFffrnTqdg2G1RPYGpipLT4QLkt4Xs9z6LBXVPJ75DsnSXpaLd77ks7BS02VX0kd6fUIVCNQi/D8b3/7WzD1c/RJTNVRA8h32223oLo6F9B1hKZqjm5pnj7Vd9GUKVPc6aefXnTeWyroKxWea7YnBWiabSZpe/HFF4N9ig663W+//YLlm8pdC1XTPrwXgaiAVXge3qvT1Oc33HBDMBglPhObzs31/eC7Xg/r5KtPmmtXvV/XpDp/j68RXmqWRN81hMpK872h0F1PiEdncfQNaEt7n4TgnGMTgdYQIDxvjXZmLxFAAIHMAr7wPHMhnjfoxrBGk+rJylIXqHpr2hPX8GPqHZ77RtSnGRQQ1tcXwuniXTcm42tKxdfM9k17l9Q+mlL2gAMOKFqnWqNy9afU2nAW7U0Zzv373/9248ePD56MDDety6ewM5yWuN5OWY8tzV6gm0rhpoto3fzVU9BpNl9gm3TzuB59Pb5mq/YhyzT60Sfv9F5N/fj73//erbfeeh040obnvpsBmh1CTttuu21ZZt1I1FNwGiwTbhqQo+mg11prrfa/q2db6kMJAso2Xad4QZbwPD7tswAuvPDC4OmUNL9JvmMlzfTQaaGTBvxYTtGaFKplOYdIuz+8rrUEyoXn0qh06vb4jC3xAVpZwvN6nkOHPaCS36M77rijaKmjck+3xnubL3w/9dRTO8zkU00dW6uHs7fWAtbhuZZL0e95PDiPL9fmuzZIOzBFBkm/o9GAPmqVFJ5rcLpmcAqXairlq8Hnu+++e9FMeuWmtLZuL8prbQFfWF0LEf3WnX/++W7YsGGJ5+a+8/Gsg0B998P0mTpP8S2J5vveUHCu69s0g1ieeuqp4BiOLm+oa2fNihFeg6S5T6LgXA/RaCaZcEv7EE0t2osyEUCgdgKE57WzpWQEEEAg1wK1CM81FbJObBXopLlBnubENYpcz/Dc9+ROqRP9pM4Qr3NSqBq/4aenfRS+9uzZM1U/0+h83UzQtFmaKlJtscUWW3QI6VMVxosyCfiOJcugJ1Nl/t+LsxxbGoWuUdoaBR5u8YvMcnXwlZEUVtejr/v2X9PH6QZamk0X3BopryUZNt544yCc1g2/b3/72x3enjY8960NmWbquugHPv/8827PPfcMposNNwUUumGprd5tqc+sJKxI0wa8prkEsoTn999/v9MSCeHmG+RRbu/iZWQZUFaq7HqE2klTXKadzaOcDf/e2gJpwvNKp24vNWW71NOG5/U+hw57RNbfIwUDGiBw1llntXcqhYJ6WrbcAODwDb4yjj322MAqPlCW38zWPnYbtffVhucakKqB2prSXEGyyos/wepbri0+mDPrwBR5afpnBWca5BJuSU+D+74bNUh1xowZrm/fvqn4fd9dvlmeUhXGixCoQKAe4bmmP9egVt0rKnXPzjcYNuu1qwji30HxJWGiTJdffrkbM2ZM+19l/d7Qeb4eINEDK+GmMF0POSy//PLBX5W7T/LBBx8EyzNG742ozlpCba+99iqaor6CJuYtCCDQZAKE503WIFQHAQQQaBaBWoTn2rcVV1wxGNmp4Klc8FvuxDVuVc/w3HfhUmoaxqR29V10+KZU19rRChvCmxFZR/U2S79qxXrkPTzXjSItv/DMM884Te329ttvB1MllprCLd7OWY7levT1zz//PLjo1UVuuGV52iVLP04bnsfDwFJT2yd9vr4f9P2qJ9022WQT94Mf/CBY+/F73/te8JZ6t6U+M2tYkcWW1zaPQJbwXIM79J2iAE//rSkTtTZwjx49Uu9QLfpVvUJt37Tztfr+SQ3KCzuNQJrw3BcAJT2tGcLEp2zfcccdgxvH0UFjacPzep9Dh/uQ9Xvjyy+/dI8++miwRqrOgRYsWBBMeT9y5MhM/SXuUmqZiax1zFQRXoyAR8AXnltDxWdV8Q3mzDowJaxjfCaN3r17B2ufb7jhhkW74fturGTa9biX1eA9a3PK65wCtQzPt9pqqyCY1jlpmqe449euWQejhC3km6HFN8jM971RybJNqvdJJ50UzBin7wldM2vAQLjPpe5bLFq0KFgOUctShhvBeec81tgrBEIBwnP6AgIIIICAV6BW4Xn4Yeuuu24wolVP4CaNaM0SuKnceobn8WkcS03bXKqL+fZRI2F1wRDdfE+l6kT9qKOOCqZk79WrV6qn+enu9Rf46KOPgjXydCMn3PL05LmFWJZjuV59PT5yXfupG2Ca+nzgwIGuW7duFrve4Um8pOla40/gZJ1dwqSyKQrJ0pYqjiAgBWoneEmW8Nxid2vRr+oRavump9ST91dffXUwiIANgWoF0oTn+ox44FQuuIpP2a5AWL+X0XP4tOF5vc+hQ9NafG+kaS/C8zRKvKZRArUMz3WtquXINGA1OkDu9ddfD2ZK0lJN4VbJIHS9V7Mu6cnR1157rb2s6KxL4V/6vhuzLNkUlhP/PAWGd955p9t0000b1YR8bgsJWIbneqhFA0jUdzUo/rvf/W6mp6Y1K8txxx3Xru8bVJemaXwztMSfBlc5vodOsswcl6Yuek3Sta6WsNP3WXTwPcF5WlVeh0B+BQjP89t21BwBBBCoqYAvPN9///2DIGjppZcu+9k66dSNNj2lOnPmzGDdM43UjG46Yb/kkkvcHnvs4Q1+s4Y09QzP40FXNWFomptquqjQNJHRC5SopUbM7rzzzk4XLZpGOs1o4bKNyAtMBHz9WBepN9xwg1tnnXVMPiNrIVmPrazlhxeeekpLa4tpqtfZs2cXTeOYFCLXq6+Xuvmg76bBgwe7oUOHBkF61psJUa80T577noSvZCR9Je2U5j3qL5W0pcpuVFiRZr94jZ1ArcPzxYsXO52X6Gl1fZdojUEdw+G20UYbuRtvvNFpYF4lWz1Cba2PqONaN/XDTdNN6sbf1ltvXUm1eQ8CHQTShufxqdvLLZ8Qn7L9nnvu6TADTdrwvN7n0CFSvX6PNI31O++845599tlgGuv4NRBPnnPgNpNArcJzXRtPmDAh+H3r0qVL0S7Hj8Wkp8XTOGnK+L333rtojXXfQHTfd6MGzek8P8umKZs1NfOsWbPa3+YL67OUyWsRSCvgu37V/SEFu0mbljfQzIYaNPfCCy8UvUxLlk2cONGtueaaaasQvM53PJVakqRc4TqH14CacPPdK4nPTqfXanaYLLPhlatH0r7JV9fr0eBcr+U8Po0or0Eg3wKE5/luP2qPAAII1EzAF55XE+ZoOqbTTz+9wwmnbnhff/313ieusgZ89QrPfaNjFbZpX5ZaaqnMbaJJ6y39AAAgAElEQVSLcE0HGW4KwTUV5gorrFBUlu/Ge9KHKfgbPny423bbbYN1zrU2M1tjBHz9pdKZCqz2IOuxlfS5ukGsC3INlHn11VednhrX1O4KoqLBlu/9SeG5XluPvp40RbOvrrow1rrhu+yySzCtW/zYLNUuacJz3zR0pXys+kG0nFq1Zb3CilqYUGZ6AYvwXMfkxx9/HHyfKHjS94j+Wzf6FELF11CN1q6a8LweobamyfY9raKn3kaMGMHMMem7Gq8sI5A2PM8ydXuaKdtVrTTheaPOoVU/y98jrZuqayU9Qaun4TTATN9VOveJntP7movwnMO4mQSswnOdK+u3WAO5d9ppp5IDT+OzT2y55ZZu+vTpQRCVdfN952lNY/2JzowRf12l12K+GcVq8fRrVgde3xoCvvA87TWjfvcvu+wyp9dHz6l13J1//vlu2LBhqc9HfceBytDyYZVs8d9n3/EZnya+mnP/UnX0faeUer3cNKNduSUpK3HhPQgg0HgBwvPGtwE1QAABBJpSwDo81076bh7r7zWV2xlnnOG6d+9eZJE14KtXeJ71hDprA5d6il036HRRoidZ0m66IBo1alQwmldrIMdH/6cth9dVLhB/ykolVfK0Q+U1KH5n1mMr+m59N2ht1N///vfBE6CVbuUu9OvR13XzW98bGk0enxmj1H4pRNeap7o5uNxyy5UkSBOe+75vy/lU6l7vtrQMKyz2mTJqI1BpeK4nyufOnRsMotPNdB33lWyV3kCrR6it75nJkycHayRGt/gasJXsN+9BIC6QNjzX+9JO3R6/Wa/+rHPR+LJLacLzRp5DV/t7pO8LTc+sJ+Tis+lk6YmE51m0eG2tBXzhuWaW0GDRNJuuKzV1cZaB2tVes0fr5RuQ4zvG4t89lZ43VHMNlcaT1yBQSqCa8Fzl6pxUgz30Gx4N0HUMZxnQ6bt2rXTpBdXLt/xC/Kny+PdGpcdwuR5WyXmKZojU/YQll1yyXPH8OwII5EyA8DxnDUZ1EUAAgXoJ1CI8V931NJmmVnvwwQfbdyXpxDfrxWm1F+K+z/NdBFRyQp2l3cpNAa8ngO666y43ZcoU98gjj2QpOhhRrKns1ltvvUzv48XVCcRHSqu0StbZq64WhXdnPbb0TvU7TTWvJzmyBFwavPHjH/84eIL03nvvba9EmnC4Xn1dT4xdeOGFwYwPWUJ07ZumpPzFL37RYfBPuKPNGJ7Xsy2rDSus+jzl1FagkvD8zTffdJriUQNxsmyaWUVPpOiYDbdKbqDVI9ROmuFi7NixwVIsLLGSpeV5bRqBLOF5/CZ80tTt0fNrre87Y8YM17dv3w7V6azhuQb56PxFv/fxKW9LtYlmpdp1112DgOLmm29ufynheZqezGvqJeALz2sxFXJ0f6q9Zo/bpFkCjfC8Xj2Kz6mlQLXhueqWdP6bZQpy6/Dct1/NGJ5rkMFJJ50UTBcfX4ZJ32vWU8jXsi9RNgIIpBMgPE/nxKsQQACBlhOoVXiuG8l6yvzEE08sMvWtFZY14Kv2Qjwv4XkIp5t5Cv10Q05rUerpvTSb1oT99a9/nXmNtzRl8xq/gO+CsJplEJKcdXyde+657k9/+pPbfvvtgws433rdWY8tPW11/PHHBwM2ym2bbLJJMG3jgAEDgj9aNuDLL78MRrhrSrNwSxOe17uvaz8V9mrQTHyN0lL7PX78+OB7zReENVt4Xu+2JDwvd8R0jn/PGp4//PDDbvTo0WWXd1D4pKff+vXr5zSta7hsQrX9ql6htmYY2XfffYsGHClM03fhKqus0jkan71oKoEs4bnvtZpZZrfddmvfp/hrNAhTT6z7li/pjOG5QgbNHqR9K7V0hMB0fq1zIH1X6Y8G+XTr1q3DdPaE5011yLR8ZfIenmsdYs1iF12LWAPUNEPG0ksvnfhdVsmgOxX273//2+m8/8orr6zomqblOxwAVQlYhOeqgJYN1G9RfDZDDaK7+uqrvUsqRituHZ7H1zNXSK112nX+H26NfvJcddL3zF577eWeeOKJYBa66AMFP/vZz4Lz+yzLu1XVGXgzAgjURYDwvC7MfAgCCCCQP4FaheeSiK9zpr/zrZGUNeCrV3iutYE1/apupoWbnp7TjbVGTtX04Ycfunnz5rk5c+a4mTNnllxzUeuq66J/1VVXzV/nzGGNfWtaJz3hVc3u+dYf23TTTYMwODrbQJZjSyHTRRdd5A477LAOVdM+qC9ttdVWwUW2LhZ1ozi+Zfm8NPtfj76uG+ZvvPFGcDxpelb9KfVUup5a10V0uWlsfYMGfO2WZXBBGjO9phFtWW3ImXbfeF1jBbKE5xr0paVE1Deim4JyfZ9ovVQFUL169QqWRYgfU3pPNf1Kx4GmXT744IOLjmnrUNs3QCDtTcnGtiafnmeBLOG59jN+7qyBblpSIPwtTztlu8pKE5438hy6ku8NDe7VjFnx4FxBuQYZDBw40G2wwQZupZVWcj169PB2nTRPxYZvrKSOee6v1L3xAo0Iz2u95rnvHNrqyXPr0LDxPYAa5EnAKjzXPmuqdC3r9+c//7mI4Je//GVwn6vU7Ei1XvPcN7gl/r1R6QCYcu3tO4+KBudaqkL3CXSuFH8gSLNijRs3LvXa8eXqwr8jgEDjBQjPG98G1AABBBBoSoFahufxG0MCSHORm/S6ELDa8FyBnG6Q6YnTcEtauyl+I+zAAw8MnspdZpllmqI9FQ4o6NN04XLRNO/xrZp1qZpiJ3NWifjaoqq+BjAccMABZnvy5JNPup/+9Kfuvffeay9z9913Dz5n+eWXb/+7LGH2Sy+95DSSOnphrZvGeqJD07HrArLcluXzypUV//d69XXd8H/55ZeDKaZ17MSnrlfgpwD929/+dlEV0zx5njXsyGoUvr4RbUkQUGlr1f99ms7/gQceCAZeaWpihdznnXdeqikI04bnWpt04sSJQcgW3fSU2CmnnOJ69uyZaser6Ve+p8GtQ219X+6///5FM8JkmQ4zFQIvQsAjkPX3JH4jXk9MT58+3am/aotP2a41vzUoz7elCc/1vkadQ2f93tC51D777ONmzZrVvrsa5KPvRT151r1791R9kPA8FRMvapBAI8Lz+LHYu3fvYCa1DTfcMLOC755F2kH5lUxP//rrrweB4/z589vrqidkhwwZkrnuvAGBrAKW4bmuoXWPQDNBxbekQeHh63znGtU8TBL/Hoqfi+hzffcQKzmGy5n79k3L1ulPdEDv3/72N6d7gNF7hzp30ndZnz59yn0M/44AAjkRIDzPSUNRTQQQQKDeArUMz5v1yfN33303eHJUT5qGW1LArKfWdOEcbr4T/Hq3WdLnaXp33QhVOBF9cib+dFGz1Lez1kNrfo8YMaIoTNlmm22CwHX11VevercVfB1zzDHBU+LRzRfQZwmzNf3YmDFj2ovUyGtdFGpa+LSb7/ukFk9W16uvv/POO8FTq9G1zrQOrC9USBOey/Gss85yxx13XDvpdtttFxy3acPE8I36btKo9zXXXDOYMlYzDuhpXt3kb0RbZg0r0vYpXmcv4DtOb7jhBrfHHnuU/TDfNKbqd/p+i05f6PudVTg1derU4CnztFulUzfWI9T++9//HkyFGf1+0PfmtGnTgt8A35P0afeb1yFQTiBreO57fbiUUvzffIPxovVJG5436hw66++RBqDGz3W07JFulqc9jrO2R9Y6lusP/DsC5QQaEZ77AuhKB3Xr6Vl9N7322mvtu5p2OTj9Luv3OsumY1SDh8Nrap1ra2BtdIavLOXxWgSyCFiG5/rcjz/+2B166KHuN7/5TVE1NKhU5/Aa2JK0xa9dkwaSl9s/DazVE9wqL9x85xu+741rr702GOSWZdMDM/od175rpitdww8dOtSts846QTFZ7pNo4IzqGr3HVsl1TZb681oEEKivAOF5fb35NAQQQCA3ArUKz2u55nn8JlfW8EkjyHXiHH1qN+lC3vfa+DqRaRpbgaemgFd5ClB1Aa4pqHTxEU4BrzWKn3766eBJQD05qv/WyN6f/OQnaT4ieI1v2vBarLmdukIt+MKkJy415ZfW6uvatWtVKr6Lt6Sp4dNeFPqmV63kwlhPbP/85z8P+nC4+cLzevX1V199NTiWXnzxRffUU085BVuXXHJJ0dP55RrDd1PdN/o9bXgeH1SkC/kZM2a4vn37lqtK+7/7bj6Es2Kof8WXm6hlW4aVIghI3XwNf2Hap7d8FU17zpDldzYJROcRenpdf8ItzdSN9Qi19R2mQUzRtVdVR6vv+YZ3EirQ9AJZw1rtUNLU7Rr0p8Ezzz33XLDfvqc5oyBpw/N6nkNH65f190jT1h5xxBGZvmfiHUTryuop9ejT66x53vSHUUtVsBHhue+6VFMdn3POOalndAgbKT6zV9JT7JV8N8Y7gs4/9L2g67ZwKzeoqKU6EztbcwHr8FwV1rWw+nF8VjX18zPOOCPxmIxfC1dy7arP983y4nuK3TdVfCXfG74BN5qVSsuwaEt7n0Sv1b28448/PpiRL7plHWhX847DByCAQMUChOcV0/FGBBBAoHMLpL0RnlVBT2xqavQHH3yw/a1ZLnJLPa1azRRwvothVTApPPedvFcyytR3saKTbz0VHj7V4vssjc7V1FFp11j3PZVMeJ6191b/et8Fb3wNrUo+xfc0pcpJWncr7UWh1Y0m35Rwadf+rkVfjwfVWq/9pptucuuvv35q/nnz5rlddtnFvf/+++3vqSY81w0L3WB//PHH28vTk+gKCNMOrPB9v4ZhR73bMtyJrGFF6gbgheYCvj6i32sNLNH3VKnNdyPqzDPPDAZ6RTeLKRd9/bxceJ4Uaivs06CStMdYKQOtf6jfb5UX3dKsHWnemBTYsgKVfNfHz00GDRoUBOo6Vx81alRgmTS7ShQ6bXhez3PoUt8/5b430u5Pqc7mG9hIeN6yh2dT7ngjwnNBxAenVDLdsW/a5KQw2/fdmPUztZyNvhN1LhNu5QYVNWWjU6ncCtQiPNfga/VjDf6MbuVmm/Ndu5YL3OPwugen7yBdb0Q33+wRvu8NXcNrlqy0Sz74pqqPzyCZ9j5JWF/NeqH6z507t30XstYrtx2SiiPQAgKE5y3QyOwiAgggUIlALcLzpBvL++23n7v44ovdsssuW1TVrCeuvqdb0476VPio6VTDp2vCipSaQs63hrWmf9ON8jTrQPumyfJdxPue1tcNv+uvv97pxDzNpoBP9VJoGG66KaiRsmmnnkzzObymtIDaUtOqH3bYYR0uTjUYQlPr9+jRIzWjytMADE23Fr1gUwGaMlmh9aqrrtqhvLTHlu91WZ+wSAr2feF5vfq678ZD1hAt7bTRaZ88981MkGWNZF/fig4KqHdbhp2O8Dz14dwUL4xPwZjmKRL9tuvJag10KXfjyxeeJ90g84EknUeUCsFKhdqqt9YwrnbT8affZC1xEZ26Ud/DGnwQrh9d7efwfgTKCVQSnvvec9ttt7mZM2cGy31oSzOQJkvYXK9z6KhX1t+j+P5kXaLJN9uF6kN4Xq4X8+/1FGhUeK4ZoH72s585XSeE26677hp856yyyiplCZJ+233LVakw3/ec/j7tADffuU4lg2/L7hgvQKCEQC3Cc32cb2BqufsJvmvXrMsU+e4TaPZITSOva5D45vve0P0TzVoRv5foY/QNgIkP1E97nyQsP2kAQNrvFjo8Agg0twDheXO3D7VDAAEEGiZgHZ4rKJ4yZYo799xzi24slxrRmvXE1fcki6at1kX0BhtskGj55ptvOk35dPfdd3d4Tanw3BdIa380vdXo0aNLTjunp+D0VJ7+RLek0bq+J9R1g0E35cutl+27uaB66sbo4MGDG9bHWvWDk56AlMcOO+zgjj76aLf11luXfRJSx+j//u//BqHVokWLijjLha5Zjq34kyHlRqFHK6IR6Vob3HdsJc0iUY++7ptiLcsMAL4L/aRBQGnDc7np6d0999yz6EaivsN0nG+66aaJh4wu2nU8a3rZ6JR78e+TerelKpw1rGjV74Vm2e/4Wp7hjbOkAHjx4sVu+vTpwcCfaGicFDL5nlJJO2uLfsu0tqFmZol+luqYFJ4nhdpZbtCnaRtN97jvvvsWHX86dq+++urUg9zSfA6vQaCcQCXhucqMB2i6ea2b6WGwlWZt4CzheT3PoUMz3yBbPRk+ZMgQL2t8lhq9KO2gXJ2XaRaKK664okPZhOflejH/Xk+BRoXnCt4UeGmWpeimwEnX0j179kxk0Hm87iucfvrpRecDw4YNC8J333uTwnN9iOqgP0nhW9Ln6TpeT+umnQmunu3KZ3VOgVqF59LSYFYNlIufYyfNZKf3+Oqj+xC6bvjxj39c8oESBeH6PYzO5KDrcf3O6nrYt+laQA8cxO+hnXLKKcGxWOohBC2jomtjreUebr4HV7LcJwnLSVo7Xp81cuRIHlbpnIcje9UiAoTnLdLQ7CYCCCCQVcAXnu+///5ON8aWXnrpVMXpJPJPf/qT01TGeiIrvo6SCjnkkEOCC2ffiW7WE9ekp3rXXXddd8IJJ7jhw4cXfc6HH34Y3PSfOnVqcOKvTTf8o9MmlwrP9XrfDXP9vaZzVgjar18/161bt3YvnfA/8cQTwT7fddddRY660a4TbE1jH9+S1lPabLPNgqeYdXGywgorFL1NoYb8NWBBo3ejG1O2p+rCNXtR0tNI4Qeqz+62226uf//+7gc/+IFbbrnlgn/SzWbd/FVQqkA6HprrNWlGfGc5tp588kn305/+NFiPLNzUV3Xc9OnTx3sxqPJvueWW4KZWeGzFMRW2aYrj+PdJvfq6L6SXnQIwDX7R0yTxqZz1nab9Ovvss4v2SyPjNWVcuFZadF+zhOdJI9f1ZKxuwuuGhp7GCWeL0Ov1vaobFLpZGL3Z4fs+qXdbyoHwvGZfIzUpOOnmj76T9Lux4447upVXXtnpt0wztVxzzTXB73t8S7rR5ltCRO/VjTD9ZvpuXKufa+1lLWEQ/y0LP1fHrkIw/eZGt3qE2r7BNOUGMNWk8SgUgYSnK9Oc8/lugIegScsrxcGzhOd6b73OocN6+vZx++23D2ZhCpdt6d69u/uv//qv4C363tGsVNGZfcqFAvpu1HT3KlPLu/g2zUih8/34eTu/mRzCjRBoVHiufU26HtL1rc4Jdtppp6LzglLX0eV+d0uF56qLrt11LvKjH/2oPfArdS1daoavRrQjn9kaArUMz3WMKIDWjJDRrdQU5EmDVMNraj2gsvbaaxeF6LqfocGwvgcA0jxF7luuITyGfffftF8PPPBAcB0R/13WPTkNPo8OgMlynyTq5BsEn3W2yNboxewlAvkSIDzPV3tRWwQQQKBuAr7w3PrDyz35VcmJa9KUU6q7AiidwC611FJOI0+feeaZol36xS9+EQTsuhgOt3LhedIFQ/h+XThsvPHGQWiv/Xn22Wc7jObVa8td8Je6wRB+lsKNcGrYUp/F03DWPbmy8nyjnysrqfAutb/WLNOTF6Wm489ybCWF2erbmrlAYZr6nrZ33303GCzzhz/8oWiwjG6CaSCAArVwO/DAA4OnRpZZZpkOu51mcEG1fT3LsasKKqROGgigi3+NZPetm5wlPNfnyFttGH8Sx3ecJ9Up6fukEW1JeF7tUV3/96vN9JSEb8BbmtqU+233DVxRudFBQwrRv/zyy+B3WqH47Nmz2z9a3z177bWXe/XVV4OQKtwUxEUHsLz11ltOT7Xr76PbHnvs4TbZZJNgIJK+syrZ/vu//9tpivtvf/vbwWCbG2+8sagYBXLbbLONe/vtt93rr79eyUcE79GTNaVmnai4YN7YaQUqffK8VLCUZsp2gWYNz7P8Dld7Dq36adCs9sU3G07YITSzhX7TNfA1aVCuXqvzH4VtP/zhD4Ob7ipbg2P1tHr0XEHfa7qu0CCjcBCinurX4F3f07H8ZnbaQ7Npd6yR4blQkpZ3CsE0KE6DiHVOoEF7voHDusbXQFL9vidd//i+41S2nn6NDj7VOXQ4kF1rGfvOhdLMCtW0DU7Fci1Qy/A8PB59SxmWmoI8aQmFEDo8prSsoe8eXPg6LeOgwflplm148cUXne4lxJetU1lp778lBfVZ7pNEO1PSOUOaAQG57pRUHoFOLkB43skbmN1DAAEEKhWodXium1ca6elbjzmsc6Unrg8//HBwMzsp6PKZhCfrusk9YMCA9peUC8/1Qp0oz5gxwx177LGZPjP8EAX6uuDXU+/l1h/XRbye1leYUMmmAFNPqIZP2FRSBu+xE1Af11SoekLbdzMoyyfpJq5uXGuwRrkt67GlMFvrqt90003liu7w7xqUoukXtcaYAqXwBtWgQYOCaWJ79erlLbMefV0X+/JXUB2foi7NjuriXLNajB8/PnGZhqzhuT5XIbemrNOTa1nrpRv12idN/e/7Pql3WxIEpOlJzfWapGUA0tQyzRrfKl9hs5Z0yPq9p/6t70s9jaanSy699NL2asWnlS71JG2afSn1mnCaeIXnGmhw7733Vluk9/0ajKTfbTYE0gpUGp6rfF+Ipr9PWkM4Xqes4Xm9z6FLheHhvsQHCmipHf0Wa7Bf1k3nZZr9SQPrNAXt/PnzgyJKPcnPb2ZWZV5frUCjw3PVXwG1Bq5oZq2sm36PNZPVtttum3ngsGbP0VOw+u5Ke76t3+SLLrooeEKdDYF6C9Q6PE/6nUwznbq+S/QUd9ZzexkeddRRwb00DYRJu2kQrK7BK7kvpvsauj+h/YpvWe+TRN+vwQGa7Sf6XZZmVsC0+8zrEECg/gKE5/U35xMRQACBXAjUKjzfaqut3IQJE5yeutDUiKW2ak5cFdRp6rWkKV7Dz9UJusIvhe160i1+0ypNeB6Wpc/UxbumoUpzAa4TaY1E1ROrpdZ1ixvpgkSBgdYvTntxohG/urgI9zMXnbCFKqmnkbQ2rgLTrE97ZjmmQtJKji31NQ14Ud9L07+1fruOdYW4GmmuJzwVMs2ZMyeohvq/Liz19FbSVo++rpsEGnCjp0izBGB6ul/fHXqCtdSgl0rCc3moXnrqVt9j8SUefF7yPOCAAwLzUoOS9N56tiVBQD6/yLL2v/hvabm9Vvl6alzLESRNbRwtQ+XrxrpuSIW/lxoINmbMmPaX7bfffsFUk+HU74Tn5VqBf++MAtWE575jRtO1auBcmkGXlYTn9T6HLheG+wb2ZR3oqNl29Fus8FzXOjpn0mCh6DqrSQMS+M3sjEdlc+9TM4TnEtKxqTA7upxaKTnfeUHW+wq6ztdTtrfeemtwTl9q4H3W85zmbnVql1eBWofncvEFwPp7DRzRMbPmmmt6+XRur6nLtbyZb0kn35vi9wuytou+N3T/JO2DCPp9PvHEE4MZYXR/wrdVcp8kWo6miB81alSHJe+SlmfMus+8HgEE6itAeF5fbz4NAQQQyI2ARXgeTiOuEeF6mrtv375F6/WWw6j2xFUn8JrW9fbbbw9GpGq9X93AUpCsOumkWWs5a/3WcKsmPA/L0Ah2nTQriNOI2D/+8Y/t5Wt6uPXWW8/pQkEj5KOfXc4j/u9am1ZlK4zU/0ansgunqNfn6WlfTS/nW1c+62fy+toKfPHFF+6FF14IpiBToPTGG28UTfUfTkOmtcOGDBniFJx/5zvfKTtjQbzWlR5bOqb++te/BmHuzJkzgz4Xhv063nWTXWG5+rf+f/SiVPumoEyDPsJNA0c06rvcQJp69HWta6in3XU86Y9uTkSXdlBIrn3SjXU99ZrWvdLwPDRSvVQXfZ8obIybq14ajDR06NBM3yf1akuCgNp+Z9S6dPU/HQdaikFtqe+lcNCW+p5+S3U86JjXtKpZN30X6ftOA2n0Gx3+XobfdZoSWeXruy5evp7iVL8Pp0LWb/vNN9/s+vTpE1SD8Dxra/D6ziBQTXjue298UEopo2rC83qeQ+t77ZFHHgmCOk21Hg3MSj0VrvP7WbNmuTvvvDP4Xgzfp+8eDS7QObeWstF3Y3wZF5376Im8cNOMVxoAFF/3nN/MznAU5msfmiU8D9XC8wJdu2v2leiSZzrG9MR30nlBKXnf91t0kLyuNXR9o9Dv8ccfD851dGzrGlrL0eg8Z6WVVspX41LbTidQj/BcaL4AWH+v2dq0drhvqbIQO7zG1LWDrqnjv5e6dtDSRr77BZU2mI5f/a7rM59++ukO1xO6F6l7fzqeS9Vdn1/pfZKw7prZToPftfRSdNPskXoQgXtylbYy70OgMQKE541x51MRQAABBBBAAAEEEEAAAQQQQAABBBBAAAEEaihQLjyv4UdTNAIIIIAAAgjkVIDwPKcNR7URQAABBBBAAAEEEEAAAQQQQAABBBBAAAEEkgUIz+kdCCCAAAIIIJBVgPA8qxivRwABBBBAAAEEEEAAAQQQQAABBBBAAAEEEGh6AcLzpm8iKogAAggggEDTCRCeN12TUCEEEEAAAQQQQAABBBBAAAEEEEAAAQQQQACBagUIz6sV5P0IIIAAAgi0ngDheeu1OXuMAAIIIIAAAggggAACCCCAAAIIIIAAAgh0egHC807fxOwgAggggAAC5gKE5+akFIgAAggggAACCCCAAAIIIIAAAggggAACCCDQaAHC80a3AJ+PAAIIIIBA/gQIz/PXZtQYAQQQQAABBBBAAAEEEEAAAQQQQAABBBBAoIwA4TldBAEEEEAAAQSyChCeZxXj9QgggAACCCCAAAIIIIAAAggggAACCCCAAAJNL0B43vRNRAURQAABBBBoOgHC86ZrEiqEAAIIIIAAAggggAACCCCAAAIIIIAAAgggUK0A4Xm1grwfAQQQQACB1hMgPG+9NmePEUAAAQQQQAABBBBAAAEEEEAAAQQQQACBTi9AeN7pm5gdRAABBBBAwFyA8NyclAIRQAABBBBAAAEEEEAAASbsSLIAACAASURBVAQQQAABBBBAAAEEEEAAAQQQQAABBPImQHietxajvggggAACCCCAAAIIIIAAAggggAACCCCAAAIIIIAAAggggAAC5gKE5+akFIgAAggggAACCCCAAAIIIIAAAggggAACCCCAAAIIIIAAAgggkDcBwvO8tRj1RQABBBBAAAEEEEAAAQQQQAABBBBAAAEEEEAAAQQQQAABBBAwFyA8NyelQAQQQAABBBBAAAEEEEAAAQQQQAABBBBAAAEEEEAAAQQQQACBvAkQnuetxagvAggggAACCCCAAAIIIIAAAggggAACCCCAAAIIIIAAAggggIC5AOG5OSkFIoAAAggggAACCCCAAAIIIIAAAggggAACCCCAAAIIIIAAAgjkTYDwPG8tRn0RQAABBBBAAAEEEEAAAQQQQAABBBBAAAEEEEAAAQQQQAABBMwFCM/NSSkQAQQQQAABBBBAAAEEEEAAAQQQQAABBBBAAAEEEEAAAQQQQCBvAoTneWsx6osAAggggAACCCCAAAIIIIAAAggggAACCCCAAAIIIIAAAgggYC5AeG5OSoEIIIAAAggggAACCCCAAAIIIIAAAggggAACCCCAAAIIIIAAAnkTIDzPW4tRXwQQQAABBBBAAAEEEEAAAQQQQAABBBBAAAEEEEAAAQQQQAABcwHCc3NSCkQAAQQQQAABBBBAAAEEEEAAAQQQQAABBBBAAAEEEEAAAQQQyJsA4XneWoz6IoAAAggggAACCCCAAAIIIIAAAggggAACCCCAAAIIIIAAAgiYCxCem5NSIAIIIIAAAggggAACCCCAAAIIIIAAAggggAACCCCAAAIIIIBA3gQIz/PWYtQXAQQQQAABBBBAAAEEEEAAAQQQQAABBBBAAAEEEEAAAQQQQMBcgPDcnJQCEUAAAQQQQAABBBBAAAEEEEAAAQQQQAABBBBAAAEEEEAAAQTyJkB4nrcWo74IIIAAAggggAACCCCAAAIIIIAAAggggAACCCCAAAIIIIAAAuYChOfmpBSIAAIIIIAAAggggAACCCCAAAIIIIAAAggggAACCCCAAAIIIJA3AcLzvLUY9UUAAQQQQAABBBBAAAEEEEAAAQQQQAABBBBAAAEEEEAAAQQQMBcgPDcnpUAEEEAAAQQQQAABBBBAAAEEEEAAAQQQQAABBBBAAAEEEEAAgbwJEJ7nrcWoLwIIIIAAAggggAACCCCAAAIIIIAAAggggAACCCCAAAIIIICAuQDhuTkpBSKAAAIIIIAAAggggAACCCCAAAIIIIAAAggggAACCCCAAAII5E2A8DxvLUZ9EUAAAQQQQAABBBBAAAEEEEAAAQQQQAABBBBAAAEEEEAAAQTMBQjPzUkpEAEEEEAAAQQQQAABBBBAAAEEEEAAAQQQQAABBBBAAAEEEEAgbwKE53lrMeqLAAIIIIAAAggggAACCCCAAAIIIIAAAggggAACCCCAAAIIIGAuQHhuTkqBCCCAAAIIIIAAAggggAACCCCAAAIIIIAAAggggAACCCCAAAJ5EyA8z1uLUV8EEEAAAQQQQAABBBBAAAEEEEAAAQQQQAABBBBAAAEEEEAAAXMBwnNzUgpEAAEEEEAAAQQQQAABBBBAAAEEEEAAAQQQQAABBBBAAAEEEMibAOF53lqM+iKAAAIIIIAAAggggAACCCCAAAIIIIAAAggggAACCCCAAAIImAsQnpuTUiACCCCAAAIIIIAAAggggAACCCCAAAIIIIAAAggggAACCCCAQN4ECM/z1mLUFwEEEEAAAQQQQAABBBBAAAEEEEAAAQQQQAABBBBAAAEEEEDAXIDw3JyUAhFAAAEEEEAAAQQQQAABBBBAAAEEEEAAAQQQQAABBBBAAAEE8iZAeJ63FqO+CCCAAAIIIIAAAggggAACCCCAAAIIIIAAAggggAACCCCAAALmAoTn5qQUiAACCCCAAAIIIIAAAggggAACCCCAAAIIIIAAAggggAACCCCQNwHC87y1GPVFAAEEEEAAAQQQQAABBBBAAAEEEEAAAQQQQAABBBBAAAEEEDAXIDw3J6VABBBAAAEEEEAAAQQQQAABBBBAAAEEEEAAAQQQQAABBBBAAIG8CRCe563FqC8CCCCAAAIIIIAAAggggAACCCCAAAIIIIAAAggggAACCCCAgLkA4bk5KQUigAACCCCAAAIIIIAAAggggAACCCCAAAIIIIAAAggggAACCORNgPA8by1GfRFAAAEEEEAAAQQQQAABBBBAAAEEEEAAAQQQQAABBBBAAAEEzAUIz81JKRABBBBAAAEEEEAAAQQQQAABBBBAAAEEEEAAAQQQQAABBBBAIG8ChOd5azHqiwACCCCAAAIIIIAAAggggAACCCCAAAIIIIAAAggggAACCCBgLkB4bk5KgQgggAACCCCAAAIIIIAAAggggAACCCCAAAIIIIAAAggggAACeRMgPM9bi1FfBBBAAAEEEEAAAQQQQAABBBBAAAEEEEAAAQQQQAABBBBAAAFzAcJzc1IKRAABBBBAAAEEEEAAAQQQQAABBBBAAAEEEEAAAQQQQAABBBDImwDhed5ajPoigAACCCCAAAIIIIAAAggggAACCCCAAAIIIIAAAggggAACCJgLEJ6bk1IgAggggAACCCCAAAIIIIAAAggggAACCCCAAAIIIIAAAggggEDeBAjP89Zi1BcBBBBAAAEEEEAAAQQQQAABBBBAAAEEEEAAAQQQQAABBBBAwFyA8NyclAIRQAABBBBAAAEEEEAAAQQQqK3A4sWL3dtvv+2efvppN3/+fPfss8+6d9991z3zzDNFH9yvXz+36qqrus0228z16dMn+N8VVlihtpWjdAQQQAABBBBAAAEEEEAAAQRyKkB4ntOGo9oIIIAAAggggAACCCCAAAKtJfDNN9+4hQsXuuuuuy7488orr1QEMHjwYPeLX/zC7bLLLm655ZarqAzehAACCCCAAAIIIIAAAggggEBnFCA874ytyj4hgAACCCCAAAIIIIAAAgh0GgGF5s8//7w7++yz3fXXX2+2X2ussYYbP368Gz16tFt22WXNyqUgBBBAAAEEEEAAAQQQQAABBPIqQHie15aj3ggggAACCCCAAAIIIIAAAp1e4IMPPnCTJ092l156qfvkk09qsr/9+/d3F154odt0003dEkssUZPPoFAEEEAAAQQQQAABBBBAAAEE8iBAeJ6HVqKOCCCAAAIIIIAAAggggAACLSeg9czHjRvnHnvssZrvu55CP//8892wYcMI0GuuzQcggAACCCCAAAIIIIAAAgg0qwDhebO2DPVCAAEEEEAAAQQQQAABBBBoWYGHH344mE691LrmK664ott5552DwHvjjTd2+v9awzx8evyrr74KnlZ/88033ezZs92tt97q5s6dm2iqAP3aa691W2+9dcu6s+MIIIAAAggggAACCCCAAAKtLUB43trtz94jgAACCCCAAAIIIIAAAgg0mUC54Hzdddd1EyZMcMOHDw/C8rTb4sWL3bPPPuvOO++8xLXTN998c/fb3/7W9e7dO22xvA4BBBBAAAEEEEAAAQQQQACBTiNAeN5pmpIdQQABBBBAAAEEEEAAAQQQyLvAggUL3KhRo7xTtX/rW99yY8eOdcccc0zwlHmlm0L0W265xR199NFu4cKFHYo58sgj3RlnnOG6d+9e6UfwPgQQQAABBBBAAAEEEEAAAQRyKUB4nstmo9IIIIAAAggggAACCCCAAAKdTeCzzz4LgvGLL764w64pLJ86darbc889XZcuXUx2/aGHHnL77rtvhwB9tdVWczNmzHB9+/Y1+RwKQQABBBBAAAEEEEAAAQQQQCAvAoTneWkp6okAAggggAACCCCAAAIIINCpBe677z63++67B+uURzc9cT5t2jQ3YsSI9vXMLSC++eabYPr2MWPGdPjMcePGuXPOOYenzy2gKQMBBBBAAAEEEEAAAQQQQCA3AoTnuWkqKooAAggggAACCCCAAAIIINBZBT788EN30EEHuZtuuqnDLk6aNMlpKvWuXbua776edj/88MPd5ZdfXlT2Rhtt5G688Uan9dXZEEAAAQQQQAABBBBAAAEEEGgVAcLzVmlp9hMBBBBAAAEEEEAAAQQQQKBpBW699VY3fPjwDvUbNmxYEGz37NmzZnWfPXu20+fEn3i/7rrr3MiRI2v2uRSMAAIIIIAAAggggAACCCCAQLMJEJ43W4tQHwQQQAABBBBAAAEEEEAAgZYS+PTTT90hhxzirrnmmqL91nTtN998s9t+++1r6vHRRx+5Aw88MPiscNMT51p/XWuiL7nkkjX9fApHAAEEEEAAAQQQQAABBBBAoFkECM+bpSWoBwIIIIAAAggggAACCCCAQEsKzJ8/3w0dOtS99957Rfu/zz77uKlTp7rllluu5i5XXXWVe+ihh9xOO+3kBg0a5FZZZZWq11fXVPSPP/64+8Mf/uBeeOEF9+yzz7Y/3b7GGmu49ddf3/Xr18/tsMMObuONN3bdunWraD9/97vfuVGjRhW999FHH3X9+/cv+ruPP/7YPfLII8EggZdfftn98Y9/DP5dgxT0+QMGDAgGKmy++eauR48emety2mmnuZNOOqn9ffGp7//5z38Ga8zr82WtTfvft2/f4Mn/LJ+7ePFi9/bbb7uZM2e6OXPmuFdeecU988wz7Z+9ySabBFPuqy133HFH993vftd16dIl8z7xBgQQQAABBBBAAAEEEECg1QQIz1utxdlfBBBAAAEEEEAAAQQQQACBphK44IIL3BFHHNGhTnmcNv2bb74Jgulzzz03CInjU8EnwSvoPfTQQ91+++3nll122UztUy48/+CDD9yFF17opk2b5hYtWlS2bAX748ePd6NHj85Ul6Tw/Hvf+56799573WGHHRaE3KUMNPuAAvWk7T//+Y+bNWuWO/vss4OBAGk3DVCYMGGC23rrrQnR06LxOgQQQAABBBBAAAEEEGhJAcLzlmx2dhoBBBBAAAEEEEAAAQQQQKAZBBQuH3zwwe63v/1tUXXiTy03Q13L1UH7MmnSpOBp+bShebzMzTbbLChjm222Sf3ke6nwXE+Xjxs3zs2bN69c9Tv8u55CnzJliltvvfVSvTcpPH/ppZeCwRELFy4sWc5PfvITd8UVV7iVV17Z+zoNSjj66KPdXXfdlao+vhdpNoPTTz89eBKdDQEEEEAAAQQQQAABBBBAoKMA4Tm9AgEEEEAAAQQQQAABBBBAAIEGCbz++utuzz33dJq6PbppDXIFt8sss0yDapbtY9955x13+OGHu5tuuinbGz2v1jTqehpf66137dq1bHlJ4flXX30VlFEutC71AZpKXQMbevfuXbYevvD8V7/6lTv11FPdn//857Lvv/LKK90BBxzQ4XV6ml/TvI8ZM6bkk+tlP+D/vUD7dMkll7hNN9007Vt4HQIIIIAAAggggAACCCDQMgKE5y3T1OwoAggggAACCCCAAAIIIIBAswk8/PDDwVTa8e38888Pwug8bH//+9/dQQcd5G6//XZvdTUlu56q3mKLLdwKK6wQvOaNN94IAuG7777bO5V6lgDdF55fdtllTlOgz507t6hOmpJd4bGe7F9yySWd1iHXNOjR9cLjO3HkkUe6M844w3Xv3r1kc8TDc+2D1k5///3329+31VZbuREjRrjvf//77tNPP3Vam13roK+66qrB/6611lodPkNOpQYBDB48OFirXeucL7XUUu7LL78M9ue+++5zs2fP9taZAD0PRxZ1RAABBBBAAAEEEEAAgUYIEJ43Qp3PRAABBBBAAAEEEEAAAQQQQMA595vf/CYIRuObgs8hQ4Y0vZEC4GOOOcZdeumlHeqqKdgVOmsK9qQnyPX+G2+8MXg6O/6E+Gqrrea07vu2225b0sEXnsffsMsuuwT1VIAfr4ue7NbU6ieddJK77bbbOnyW6jFjxgzXt2/fkvWIh+fRF6+44oruvPPOc3vttVeHEP6zzz5zr776qttggw2CQD+66Yn1/fffv8MgAL1GU7CffPLJQeC+xBJLeOv21ltvBeu960n++Lbzzjs7Pe2u4J4NAQQQQAABBBBAAAEEEECgTYDwnJ6AAAIIIIAAAggggAACCCCAQIMEfIGrwto777yz6afVVuis8HX06NEd9A499NAgONfT12k2hdd6ev2xxx4rermCd02bvvrqqycWUyo81+erHqpjuSfHSw0EmDx5cjATQFJIrcqVCs+1DyNHjky9jrvK+/jjj50cNcAiuimI17rymu6/S5cuZXkXL17sbrjhhqCsRYsWFb3+uOOOcxMnTkw1PX7ZD+IFCCCAAAIIIIAAAggggEAnECA87wSNyC4ggAACCCCAAAIIIIAAAgjkT0BPHCuQvfzyy4sqrynF9TS2pjtv5m3BggVu1KhRHQLvsWPHunPOOcctu+yymaqf9JS1npweN25cYvBcKjyfNGmS07TradZOV2W1dvvee+/tHnzwwaK66++0TnipwQBJ4fmwYcPcVVdd1T5lfVoUTYOvz/3kk0/a36LPnzZtWjD1e6kgP/4ZGuigaeG1bnq0PE1jf/PNN7s+ffqkrRavQwABBBBAAAEEEEAAAQQ6tQDheaduXnYOAQQQQAABBBBAAAEEEECgWQWSwvPtttvOTZ8+3fXs2bNZqx7US4HwgQceWFRHraWtp6x79+6due5JT7LLQ09f64l835YUnpd7n68s1UFTnCtwj25p2iQpPFfYrafqs2x6Cv6QQw4J1m2Pbvo7DUzQWupZt6Qn2U888cRg+vf4lPFZy+f1CCCAAAIIIIAAAggggEBnECA87wytyD4ggAACCCCAAAIIIIAAAgjkTiApPN9hhx2cAuGVVlqpaffpo48+CoJzPbUc3dJMb15qp/7yl78ET1XPnTu3/WV62lprkQ8ePNj71qTwvNK63H///W777bcv+qw0swFYTsE/f/58N3ToUPfee++11yPt2uulfG+99VY3fPjwopdUMsigaTsmFUMAAQQQQAABBBBAAAEEqhQgPK8SkLcjgAACCCCAAAIIIIAAAgggUIlArcLzf/7zn8H62vfee28l1Sp6z3XXXReUFd+ef/55t/vuu7vXXnut/Z8s1mr/4osv3K9+9avg6e/oduaZZ7pjjz3Wuz++8FyB+z333OP69++f2cAXXFcang8aNCgYCNGrV69M9dBU/ppiPbrJW2vML7/88pnKir544cKFbq+99nKPP/54+1/L6r777nP9+vWruFzeiAACCCCAAAIIIIAAAgh0FgHC887SkuwHAggggAACCCCAAAIIIIBArgRqNW17PcJzrcm+5557Fnmnmdo8TQP5gmM95T5lyhS3zDLLdCjCF55vuumm7oYbbnDrrLNOmo8ses0rr7zi9thjD/fcc8+1/32l4XmatdLjFfz888+DaeMvvfTSon/S1Or6k2Wt83jZWu/84IMPDqbWj27XXnut22effTJb8QYEEEAAAQQQQAABBBBAoLMJEJ53thZlfxBAAAEEEEAAAQQQQAABBHIhkBSepwlqS+1gPcJz3xTlWu/8+OOPd3qSuZptzpw5buLEiUVFlJrK3heeVzP1vWV4PnbsWKfp45deeunUJEnt98tf/jJ4aryaTU/2X3bZZW7GjBlFxZx66qlOa5+zIYAAAggggAACCCCAAAKtLkB43uo9gP1HAAEEEEAAAQQQQAABBBBoiMDXX38dBJZnnXVW0ef37t07WEt8ww03rKhetQ7Pk56MrqiyKd9UakCBLzyv5InvsCqW4XklofTrr78ePNWv6ePrtR100EHBVPk9evSo10fyOQgggAACCCCAAAIIIIBAUwoQnjdls1ApBBBAAAEEEEAAAQQQQACBVhBQYHnEEUd02NWHHnrIDRw4sCKCWofnSU/MV1TZlG/KGp5XEwY3Ojz3fX5KpopfVo1XxR/KGxFAAAEEEEAAAQQQQACBJhQgPG/CRqFKCCCAAAIIIIAAAggggAACrSFwxx13uF133bXDztZ7DeqkwPa6665zI0eOLKrfRx995LQGuZ6Or9fWSuG5njgfOnSoe++99+rF6wjP60bNByGAAAIIIIAAAggggECTCxCeN3kDUT0EEEAAAQQQQAABBBBAAIHOK/D888+73Xff3b322mtFO3n44Ye7SZMmuW7dutVl57OE55ZPtqfduVYKzx977DE3YMCAtDQmryM8N2GkEAQQQAABBBBAAAEEEOgEAoTnnaAR2QUEEEAAAQQQQAABBBBAAIF8CvzjH/9wWp975syZRTswaNAgp7W8e/XqVZcdyxKe//vf/3bjx493V155ZVHdKlnf22LnfGueVxMGN3ra9pdfftn9/Oc/dy+88EIRz6OPPur69+9vQUYZCCCAAAIIIIAAAggggAACCQKE53QNBBBAAAEEEEAAAQQQQAABBBok8PXXX7uJEye60047ragG3/rWt9xtt93mBg8eXJeaZQnPk9Y8r/fT8v9/e/cWalXVxQF8aIIPoWUQlQhaFmIFXTSKIroQRShCSmGWSmliChoVEVRkFyO7qVhRoiYa9ZKCUL2koqSlJGFS1lMhQReiJHwIIepjLjjicZ+zz97Hefqca/8WiA/uNfaYv7F9+q85VxdM3cLz3maxZcuWmDJlyn/ye/AlBAgQIECAAAECBAgQ6FQB4XmnTt66CRAgQIAAAQIECBAgQOCUENi2bVvccccdceTIkW79LFq0KF566aUYOnTogPfZTnj+77//VoF/+nP8lY6fT7vRzzjjjAHv9/gvqFt4/ttvv8WMGTNi69at3Rxfe+21SA8ouAgQIECAAAECBAgQIEBg4ASE5wNnqzIBAgQIECBAgAABAgQIEOhT4PDhwzFnzpxqp/nx1+jRo+ODDz6IiRMn9lnjZD/QTnievuvtt9+O+fPnd/vaZu8lP9n+mt1ft/A8PUSxcOHC2LhxY7dln8xR9APprzYBAgQIECBAgAABAgTqJCA8r9M0rYUAAQIECBAgQIAAAQIEihRYu3ZtzJ07t6H3WbNmxapVq2L48OEDuq52w/Pdu3fH7bff3rBb/t1334177rmn3712HWP/ySefxLnnnhtXXnlljB07Ni644IK44ooretyFX7fwPO3sX7p0aTz11FPdHHM8nPDzzz/H/fffH0ePHo30cMYll1wS48ePr3zT3y4CBAgQIECAAAECBAh0uoDwvNN/AdZPgAABAgQIECBAgAABAv93gRRqpqD8xKO6U2MvvvhiPPLIIzFkyJAB67Pd8Ly3fu+8885qV/qIESP61esPP/wQd999d+zdu7fb/c12XdctPE8L7+0o/xUrVkQ6zn/QoEH98t28eXNMmzat4d6TfeihX824iQABAgQIECBAgAABAqeggPD8FByKlggQIECAAAECBAgQIECg8wS2bNkSM2fObNjNPWzYsHjrrbeqULm/oWkzzb/++qt6t/qSJUtaDlW7dog/99xz3e45mV5TzfRe78cee6yhj02bNsXUqVN7XEYdw/PeHk64+uqr45133unXLvH0LvX0EMKJrwdINd9///04//zzO+8/nRUTIECAAAECBAgQIEDgBAHhuZ8EAQIECBAgQIAAAQIECBA4BQRSiJ2C49dff72hm7POOqsKltOR6Dl3oH///ffx6KOPNgSqXQ0025F84MCBmD59enz77bfd+k1h7Jo1a+LSSy9tS3Xnzp0xe/bsOHToULf7brnlltiwYUOcd955PdarY3iejm5PhvPmzWtY84MPPhjLli2L9KBCq9fff/8dr776ajz++OMNt6Tj4Z9++uk47bTTWi3ncwQIECBAgAABAgQIEKitgPC8tqO1MAIECBAgQIAAAQIECBAoTeDXX3+tdgenXeg9Xelo92eeeSbGjBlzUktLu5DT8erLly+PP/74o9dazcLzFMimI+VPfDd3KpYC9DfeeCMmTJjQUp9ff/119c73E49rTzf3daR4HcPztO5ffvmlMvnoo48aDB944IHKPj1U0df1zz//xHvvvRcLFixoONUgx3vU+/p+/06AAAECBAgQIECAAIGSBITnJU1LrwQIECBAgAABAgQIECBQe4G0k/u+++7rMUhOi0+BaQpP58+fH6NHj275KPe0mznt6k67uFeuXNk0NE/fk8LWdCx7s4C2Wdif7nvyySdjzpw5MXz48B7nlnbbpyPZn3/++UjvXT/xSutMAf/pp5/e69zrGp6nBfe2Gz/921VXXRVLly6Nm266qdfTCNLx72nWb775ZkNwnmps3LixOs1gIF4HUPv/qBZIgAABAgQIECBAgEAtBYTntRyrRREgQIAAAQIECBAgQIBAyQLffPNNtQN99+7dTZdx/fXXV+8Cv+aaa+LCCy+MM88881iQmnYc//nnn5GOZv/000/jww8/jG3btvXJkgL5F154Ie66666WjohvJeyfNGlS1eO4ceOq48F/+umn2LVrV3z88ccNx7R3NXjdddfF2rVrq3uaXXUOz9MDD+l95OlBiSNHjvTIkHymTJkSl19+eYwcOTLSu+MPHjwY27dvr+bd232LFy+uwvdmDyb0+WPxAQIECBAgQIAAAQIECNRMQHhes4FaDgECBAgQIECAAAECBAjUQyAd2/3EE0/EunXr/rMF9fdY+C+//DIWLVrUZ9jf6kJaDc5TvTqH52l96Xj8tMaHH364z9MCWvUVnLcq5XMECBAgQIAAAQIECHSagPC80yZuvQQIECBAgAABAgQIECBQjMDRo0erY82fffbZHo81z7WQdAR42m1+8803x+DBg/tVNlfYn46LX7JkSZx99tkt9VH38DwhpB3on3/+eTz00EPxxRdftOTS04fSUfqvvPJKzJgxI4YOHdrvOm4kQIAAAQIECBAgQIBAXQWE53WdrHURIECAAAECBAgQIECAQG0Efv/991i/fn2sWrWqv3qNawAACnRJREFU12PO+7PYdOx72oU8efLkLGFqOip+//79VUCbjhtv50o9pN3VN9xwQ1sBfieE512O6R3x6fj9l19+ua0QPYXmM2fOrML3MWPGtDMWnyVAgAABAgQIECBAgEBHCQjPO2rcFkuAAAECBAgQIECAAAECJQuk8HTHjh2xevXqpu+zbrbG9E7ze++9N6ZPnx4XX3xxW0F1O3aHDx+Ozz77LHbu3Bn79u2Lr7766tix48OGDave0T127Ni47bbb4sYbb4xzzjknBg0a1M5XVJ/tpPC8Cyc9pPDjjz/G1q1bq3fHf/fdd7Fnz55jdmnGF110UaQTBW699dbqb+82b/un5QYCBAgQIECAAAECBDpQQHjegUO3ZAIECBAgQIAAAQIECBAoXyAF6QcPHoy9e/dWu5APHTrULaBOKxw3blykIPWyyy6rwuprr702Ro0aFUOGDCkfwAo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+B9chscMl2MEQQAAAABJRU5ErkJggg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png;base64,iVBORw0KGgoAAAANSUhEUgAAB88AAAZkCAYAAABrsUTLAAAgAElEQVR4XuzdfazlVX0u8IVSuGKsAaXxLdEmGmsboQaLWkwZG6qkeBVEirxYbEVAsbRAYpQWBusb1SCWCoWKaXkTsIBFpCCogwRMxRhBm1rCH0BSYwELFdKiVp2b386dXWY4Z+bMOWudWWuez0lM05m91+/7/Tzr9sY8s/fZYf369euLHwIECBAgQIAAAQIECBAgQIAAAQIECBAgQIAAAQIECBAgECywg/I8OH2rEyBAgAABAgQIECBAgAABAgQIECBAgAABAgQIECBAgMBMQHnuI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MIzAo48+Wj74wQ+W22+/fZiZDUqAAAECBAgQIECAAAECBAgQIECAAAECBAisjsDRRx9djjjiiNV5mKdslwLK8+0yVksR2D4Fbr755vKa17xm+1zOVgQIECBAgAABAgQIECBAgAABAgQIECBAgMCKBe65557yghe8YMXnOCBTQHmembutCQwp8P73v7+cfvrpQ85uaAIECBAgQIAAAQIECBAgQIAAAQIECBAgQKC9wNQjrF27tv2DPGG7FFCeb5exWorA9imgPN8+c7UVAQIECBAgQIAAAQIECBAgQIAAAQIECBCoJaA8ryWZeY7yPDN3WxMYUmDT8nzdunVlzZo1Q+5iaAIECBAgQIAAAQIECBAgQIAAAQIECBAgQGDlApt2B8rzlZsmn6A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p1sxeoAACAASURBVF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RWJPCf//mf5d3vfne59NJLV3SONxNoJbBmzZqydu3aMv1PPwQIECBAgAABAgQIECBAgACBbSWgPN9W8tvnc5Xn22eutiKwXQooz7fLWC1FgMAiAieeeGL5xCc+wYdA1wJTcb5u3bquZzQcAQIECBAgQIAAAQIECBAgsH0LKM+373xXezvl+WqLex4BAssWUJ4vm84bCRAYUOA1r3lNufnmmwec3MhpAuvXr09b2b4ECBAgQIAAAQIECBAgQIBARwLK847C2A5GUZ5vByFagUCKgPI8JWl7EiAwCWxanr/6t3w1tpvRh8Ctt2z8jzqU533kYgoCBAgQIECAAAECBAgQIJAqoDxPTb7N3srzNq5OJUCggYDyvAGqIwkQ6FZg0/L82hvXFQV6t3FFDbbr/9lho32V51HxW5YAAQIECBAgQIAAAQIECHQnoDzvLpKhB1KeDx2f4QlkCSjPs/K2LYF0AeV5+g3od3/leb/ZmIwAAQIECBAgQIAAAQIECCQKKM8TU2+3s/K8na2TCRCoLKA8rwzqOAIEuhZQnncdT/RwyvPo+C1PgAABAgQIECBAgAABAgS6E1CedxfJ0AMpz4eOz/AEsgSU51l525ZAuoDyPP0G9Lu/8rzfbExGgAABAgQIECBAgAABAgQSBZTniam321l53s7WyQQIVBZQnlcGdRwBAl0LKM+7jid6OOV5dPyWJ0CAAAECBAgQIECAAAEC3Qkoz7uLZOiBlOdDx2d4AlkCyvOsvG1LIF1AeZ5+A/rdX3nebzYmI0CAAAECBAgQIECAAAECiQLK88TU2+2sPG9n62QCBCoLKM8rgzqOAIGuBZTnXccTPZzyPDp+yxMgQIAAAQIECBAgQIAAge4ElOfdRTL0QMrzoeMzPIEsAeV5Vt62JZAuoDxPvwH97q887zcbkxEgQIAAAQIECBAgQIAAgUQB5Xli6u12Vp63s3UyAQKVBZTnlUEdR4BA1wLK867jiR5OeR4dv+UJECBAgAABAgQIECBAgEB3Asrz7iIZeiDl+dDxGZ5AloDyPCtv2xJIF1Cep9+AfvdXnvebjckIECBAgAABAgQIECBAgECigPI8MfV2OyvP29k6mQCBygLK88qgjiNAoGsB5XnX8UQPpzyPjt/yBAgQIECAAAECBAgQIECgOwHleXeRDD2Q8nzo+AxPIEtAeZ6Vt20JpAsoz9NvQL/7K8/7zcZkBAgQIECAAAECBAgQIEAgUUB5nph6u52V5+1snUyAQGUB5XllUMcRINC1gPK863iih1OeR8dveQIECBAgQIAAAQIECBAg0J2A8ry7SIYeSHk+dHyGJ5AloDzPytu2BNIFlOfpN6Df/ZXn/WZjMgIECBAgQIAAAQIECBAgkCigPE9Mvd3OyvN2tk4mQKCygPK8MqjjCBDoWkB53nU80cMpz6PjtzwBAgQIECBAgAABAgQIEOhOQHneXSRDD6Q8Hzo+wxPIElCeZ+VtWwLpAsrz9BvQ7/7K836zMRkBAgQIECBAgAABAgQIEEgUUJ4npt5uZ+V5O1snEyBQWUB5XhnUcQQIdC2gPO86nujhlOfR8VueAAECBAgQIECAAAECBAh0J6A87y6SoQdSng8dn+EJZAkoz7Pyti2BdAHlefoN6Hd/5Xm/2ZiMAAECBAgQIECAAAECBAgkCijPE1Nvt7PyvJ2tkwkQqCygPK8M6jgCBLoWUJ53HU/0cMrz6PgtT4AAAQIECBAgQIAAAQIEuhNQnncXydADKc+Hjs/wBLIElOdZeduWQLqA8jz9BvS7v/K832xMRoAAAQIECBAgQIAAAQIEEgWU54mpt9tZed7O1skECFQWUJ5XBnUcAQJdCyjPu44nejjleXT8lidAgAABAgQIECBAgAABAt0JKM+7i2TogZTnQ8dneAJZAsrzrLxtSyBdQHmefgP63V953m82JiNAgAABAgQIECBAgAABAokCyvPE1NvtrDxvZ+tkAgQqCyjPK4M6jgCBrgWU513HEz2c8jw6fssTIECAAAECBAgQIECAAIHuBJTn3UUy9EDK86HjMzyBLAHleVbetiWQLqA8T78B/e6vPO83G5MRIECAAAECBAgQIECAAIFEAeV5Yurtdlaet7N1MgEClQWU55VBHUeAQNcCyvOu44keTnkeHb/lCRAgQIAAAQIECBAgQIBAdwLK8+4iGXog5fnQ8RmeQJaA8jwrb9sSSBdQnqffgH73V573m43JCBAgQIAAAQIECBAgQIBAooDyPDH1djsrz9vZOpkAgcoCyvPKoI4jQKBrAeV51/FED6c8j47f8gQIECBAgAABAgQIECBAoDsB5Xl3kQw9kPJ86PgMTyBLQHmelbdtCaQLKM/Tb0C/+yvP+83GZAQIECBAgAABAgQIECBAIFFAeZ6YerudleftbJ1MgEBlAeV5ZVDHESDQtYDyvOt4oodTnkfHb3kCBAgQIECAAAECBAgQINCdgPK8u0iGHkh5PnR8hieQJaA8z8rbtgTSBZTn6Teg3/2V5/1mYzICBAgQIECAAAECBAgQIJAooDxPTL3dzsrzdrZOJkCgsoDyvDKo4wgQ6FpAed51PNHDKc+j47c8AQIECBAgQIAAAQIECBDoTkB53l0kQw+kPB86PsMTyBJQnmflbVsC6QLK8/Qb0O/+yvN+szEZAQIECBAgQIAAAQIECBBIFFCeJ6bebmfleTtbJxMgUFlAeV4Z1HEECHQtoDzvOp7o4ZTn0fFbngABAgQIECBAgAABAgQIdCegPO8ukqEHUp4PHZ/hCWQJKM+z8rYtgXQB5Xn6Deh3f+V5v9mYjAABAgQIECBAgAABAgQIJAoozxNTb7ez8rydrZMJEKgsoDyvDOo4AgS6FlCedx1P9HDK8+j4LU+AAAECBAgQIECAAAECBLoTUJ53F8nQAynPh47P8ASyBJTnWXnblkC6gPI8/Qb0u7/yvN9sTEaAAAECBAgQIECAAAECBBIFlOeJqbfbWXneztbJBAhUFlCeVwZ1HAECXQsoz7uOJ3o45Xl0/JYnQIAAAQIECBAgQIAAAQLdCSjPu4tk6IGU50PHZ3gCWQLK86y8bUsgXUB5nn4D+t1fed5vNiYjQIAAAQIECBAgQIAAAQKJAsrzxNTb7aw8b2frZAIEKgsozyuDOo4Aga4FlOddxxM9nPI8On7LEyBAgAABAgQIECBAgACB7gSU591FMvRAyvOh4zM8gSwB5XlW3rYlkC6gPE+/Af3urzzvNxuTESBAgAABAgQIECBAgACBRAHleWLq7XZWnrezdTIBApUFlOeVQR1HgEDXAsrzruOJHk55Hh2/5QkQIECAAAECBAgQIECAQHcCyvPuIhl6IOX50PEZnkCWgPI8K2/bEkgXUJ6n34B+91ee95uNyQgQIECAAAECBAgQIECAQKKA8jwx9XY7K8/b2TqZAIHKAsrzyqCOI0CgawHledfxRA+nPI+O3/IECBAgQIAAAQIECBAgQKA7AeV5d5EMPZDyfOj4DE8gS0B5npW3bQmkCyjP029Av/srz/vNxmQECBAgQIAAAQIECBAgQCBRQHmemHq7nZXn7WydTIBAZQHleWVQxxEg0LWA8rzreKKHU55Hx295AgQIECBAgAABAgQIECDQnYDyvLtIhh5IeT50fIYnkCWgPM/K27YE0gWU5+k3oN/9lef9ZmMyAgQIECBAgAABAgQIECCQKKA8T0y93c7K83a2TiZAoLKA8rwyqOMIEOhaQHnedTzRwynPo+O3PAECBAgQIECAAAECBAgQ6E5Aed5dJEMPpDwfOj7DE8gSUJ5n5W1bAukCyvP0G9Dv/srzfrMxGQECBAgQIECAAAECBAgQSBRQniem3m5n5Xk7WycTIFBZQHleGdRxBAh0LaA87zqe6OGU59HxW54AAQIECBAgQIAAAQIECHQnoDzvLpKhB1KeDx2f4QlkCSjPs/K2LYF0AeV5+g3od3/leb/ZmIwAAQIECBAgQIAAAQIECCQKKM8TU2+3s/K8na2TCRCoLKA8rwzqOAIEuhZQnncdT/RwyvPo+C1PgAABAgQIECBAgAABAgS6E1CedxfJ0AMpz4eOz/AEsgSU51l525ZAuoDyPP0G9Lu/8rzfbExGgAABAgQIECBAgAABAgQSBZTniam321l53s7WyQQIVBZQnlcGdRwBAl0LKM+7jid6OOV5dPyWJ0CAAAECBAgQIECAAAEC3Qkoz7uLZOiBlOdDx2d4AlkCyvOsvG1LIF1AeZ5+A/rdX3nebzYmI0CAAAECBAgQIECAAAECiQLK88TU2+2sPG9n62QCBCoLKM8rgzqOAIGuBZTnXccTPZzyPDp+yxMgQIAAAQIECBAgQIAAge4ElOfdRTL0QMrzoeMzPIEsAeV5Vt62JZAuoDxPvwH97q887zcbkxEgQIAAAQIECBAgQIAAgUQB5Xli6u12Vp63s3UyAQKVBZTnlUEdR4BA1wLK867jiR5OeR4dv+UJECBAgAABAgQIECBAgEB3Asrz7iIZeiDl+dDxGZ5AloDyPCtv2xJIF1Cep9+AfvdXnvebjckIECBAgAABAgQIECBAgECigPI8MfV2OyvP29k6mQCBygLK88qgjiNAoGsB5XnX8UQPpzyPjt/yBAgQIECAAAECBAgQIECgOwHleXeRDD2Q8nzo+AxPIEtAeZ6Vt20JpAsoz9NvQL/7K8/7zcZkBAgQIECAAAECBAgQIEAgUUB5nph6u52V5+1snUyAQGUB5XllUMcRINC1gPK863iih1OeR8dveQIECBAgQIAAAQIECBAg0J2A8ry7SIYeSHk+dHyGJ5AloDzPytu2BNIFlOfpN6Df/ZXn/WZjMgIECBAgQIAAAQIECBAgkCigPE9Mvd3OyvN2tk4mQKCygPK8MqjjCBDoWkB53nU80cMpz6PjtzwBAgQIECBAgAABAgQIEOhOQHneXSRDD6Q8Hzo+wxPIElCeZ+VtWwLpAsrz9BvQ7/7K836zMRkBAgQIECBAgAABAgQIEEgUUJ4npt5uZ+V5O1snEyBQWUB5XhnUcQQIdC2gPO86nujhlOfR8VueAAECBAgQIECAAAECBAh0J6A87y6SoQdSng8dn+EJZAkoz7Pyti2BdAHlefoN6Hd/5Xm/2ZiMAAECBAgQIECAAAECBAgkCijPE1Nvt7PyvJ2tkwkQqCygPK8M6jgCBLoWUJ53HU/0cMrz6PgtT4AAAQIECBAgQIAAAQIEuhNQnncXydADKc+Hjs/wBLIElOdZeduWQLqA8jz9BvS7v/K832xMRoAAAQIECBAgQIAAAQIEEgWU54mpt9tZed7O1skECFQWUJ5XBnUcAQJdCyjPu44nejjleXT8lidAgAABAgQIECBAgAABAt0JKM+7i2TogZTnQ8dneAJZAsrzrLxtSyBdQHmefgP63V953m82JiNAgAABAgQIECBAgAABAokCyvPE1NvtrDxvZ+tkAgQqCyjPK4M6jgCBrgWU513HEz2c8jw6fssTIECAAAECBAgQIECAAIHuBJTn3UUy9EDK86HjMzyBLAHleVbetiWQLqA8T78B/e6vPO83G5MRIECAAAECBAgQIECAAIFEAeV5Yurtdlaet7N1MgEClQWU55VBHUeAQNcCyvOu44keTnkeHb/lCRAgQIAAAQIECBAgQIBAdwLK8+4iGXog5fnQ8RmeQJaA8jwrb9sSSBdQnqffgH73V573m43JCBAgQIAAAQIECBAgQIBAooDyPDH1djsrz9vZOpkAgcoCyvPKoI4jQKBrAeV51/FED6c8j47f8gQIECBAgAABAgQIECBAoDsB5Xl3kQw9kPJ86PgMTyBLQHmelbdtCaQLKM/Tb0C/+yvP+83GZAQIECBAgAABAgQIECBAIFFAeZ6YerudleftbJ1MgEBlAeV5ZVDHESDQtYDyvOt4oodTnkfHb3kCBAgQIECAAAECBAgQINCdgPK8u0iGHkh5PnR8hieQJaA8z8rbtgTSBZTn6Teg3/2V5/1mYzICBAgQIECAAAECBAgQIJAooDxPTL3dzsrzdrZOJkCgsoDyvDKo4wgQ6FpAed51PNHDKc+j47c8AQIECBAgQIAAAQIECBDoTkB53l0kQw+kPB86PsMTyBJQnmflbVsC6QLK8/Qb0O/+yvN+szEZAQIECBAgQIAAAQIECBBIFFCeJ6bebmfleTtbJxMgUFlAeV4Z1HEECHQtoDzvOp7o4ZTn0fFbngABAgQIECBAgAABAgQIdCegPO8ukqEHUp4PHZ/hCWQJKM+z8rYtgXQB5Xn6Deh3f+V5v9mYjAABAgQIECBAgAABAgQIJAoozxNTb7ez8rydrZMJEKgsoDyvDOo4AgS6FlCedx1P9HDK8+j4LU+AAAECBAgQIECAAAECBLoTUJ53F8nQAynPh47P8ASyBJTnWXnblkC6gPI8/Qb0u7/yvN9sTEaAAAECBAgQIECAAAECBBIFlOeJqbfbWXneztbJBAhUFlCeVwZ1HAECXQsoz7uOJ3o45Xl0/JYnQIAAAQIECBAgQIAAAQLdCSjPu4tk6IGU50PHZ3gCWQLK86y8bUsgXUB5nn4D+t1fed5vNiYjQIAAAQIECBAgQIAAAQKJAsrzxNTb7aw8b2frZAIEKgsozyuDOo4Aga4FlOddxxM9nPI8On7LEyBAgAABAgQIECBAgACB7gSU591FMvRAyvOh4zM8gSwB5XlW3rYlkC6gPE+/Af3urzzvNxuTESBAgAABAgQIECBAgACBRAHleWLq7XZWnrezdTIBApUFlOeVQR1HgEDXAsrzruOJHk55Hh2/5QkQIECAAAECBAgQIECAQHcCyvPuIhl6IOX50PEZnkCWgPI8K2/bEkgXUJ6n34B+91ee95uNyQgQIECAAAECBAgQIECAQKKA8jwx9XY7K8/b2TqZAIHKAsrzyqCOI0CgawHledfxRA+nPI+O3/IECBAgQIAAAQIECBAgQKA7AeV5d5EMPZDyfOj4DE8gS0B5npW3bQmkCyjP029Av/srz/vNxmQECBAgQIAAAQIECBAgQCBRQHmemHq7nZXn7WydTIBAZQHleWVQxxEg0LWA8rzreKKHU55Hx295AgQIECBAgAABAgQIECDQnYDyvLtIhh5IeT50fIYnkCWgPM/K27YE0gWU5+k3oN/9lef9ZmMyAgQIECBAgAABAgQIECCQTcjAkAAAIABJREFUKKA8T0y93c7K83a2TiZAoLKA8rwyqOMIEOhaQHnedTzRwynPo+O3PAECBAgQIECAAAECBAgQ6E5Aed5dJEMPpDwfOj7DE8gSUJ5n5W1bAukCyvP0G9Dv/srzfrMxGQECBAgQIECAAAECBAgQSBRQniem3m5n5Xk7WycTIFBZQHleGdRxBAh0LaA87zqe6OGU59HxW54AAQIECBAgQIAAAQIECHQnoDzvLpKhB1KeDx2f4QlkCSjPs/K2LYF0AeV5+g3od3/leb/ZmIwAAQIECBAgQIAAAQIECCQKKM8TU2+3s/K8na2TCRCoLKA8rwzqOAIEuhZQnncdT/RwyvPo+C1PgAABAgQIECBAgAABAgS6E1CedxfJ0AMpz4eOz/AEsgSU51l525ZAuoDyPP0G9Lu/8rzfbExGgAABAgQIECBAgAABAgQSBZTniam321l53s7WyQQIVBZQnlcGdRwBAl0LKM+7jid6OOV5dPyWJ0CAAAECBAgQIECAAAEC3Qkoz7uLZOiBlOdDx2d4AlkCyvOsvG1LIF1AeZ5+A/rdX3nebzYmI0CAAAECBAgQIECAAAECiQLK88TU2+2sPG9n62QCBCoLKM8rgzqOAIGuBZTnXccTPZzyPDp+yxMgQIAAAQIECBAgQIAAge4ElOfdRTL0QMrzoeMzPIEsAeV5Vt62JZAuoDxPvwH97q887zcbkxEgQIAAAQIECBAgQIAAgUQB5Xli6u12Vp63s3UyAQKVBZTnlUEdR4BA1wLK867jiR5OeR4dv+UJECBAgAABAgQIECBAgEB3Asrz7iIZeiDl+dDxGZ5AloDyPCtv2xJIF1Cep9+AfvdXnvebjckIECBAgAABAgQIECBAgECigPI8MfV2OyvP29k6mQCBygLK88qgjiNAoGsB5XnX8UQPpzyPjt/yBAgQIECAAAECBAgQIECgOwHleXeRDD2Q8nzo+AxPIEtAeZ6Vt20JpAsoz9NvQL/7K8/7zcZkBAgQIECAAAECBAgQIEAgUUB5nph6u52V5+1snUyAQGUB5XllUMcRINC1gPK863iih1OeR8dveQIECBAgQIAAAQIECBAg0J2A8ry7SIYeSHk+dHyGJ5AloDzPytu2BNIFlOfpN6Df/ZXn/WZjMgIECBAgQIAAAQIECBAgkCigPE9Mvd3OyvN2tk4mQKCygPK8MqjjCBDoWkB53nU80cMpz6PjtzwBAgQIECBAgAABAgQIEOhOQHneXSRDD6Q8Hzo+wxPIElCeZ+VtWwLpAsrz9BvQ7/7K836zMRkBAgQIECBAgAABAgQIEEgUUJ4npt5uZ+V5O1snEyBQWUB5XhnUcQQIdC2gPO86nujhlOfR8VueAAECBAgQIECAAAECBAh0J6A87y6SoQdSng8dn+EJZAkoz7Pyti2BdAHlefoN6Hd/5Xm/2ZiMAAECBAgQIECAAAECBAgkCijPE1Nvt7PyvJ2tkwkQqCygPK8M6jgCBLoWUJ53HU/0cMrz6PgtT4AAAQIECBAgQIAAAQIEuhNQnncXydADKc+Hjs/wBLIElOdZeduWQLqA8jz9BvS7v/K832xMRoAAAQIECBAgQIAAAQIEEgWU54mpt9tZed7O1skECFQWUJ5XBnUcAQJdCyjPu44nejjleXT8lidAgAABAgQIECBAgAABAt0JKM+7i2TogZTnQ8dneAJZAsrzrLxtSyBdQHmefgP63V953m82JiNAgAABAgQIECBAgAABAokCyvPE1NvtrDxvZ+tkAgQqCyjPK4M6jgCBrgWU513HEz2c8jw6fssTIECAAAECBAgQIECAAIHuBJTn3UUy9EDK86HjMzyBLAHleVbetiWQLqA8T78B/e6vPO83G5MRIECAAAECBAgQIECAAIFEAeV5Yurtdlaet7N1MgEClQWU55VBHUeAQNcCyvOu44keTnkeHb/lCRAgQIAAAQIECBAgQIBAdwLK8+4iGXog5fnQ8RmeQJaA8jwrb9sSSBdQnqffgH73V573m43JCBAgQIAAAQIECBAgQIBAooDyPDH1djsrz9vZOpkAgcoCyvPKoI4jQKBrAeV51/FED6c8j47f8gQIECBAgAABAgQIECBAoDsB5Xl3kQw9kPJ86PgMTyBLQHmelbdtCaQLKM/Tb0C/+yvP+83GZAQIECBAgAABAgQIECBAIFFAeZ6YerudleftbJ1MgEBlAeV5ZVDHESDQtYDyvOt4oodTnkfHb3kCBAgQIECAAAECBAgQINCdgPK8u0iGHkh5PnR8hieQJaA8z8rbtgTSBZTn6Teg3/2V5/1mYzICBAgQIECAAAECBAgQIJAooDxPTL3dzsrzdrZOJkCgsoDyvDKo4wgQ6FpAed51PNHDKc+j47c8AQIECBAgQIAAAQIECBDoTkB53l0kQw+kPB86vm0z/COPPFK++MUvln/8x38sd955Z/nWt741G+T5z39+ecUrXlF++7d/u/zu7/5ued7znld22GGHFQ/585//vNx1113l2muvLV/5ylfKN77xjfLQQw+Vpz3taeXXf/3Xy7777lsOPPDA8rKXvaw86UlPWvHz1q9fX/7t3/6tfOELXyg33HDDbMf77rtvdu4rX/nKsvfee5eDDjqovOpVryo777zzcM9b8cDb8ADl+TbE92gCBFZdQHm+6uQeuEQB5fkSobyMAAECBAgQIECAAAECBAgQWBUB5fmqMMc8RHkeE/XKF/2v//qv8jd/8zflgx/84Ky83tzPVGy/+c1vLqeddlp5wQtesOyH33vvvWXt2rXloosu2uIZr3/968v0fyCnEn25pf2DDz5YzjzzzHLuueeWRx99dLPP/I3f+I3y4Q9/ePaPBZZb2q/287aI2PkLlOedB2Q8AgSqCijPq3I6rKKA8rwipqMIECBAgAABAgQIECBAgACBFQsoz1dM6IDHCSjPXYclCdx9993lpJNOmn0ae2t+pk+jf/zjH599UntrC+1bbrmlHHPMMbNPnS/1Z7fddivnnHNOOfTQQ7f6edNz3v72t5fbbrttqY+bffr91FNPLSeeeGLZcccdl/y+6YWr/bytGq7TFyvPOw3GWAQINBFQnjdhdWgFAeV5BURHECBAgAABAgQIECBAgAABAtUElOfVKB1USlGeuwZbFLj//vvLscceW6655ponvHYqq/fcc8/yC7/wC2X6FPWGr3B//AuXU2h/9atfLUcdddT869Iff9701em/+Iu/WKavj/+nf/qnJ8w0FdrnnXdeOeyww5ZcoH/3u98tf/AHf1C+/vWvP+G86ZPsu+++e3nsscfKHXfcseAn0s8444xy8sknL7lAX+3nbTHkQV6gPB8kKGMSIFBFQHlehdEhDQSU5w1QHUmAAAECBAgQIECAAAECBAgsW0B5vmw6b1xAQHnuWmxWYCqM3/Oe95RPfvKTG71u+or06c+n3/v9+E9cP/DAA+XCCy8sU5n8+K92nwr2yy67rLzkJS/Zovi///u/l6OPPrpcd91189dOhfif/umfzgruX/qlX5r/+WLPm373+t/+7d8u6XnT19FPnxz/1Kc+tdFs05+dcMIJs9/lvuFT81Nhf9VVV5W/+Iu/2OgT8dNrpr2n37++pZ/Vft6W5hnp75XnI6VlVgIEViqgPF+poPe3ElCet5J1LgECBAgQIECAAAECBAgQILAcAeX5ctS8ZzEB5bm7sVmBG2+8cfa7yx//+7/f+c53zsrjqdBe6Gf9+vVl3bp15Q//8A83+uT4KaecMvud5Jv7evPpvWeffXb5kz/5k/nRUzH913/912X//fdf8JPkiz1v+iT4hz70obLzzjtvdsfpE/Vvfetb5ztOe5111lmzT74vNus///M/zwr+x39S/ZBDDinnn39+2XXXXbt63vZ0xZXn21OadiFAYEsCyvMtCfn7bSWgPN9W8p5LgAABAgQIECBAgAABAgQILCSgPHcvagooz2tqbmdnTZ+Qfve7313+7u/+br7ZAQccUC644ILyrGc9a7PbLlSCT58Gnz59/su//MuLvveee+6Zfd3640vpT3ziE7NPgG/ud6ZPz5vOPu644+Yl+FS6X3nlleXlL3/5os97+OGHZ7/n/HOf+9z8NUst3Tf9avmpdL/44ovLG9/4xm6et51dydk/vjj99NPna03/SGPNmjXb25r2IUCAwExAee4i9CqgPO81GXMRIECAAAECBAgQIECAAIFMAeV5Zu6ttlaet5LdDs799re/PfvU+d133z3fZvrK8je96U1L2u6uu+4qhx56aLnzzjvnr58+5f2GN7xh0fd/+tOfnn2ie8PPVBxMhfRzn/vcLT5zobL/1FNPLWvXri1PfvKTF3z/l7/85XLQQQfNC/fpa+Uvv/zysscee2zxeT/72c9mZe4HPvCB+Wvf9ra3zb7i/qlPfWoXz9viEoO9QHk+WGDGJUBgRQLK8xXxeXNDAeV5Q1xHEyBAgAABAgQIECBAgAABAlstoDzfajJv2IyA8tz1WFTgiiuuKG95y1vmf/+bv/mb5TOf+czsd4Av5Wf6VPf0deiP/93l5513Xjn22GMXfPv01fDHH3/8rCzf8HPmmWfOfh/55j51/vjDrr766nLwwQfP/2i//fYrF110UXn2s5/9hGdO5fdUrn/kIx+Z/930CfePfvSjW/yq9w1vuP3228uBBx5Yvv/978/+aCrf//7v/7782q/92jZ/3lIyGu01yvPREjMvAQIrEVCer0TPe1sKKM9b6jqbAAECBAgQIECAAAECBAgQ2FoB5fnWinn95gSU5+7HogIPPPBA+c53vlPuuOOOMpXEz3zmM8vHPvaxsssuuyxJbaEy/M///M9nhfVCP5t+Un36GvTrr7++7LPPPkt63vSi++67rxx++OHla1/72uw9mzvjBz/4wazcv+GGG+bnX3LJJeWII45Y8vN++MMfzj4pP309/Iafxc5Y7ecteYmBXqg8HygsoxIgsGIB5fmKCR3QSEB53gjWsQQIECBAgAABAgQIECBAgMCyBJTny2LzpkUElOeuRjOBBx98cFZkf+lLX5o/Y3Pl9E033VRe+9rXzl+7tZ90n964UGG/2KfdN/1a+unT6ddee23Za6+9lmyy0KfX3/e+982+yn3Tr4pf7ecteYmBXqg8HygsoxIgsGIB5fmKCR3QSEB53gjWsQQIECBAgAABAgQIECBAgMCyBJTny2LzpkUElOeuRjOBTX+f+JbK6bPOOqucdNJJ83mmT4Wfc845s0+PL/Vn/fr1s99DPv1nw8/0te9nnHFG2WmnnTY65vOf/3x54xvfOP+zNWvWlEsvvbQ85znPWerjZq+bvhb+qKOOmr9n+j3xF1xwQXn605++TZ+3VUsM8mLl+SBBGZMAgSoCyvMqjA5pIKA8b4DqSAIECBAgQIAAAQIECBAgQGDZAsrzZdN54wICynPXoonA/fffP/vd5tdcc838/EMOOaScf/75Zdddd33CMxf6BPdipfeWBp6ecdxxx81ftlgJv+nrFiu9t/S8TT8xv1gJv9rP29LcI/698nzE1MxMgMByBZTny5XzvtYCyvPWws4nQIAAAQIECBAgQIAAAQIEtkZAeb41Wl67JQHl+ZaE/P1WC9x7773llFNOKZdddtn8vdOnx6ffC/74r2V//MGPPfZYmcryqWDe8LO534++uaGmT48feeSR85e87nWvm32i/BnPeMZGb5u+Wv20006b/9lU9k+ffn/KU56yVTvfdttt5dWvfvX8PXvuuWe54ooryotf/OJt+rytWmKQFyvPBwnKmAQIVBFQnldhdEgDAeV5A1RHEiBAgAABAgQIECBAgAABAssWUJ4vm84bFxBQnrsWKxaYvir9kUceKXfddVe5+OKLy4UXXjj73eMbfqbi/NRTT52V4zvuuOOCz3v44YfL9Anx6667bv730zm///u/v9XzLaXM/tGPflROPvnkcu65587PX7t2bZn+s8MOO2zVM6e9Dz300HLnnXfO33frrbeWffbZZ/6/r/bztmqBgV6sPB8oLKMSILBiAeX5igkd0EhAed4I1rEECBAgQIAAAQIECBAgQIDAsgSU58ti86ZFBJTnrsayBf7jP/6jHHHEEeWLX/ziomdMn76eCunpK9sXK86nNy901iWXXDI7f2t/llKe1/yk+1LK89V+3taajfJ65fkoSZmTAIEaAsrzGorOaCGgPK+r+s1vfrN84QtfqHuo0whUEvjVX/3V8qpXvao873nPq3SiYwgQIECAAAECBAgQIFBfQHle3zT5ROV5cvor3P2+++4rhx9+ePna17624En77rtvOfvss8tLX/rSLX6aW3m+9DCWUtYv/bSVvfJ73/teufrqq8v0O+tX4+eGG27Y6B9rrFu3rky/Y94PAQIEtkcB5fn2mOr2sZPyvF6ON998c5n+37ofAj0LTP8Q+rOf/WzPI5qNAAECBAgQIECAAIFwgU3L8+nX+e6///6rorLLLruUY445ZlWe5SGrI6A8Xx3n7fIpC5W4Cy160EEHlT/7sz8rL3vZyxYt0R988MFZEf+lL31pfkTLT57/93//d/njP/7jcsEFF8yft9zfsb6UMnu1n7caF+7nP/95eeELX1juueee1Xjcgs+46aabyn777bfNnu/BBAgQaCmgPG+p6+yVCCjPV6K38Xs3/S/39U52EoG6AtOv6vJDgAABAgQIECBAgACBXgWOO+64cv7552+z8aai/vrrr99mz/fgugLK87qeUadt+Hr0qRTffffdy//8z//Mfu/3Qw899ASH3XbbrXz84x+ffQ37Ql/fvlABXas8f9GLXlSuvPLKsscee8znWuiT7jXL8xtvvLH8zu/8zjZ73mpcxG984xtl7733Xo1HLfqMc845p7zrXe/apjN4OAECBFoJKM9byTp3pQLK85UK/u/7lef1LJ3UVkB53tbX6QQIECBAgAABAgQIrEzg9a9/fbnuuutWdsgK3z11ZJv79cUrPN7bV1FAeb6K2Nvbo37yk5/MVtppp53mq02fRv6Xf/mX8rGPfaxcdNFFG638tKc9rZx33nnlsMMOe8In0Bf6CviW5fkPf/jDcvTRR89K9Q0/Lcvz1X7eat216R9O3HHHHav1uCc8x9e2bzN6DyZAYBUElOergOwRyxJQni+LbcE3bVqeX3vjunqHO4nACgT+4oPvL7fecvP8BOX5CjC9lQABAgQIECBAgACB5gInnHBC+au/+qvmz1nsAb/3e79Xrrjiim32fA+uK6A8r+vptP8v8NOf/rRceOGF5cQTTyyPPvro3OUVr3hFufjii8v0afDH//id50u/Okv5mviln7ayV/74xz8u11xzzar9zvOrrrqqTP/Z8KM8X1l+3k2AQN8CyvO+80meTnleL/2FyvNX/9aaeg9wEoFlCvzf175Geb5MO28jQIAAAQIECBAgQGD1BTb979cHH3xwmf6zGj9PecpTyoEHHrgaj/KMVRJQnq8SdOJjpgL9zDPPLO9973s3Wn/6s6lU32GHHeZ/rjxf+g3pqTxf+tR1Xrnp/weoPK/j6hQCBPoUUJ73mYupSlGe17sFyvN6lk6qK6A8r+vpNAIECBAgQIAAAQIE2gps+t+vTz/99LJ27dq2D3X6diugPN9uo+1jsQceeKC84x3vKJ///OfnAx1wwAGzT5/vuuuu8z97+OGHy1vf+taNfifFcr+2/ZZbbin77rvv/Oy99tqrXH755eWFL3zh/M9+9KMflZNPPrmce+658z9b7te2/+u//muZvpLjO9/5zuys6evpp995/spXvnKbPa+P9OtPoTyvb+pEAgT6FVCe95tN+mTK83o3QHlez9JJdQWU53U9nUaAAAECBAgQIECAQFsB5Xlb37TTledpiW+Dfc8666xy0kknzZ/80pe+tHz2s58tv/IrvzL/s8cee2z2afTzzz9//mfLLbMvvfTScuSRR87Ped3rXlemP3vGM56x0fYf+MAHymmnnTb/s2OPPbZMs05fsbE1P7fddlt59atfPX/LnnvuOfvdFi9+8Yu36fO2ZodRXqs8HyUpcxIgUENAeV5D0RktBJTn9VSV5/UsnVRXQHle19NpBAgQIECAAAECBAi0FVCet/VNO115npb4Nth300+CTyPceuutZZ999plP87Of/ayceuqp5SMf+cj8z973vveVqeB+8pOfvFVTTwX8cccdN3/P9In2c845Z/aJ8Mf/LPV1W3r4TTfdVF772tfOX7ZmzZpZWf+c5zxnmz5vS3OP+PfK8xFTMzMBAssVUJ4vV877Wgsoz+sJK8/rWTqproDyvK6n0wgQIECAAAECBAgQaCugPG/rm3a68jwt8W2w76afzJ5G2LQ8n/5s0zL76KOPLn/5l39ZdtlllyVPvVAJP32i/Ywzzig77bTTRudsWnrvt99+5TOf+UzZfffdl/y8heZ+85vfXC644ILy9Kc/fZs+b6uWGOTFyvNBgjImAQJVBJTnVRgd0kBAeV4PVXlez9JJdQWU53U9nUaAAAECBAgQIECAQFsB5Xlb37TTledpiS9x3x//+MflK1/5SvnWt741+13e9957b5k+Cf6GN7xhiSf878uWWp4v9RPcmxvg0UcfLccff/zsd6pv+DnvvPPK9JXsm/58+9vfLlPRfffdd8/+6kUvelG58soryx577LHkHbfmE/Or/bwlLzHQC5XnA4VlVAIEViygPF8xoQMaCSjP68Eqz+tZOqmugPK8rqfTCBAgQIAAAQIECBBoK6A8b+ubdrryPC3xJe778MMPl+nrzq+77rr5O6avVV+7du1Wf4369Pu/3/KWt8zPWeh3nk9/edddd5VDDz203HnnnbPXPvvZzy7XXntt2WuvvZY49RPPmL6q/frrr9/oK+I3HPaDH/xgtuMNN9wwP/+aa67Zqn8gsNAZl1xySTniiCOeMPNqP2/JaAO9UHk+UFhGJUBgxQLK8xUTOqCRgPK8HqzyvJ6lk+oKKM/rejqNAAECBAgQIECAAIG2Asrztr5ppyvP0xJf4r4/+clPynvf+95y1llnzd8xfa35RRddNCu1l/ozfYL9Pe95Tzn77LPnb9l///1nnwx/5jOfudExC31q/MwzzyzT167vsMMOS3rk1VdfXQ4++OD5axf7/ePTCxb61PgJJ5xQPvrRj5add955Sc+7/fbby4EHHli+//3vz16/uU+vr/bzlrTAYC9Sng8WmHEJEFiRgPJ8RXze3FBAeV4PV3lez9JJdQWU53U9nUaAAAECBAgQIECAQFsB5Xlb37TTledpiW/FvpsW0dNbr7rqqvKmN71pyadMX1U+fer8u9/97vw9m/sE+6c//eky/a7zDT9TcTAV7c997nO3+MxHHnmk/NEf/dGs4N/ws6VPy3/5y18uBx10UJmK++nnJS95Sbn88suX9NXtP/3pT2efxP/whz88f97b3va28slPfrI89alPXXDe1X7eFtEGe4HyfLDAjEuAwIoElOcr4vPmhgLK83q4yvN6lk6qK6A8r+vpNAIECBAgQIAAAQIE2gooz9v6pp2uPE9LfCv2/d73vjf7WvN169bN33XAAQeUCy64oDzrWc/a4kn333//7HeNT1+FvuHn+c9//uz3ir/85S9f8P333HNPOeyww8rXv/71+d+fccYZ5eSTTy477rjjos9cv359ueyyy8pxxx03L8KnT8j/wz/8Q9l7770Xfd/09fRvf/vby+c+97n5a971rnfNPn2+WAG+4YVf/epXy1FHHVXuu++++Xu39I8LVvt5WwxpsBcozwcLzLgECKxIQHm+Ij5vbiigPK+HqzyvZ+mkugLK87qeTiNAgAABAgQIECBAoK2A8rytb9rpyvO0xLdi36mQnoryY445ZqN3veMd7yhTob3bbrstetpDDz00+9r3T33qUxu95pRTTinT/xFbrAifvtp8Kq6n1234mX5v+bnnnlsOP/zw8qQnPekJz5zmnH5v+Tvf+c6NiuypcP/Qhz60xa9gv/TSS8uRRx650bnTp8lPOumkRd/7zW9+sxx//PEblfyHHHJI+X/s3Xuw3VV98P+VwKApQgqMXKxtsFMngiNoLaKlXEaqqKAYSkVMALkFKiK3sQO0SAcUEIt4KQgIUoRoFBQUUK5aRKxIqVBsIeUPydQWigYGIsZaSJ757qc5k4QTzl7nfNb3nHXW68w4Po/s72ev9focf/N75u3e5+KLL06bbbbZCyr3/X4ZK5/yLxXPp/yKHJAAgUAB8TwQ06hQAfE8jlM8j7M0KVZAPI/1NI0AAQIECBAgQIAAgbIC4nlZ39ami+etbTzzvt0npbtPj1999dVrPbnTTjulj370o6n7m+IbbbTRyD975pln0re+9a30iU98It1zzz1rPbPvvvsO4vJWW231gqd45JFHBjH7rrvuGnldF9C7T4Qfd9xxa/3N9ccffzxdccUVg5jfBfvVPzvvvHO6/PLLB1/DPtbP+u548MEHD76W/RWveMXI31zvvhq++3T5xz/+8bRkyZKR0d0n6rtz7L777mO9Xer7/cY8UEUvEM8rWpajEiAwYQHxfMKEBhQSEM/jYMXzOEuTYgXE81hP0wgQIECAAAECBAgQKCsgnpf1bW26eN7axsdx3y4Sd19tvmbMXj2mi9qvfe1r06xZs1IXln/4wx+O+g677LJL6v6e+dy5c4c6wWhfib76wde97nXppS996XrfrzvTRRddNPj69xkzZgz1ft3fZD/00EPX+iT56ge7M3dxfMWKFem+++4b+Vr4NQcP89Xya76+7/cbCqGCF4nnFSzJEQkQCBMQz8MoDQoWEM/jQMXzOEuTYgXE81hP0wgQIECAAAECBAgQKCsgnpf1bW26eN7axsd53+7vep9wwglr/W3wYUd1Ebv7pPbv/u7vDvtIWt9XsY81oPsq+QsuuCAdcMABQ4fz1TNH+yr2sd6vC/WnnXbdXratAAAgAElEQVTawOaF/ib7aHP6fr+x7lLDPxfPa9iSMxIgECUgnkdJmhMtIJ7HiYrncZYmxQqI57GephEgQIAAAQIECBAgUFZAPC/r29p08by1jU/gvt1Xsl9yySXp05/+9Fp/W3x9I1/zmtekU045Je23335j/t3x9c146KGHBn///Nprrx3z5Pvss8/g76l3n0wf9hPn6w597LHH0kc+8pG0ePHiUT9hvubru6+u7/42+pvf/OZR/xb7mAdOKfX9fsOcaSq/RjyfyttxNgIEogXE82hR86IExPMoyTT4/3f9m7/5m5GB19/y3fQnu+0R9wYmERingHg+TjiPESBAgAABAgQIECAwKQLi+aSwT9s3Fc+n7WrLXaz7evY777xz8LfN//mf/3nkq9q7T33vuOOO6Y1vfGN6xzvekd7whjes9ffQx3uilStXDv6++PXXX5++853vDP6Wevf3zVd/ZXz3d8bf9a53DaJ57qe/RztT96n3n/3sZ+mGG25IN910U7r//vtH/scC3d26e82bNy91f1e9+7r6if70/X4TPe9kPi+eT6a+9yZAoG8B8bxvce83rIB4PqzU2K8Tz8c28orJERDPJ8fduxIgQIAAAQIECBAgMD4B8Xx8bp4aXUA895tBgEA1AuJ5NatyUAIEAgTE8wBEI4oIiOdxr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p91I9sAACAASURBVB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VxHPn3322fTMM8+k2bNnt7Yf9yVAYA0B8dyvAwECLQmI5y1tu667iudx+xLP4yxNihUQz2M9TSNAgAABAgQIECBAoKyAeF7Wt7XpVcTzZcuWpQULFqQXv/jFaeHChWmPPfZIs2bNam1X7kugeQHxvPlfAQAEmhIQz5tad1WXFc/j1iWex1maFCsgnsd6mkaAAAECBAgQIECAQFkB8bysb2vTq4nn8+fPTzfffPNgP3PmzBnE9Pe+971p++23TzNnzmxtb+5LoEkB8bzJtbs0gWYFxPNmVz/lLy6ex61IPI+zNClWQDyP9TSNAAECBAgQIECAAIGyAuJ5Wd/WplcZz9dc0q677joI6e9+97vTlltu2dr+3JdAUwLieVPrdlkCzQuI583/CkxZAPE8bjXieZylSbEC4nmsp2kECBAgQIAAAQIECJQVEM/L+rY2vfp4vnphm2yySZo3b1469NBD08477+xr3Vv7TXbfJgTE8ybW7JIECPyfgHjuV2GqCojncZsRz+MsTYoVEM9jPU0jQIAAAQIECBAgQKCsgHhe1re16dMmnq+5uO5r3Q8//PDUfdX7tttu62vdW/utdt9pKyCeT9vVuhgBAqMIiOd+LaaqgHgetxnxPM7SpFgB8TzW0zQCBAgQIECAAAECBMoKiOdlfVubXkU875by+OOPp+uuuy5dddVV6c477xx6T93Xuh999NHp7W9/e9pss82Gfs4LCRCYegLi+dTbiRMRIFBOQDwvZ2vyxATE84n5rfm0eB5naVKsgHge62kaAQIECBAgQIAAAQJlBcTzsr6tTa8mnq9ezMqVK9MjjzySvvSlLw1C+pIlS4ba2eqvdV+4cOHga9033HDDoZ7zIgIEpo6AeD51duEkBAiUFxDPyxt7h/EJiOfjcxvtKfE8ztKkWAHxPNbTNAIECBAgQIAAAQIEygqI52V9W5teXTxfc0HPPvts+vGPf5wWLVqUrrzyyvTEE08Mtb/VX+t+0EEHpe7/PGPGjKGe8yICBCZXQDyfXH/vToBAvwLieb/e3m14AfF8eKuxXimejyXkn0+WgHg+WfLelwABAgQIECBAgACB8QiI5+NR88z6BKqO52te6plnnknf+9730iWXXJJuv/32tHz58qG2vueee6bDDjss7bPPPmnTTTcd6hkvIkBgcgTE88lx964ECEyOgHg+Oe7edWwB8Xxso2FfIZ4PK+V1fQuI532Lez8CBAgQIECAAAECBCYiIJ5PRM+z6wpMm3i+5sW6v49+8803p89//vND/330zTffPB144IGDf/lad/9FITA1BcTzqbkXpyJAoIyAeF7G1dSJC4jnEzdcPUE8j7M0KVZAPI/1NI0AAQIECBAgQIAAgbIC4nlZ39amT8t4vnqJq1atSkuXLh38bfScv4/+mte8Ji1YsCC95z3v8bXurf03wn2ntIB4PqXX43AECAQLiOfBoMaFCYjnYZRJPI+zNClWQDyP9TSNAAECBAgQIECAAIGyAuJ5Wd/Wpk/reL7mMsf799G7r3M/8sgj0x577OFr3Vv7b4f7TjkB8XzKrcSBCBAoKCCeF8Q1ekIC4vmE+NZ6WDyPszQpVkA8j/U0jQABAgQIECBAgACBsgLieVnf1qY3E8/XXOyKFSvS3Xffnb7+9a+nb37zm4NPp4/1032t+0EHHZSOOOKItP3226eZM2eO9Yh/ToBAsIB4HgxqHAECU1pAPJ/S62n6cOJ53PrF8zhLk2IFxPNYT9MIECBAgAABAgQIECgrIJ6X9W1tepPxfM0ld59I//d///d0yy23pBtuuCHdfvvtY/4O7LrrrunYY49N3afSZ82aNebrvYAAgRgB8TzG0RQCBOoQEM/r2FOLpxTP47YunsdZmhQrIJ7HeppGgAABAgQIECBAgEBZAfG8rG9r05uP57/5zW/Sfffdl66//vp09dVXpyVLlgz9OzB37txBRH//+9+fNt5446Gf80ICBMYnIJ6Pz81TBAjUKSCe17m3Fk4tnsdtWTyPszQpVkA8j/U0jQABAgQIECBAgACBsgLieVnf1qY3Gc+feeaZdNddd6Wrrroq3XjjjemJJ56Y0N532mmn9KlPfSq96U1vSjNmzJjQLA8TILB+AfHcbwcBAi0JiOctbbuuu4rncfsSz+MsTYoVEM9jPU0jQIAAAQIECBAgQKCsgHhe1re16c3E8+4T5j/60Y/SF77whfSNb3xj6GC+ySabpN133z11X+9+0003rff3o/ub6J/97GfTe9/7Xn8PvbX/FrlvbwLieW/U3ogAgSkgIJ5PgSU4wqgC4nncL4Z4HmdpUqyAeB7raRoBAgQIECBAgAABAmUFxPOyvq1Nn9bxvAveDz74YPrKV74y+JT50qVLh97vzjvvnBYsWJDe8573pC233HLw3OOPPz6YdcEFF4z69e5daL/kkksGAd0PAQLxAuJ5vKmJBAhMXQHxfOrupvWTiedxvwHieZylSbEC4nmsp2kECBAgQIAAAQIECJQVEM/L+rY2fdrF81WrVg0i+Ve/+tVBMH/ggQeG3umcOXPSfvvtlw477LC0/fbbr/cT5CtWrEhf+9rX0kc/+tHnRfRddtll8L7bbrvt0O/rhQQIDCcgng/n5FUECEwPAfF8euxxOt5CPI/bqngeZ2lSrIB4HutpGgECBAgQIECAAAECZQXE87K+rU2fNvG8+1T4ddddNwjXd95559B77D4tvueee6aFCxemPfbYI82aNWvoZ3/yk5+kI444It19991rPXPppZemww8/fOg5XkiAwHAC4vlwTl5FgMD0EBDPp8cep+MtxPO4rYrncZYmxQqI57GephEgQIAAAQIECBAgUFZAPC/r29r0quP5008/nb71rW+lRYsWpRtuuCFrd6N9LXvWgJRS9yn3LpR34X3Nnw984APpvPPOSy9+8YtzR3o9AQIvICCe+/UgQKAlAfG8pW3XdVfxPG5f4nmcpUmxAuJ5rKdpBAgQIECAAAECBAiUFRDPy/q2Nr26eN59ZXr3Se/LL788XXvttWn58uVD72zYr2UfemBK6aGHHhr8XfQ1vx5+r732GgT9LbbYImeU1xIgMIaAeO5XhACBlgTE85a2XdddxfO4fYnncZYmxQqI57GephEgQIAAAQIECBAgUFZAPC/r29r0KuL5ypUr049//ON05ZVXDv71xBNPDL2niXwt+zBvsmzZsjR//vx08803j7xcPB9GzmsI5AuI5/lmniBAoF4B8bze3U33k4vncRsWz+MsTYoVEM9jPU0jQIAAAQIECBAgQKCsgHhe1re16VXE89EC9ViLivha9rHeo/vno51t//33H3yd++zZs4cZ4TUECAwpIJ4PCeVlBAhMCwHxfFqscVpeQjyPW6t4HmdpUqyAeB7raRoBAgQIECBAgAABAmUFxPOyvq1Nn1bxvMTXso/1C/Ff//Vfg0+e/8M//MPIS0855ZR05plnpg022GCsx/1zAgQyBMTzDCwvJUCgegHxvPoVTtsLiOdxqxXP4yxNihUQz2M9TSNAgAABAgQIECBAoKyAeF7Wt7Xp1cfz0l/LPtYvxL333pve+c53pkcffXTw0rlz56bzzjsv7b333mM96p8TIJApIJ5ngnk5AQJVC4jnVa9vWh9ePI9br3geZ2lSrIB4HutpGgECBAgQIECAAAECZQXE87K+rU2vNp739bXsY/1C/OxnP0vLly9PW2+99eBr2mfOnDnWI/45AQLjFBDPxwnnMQIEqhQQz6tcWxOHFs/j1iyex1maFCsgnsd6mkaAAAECBAgQIECAQFkB8bysb2vTq4rnDz30UNpvv/3SYYcdlrbffnuhurXfVvdtXkA8b/5XAACBpgTE86bWXdVlxfO4dYnncZYmxQqI57GephEgQIAAAQIECBAgUFZAPC/r29r0KuL5L3/5y/TAAw+k1772tWnWrFmt7ch9CRD4PwHx3K8CAQItCYjnLW27rruK53H7Es/jLE2KFRDPYz1NI0CAAAECBAgQIECgrIB4Xta3telVxPMSS1m5cmWaMWPG4F9+CBCoQ0A8r2NPTkmAQIyAeB7jaEq8gHgeZyqex1maFCsgnsd6mkaAAAECBAgQIECAQFkB8bysb2vTp0U8X7VqVfrv//7vdN9996UddtghvexlLxtzrjH7qAAAIABJREFUj7feems68sgj0x577JHe9773pV133dWn2sdU8wICkysgnk+uv3cnQKBfAfG8X2/vNryAeD681VivFM/HEvLPJ0tAPJ8see9LgAABAgQIECBAgMB4BMTz8ah5Zn0CVcfz//mf/0m33XZb+vjHP57uvPPOwR3vuOOOtNtuu4258UWLFqUFCxaMvG7u3Lnp2GOPTe9///vTxhtvPObzXkCAQP8C4nn/5t6RAIHJExDPJ8/eO7+wgHge9xsinsdZmhQrIJ7HeppGgAABAgQIECBAgEBZAfG8rG9r06uN5w899FD68Ic/nG644Ya1dnbVVVel+fPnj7nHM888M33kIx953uv22Wef9IlPfCK96lWvGnOGFxAg0K+AeN6vt3cjQGByBcTzyfX37usXEM/jfjvE8zhLk2IFxPNYT9MIECBAgAABAgQIECgrIJ6X9W1tepXx/Hvf+15auHBhWrJkyfP2dcYZZ6TTTjvtBff461//Op100knpwgsvHPV1O+64Y/rc5z6X3vSmN7X2++C+BKa0gHg+pdfjcAQIBAuI58GgxoUJiOdhlEk8j7M0KVZAPI/1NI0AAQIECBAgQIAAgbIC4nlZ39amVxfPu69lP+SQQ9LSpUtH3dVRRx2Vzj///Bf8++XLly9PxxxzTLryyivXu++dd945XX755Wm77bZr7XfCfQlMWQHxfMquxsEIECggIJ4XQDUyREA8D2EcDBHP4yxNihUQz2M9TSNAgAABAgQIECBAoKyAeF7Wt7XpVcXzxx57LB1xxBHpxhtvHHVPc+bMGXxl+ymnnJJe8pKXrHeXK1euTN2sf/qnf0qLFy8efPV7F9TX/Tn44IPTZz/72bTpppu29nvhvgSmpIB4PiXX4lAECBQSEM8LwRo7YQHxfMKEIwPE8zhLk2IFxPNYT9MIECBAgAABAgQIECgrIJ6X9W1tejXxfNWqVekzn/lMOv7445+3o5122imdfvrp6c1vfvMLfuJ8fct99NFH0yc/+cn0t3/7t897ybB/Q721Xxz3JTAZAuL5ZKh7TwIEJktAPJ8see87loB4PpbQ8P9cPB/eyiv7FRDP+/X2bgQIECBAgAABAgQITExAPJ+Yn6fXFqgmnneBu/sk+G233bbWDU4++eR06qmnpk022WRCu3322WfTFVdckU444YS1PoU+b968dNlll6XNNttsQvM9TIDAxAXE84kbmkCAQD0C4nk9u2rtpOJ53MbF8zhLk2IFxPNYT9MIECBAgAABAgQIECgrIJ6X9W1tejXx/NZbb01vfetb19rPBz7wgXTuueemjTfeOGRvXUDvPsF+1llnjczrovy3v/3ttMsuu4S8hyEECIxfQDwfv50nCRCoT0A8r29nrZxYPI/btHgeZ2lSrIB4HutpGgECBAgQIECAAAECZQXE87K+rU2vJp6fffbZg0+Yr/7Zcccd01e+8pU0d+7c0J0tWbIkHXDAAen+++8fmdt9pXv3iXQ/BAhMroB4Prn+3p0AgX4FxPN+vb3b8ALi+fBWY71SPB9LyD+fLAHxfLLkvS8BAgQIECBAgAABAuMREM/Ho+aZ9QlUEc9XrFgxiNcXX3zxyD26//s555yTNtpoo9Dt/uY3v0ndV8Gff/75I3O7T7ifd9556cUvfnHoexlGgECegHie5+XVBAjULSCe172/6Xx68Txuu+J5nKVJsQLieaynaQQIECBAgAABAgQIlBUQz8v6tja9inj+5JNPpoMOOijdeOONI/vp/j559zfQS/x88YtfTIcccsjI6P333z9deumlafbs2SXezkwCBIYUEM+HhPIyAgSmhYB4Pi3WOC0vIZ7HrVU8j7M0KVZAPI/1NI0AAQIECBAgQIAAgbIC4nlZ39amVxHPly1blubPn59uvvnmkf3ccsst6S1veUuRfX3zm99M++6778jsvfbaKy1atChtscUWRd7PUAIEhhMQz4dz8ioCBKaHgHg+PfY4HW8hnsdtVTyPszQpVkA8j/U0jQABAgQIECBAgACBsgLieVnf1qZXG88XL148+NvkJX5uvfXW9Na3vnVktHheQtlMAvkC4nm+mScIEKhXQDyvd3fT/eTiedyGxfM4S5NiBcTzWE/TCBAgQIAAAQIECBAoKyCel/VtbXoV8fypp55KRxxxRLrmmmtG9lPya9u7T5kvWLBg5L323nvvdOWVV6bNNtustd8P9yUwpQTE8ym1DochQKCwgHheGNj4cQuI5+Ome96D4nmcpUmxAuJ5rKdpBAgQIECAAAECBAiUFRDPy/q2Nr2KeL5ixYp0wgknpIsvvnhkP93//ZxzzkkbbbRR6M6ee+65dNppp6Wzzz57ZO5RRx2Vzj///DRr1qzQ9zKMAIE8AfE8z8urCRCoW0A8r3t/0/n04nncdsXzOEuTYgXE81hP0wgQIECAAAECBAgQKCsgnpf1bW16FfG8W0oXs0899dSR/ey8887py1/+cnrFK14RurNHH300HXzwwem2224bmXvWWWelU045JfR9DCNAIF9APM838wQBAvUKiOf17m66n1w8j9uweB5naVKsgHge62kaAQIECBAgQIAAAQJlBcTzsr6tTa8mnq/7d8i7RZ177rnpxBNPTBtssEHI3latWpUuvfTStHDhwrXmfeMb30jvete7Qt7DEAIExi8gno/fzpMECNQnIJ7Xt7NWTiyex21aPI+zNClWQDyP9TSNAAECBAgQIECAAIGyAuJ5Wd/WplcTz0f7RPicOXNS97fPd99995C9PfDAA+mggw5K999//8i8Up9wDzmwIQQaExDPG1u46xJoXEA8b/wXYApfXzyPW454HmdpUqyAeB7raRoBAgQIECBAgAABAmUFxPOyvq1Nryaed58K7/7u+EknnbTWjubOnZsuuuiiQUCfMWPGuPd37733pmOOOSbdfffda83o/v756aefHvbp9nEf0IMECCTx3C8BAQItCYjnLW27rruK53H7Es/jLE2KFRDPYz1NI0CAAAECBAgQIECgrIB4Xta3tenVxPNuMUuWLEkHHHDAWp8M7/7zTTbZJH3gAx9Ixx13XNpmm22ydrhs2bL0hS98IZ1zzjnpiSeeWOvZ7bbbLi1evDjtsMMOWTO9mACBMgLieRlXUwkQmJoC4vnU3ItTpSSex/0WiOdxlibFCojnsZ6mESBAgAABAgQIECBQVkA8L+vb2vSq4vn6/ib56qV1EX3PPfdMb3vb29If/uEfpm233TbNnDlzENe7f1++fHlauXJl+o//+I/BJ8xvuummdPvttw/+89F+LrnkknTEEUdM6BPtrf1CuS+BkgLieUldswkQmGoC4vlU24jzrBYQz+N+F8TzOEuTYgXE81hP0wgQIECAAAECBAgQKCsgnpf1bW16VfG8W84zzzyT/vIv/zJdeOGFRXfVfZL93HPPTRtvvHHR9zGcAIHhBcTz4a28kgCB+gXE8/p3OF1vIJ7HbVY8j7M0KVZAPI/1NI0AAQIECBAgQIAAgbIC4nlZ39amVxfPuwV1X69+8sknp89//vNF9nXsscemj33sY4NPrPshQGDqCIjnU2cXTkKAQHkB8by8sXcYn4B4Pj630Z4Sz+MsTYoVEM9jPU0jQIAAAQIECBAgQKCsgHhe1re16VXG825JK1asSBdddFH66Ec/+ry/VT7eJW6++ebpr//6r9PRRx+dZs2aNd4xniNAoJCAeF4I1lgCBKakgHg+JdfiUMnfPI/8JRDPIzXNihQQzyM1zSJAgAABAgQIECBAoLSAeF5auK351cbz1Wt65JFH0hlnnJGuueaa9f7t8rFW2n3CfP/9908f/vCH06te9Sp/43wsMP+cwCQJiOeTBO9tCRCYFAHxfFLYvekQAj55PgTSkC8Rz4eE8rLeBcTz3sm9IQECBAgQIECAAAECExAQzyeA59HnCVQfz1ff6PHHH0+33XZbuu6669Ltt98+5qfRu2C+yy67pHnz5qV3vetdaautthLN/ReEwBQXEM+n+IIcjwCBUAHxPJTTsEAB8TwOUzyPszQpVkA8j/U0jQABAgQIECBAgACBsgLieVnf1qZPm3i+5uJWrVqVnn766UFAX7p06Vo7/e3f/u00Z86cwd8z33DDDVvbt/sSqFpAPK96fQ5PgECmgHieCeblvQmI53HU4nmcpUmxAuJ5rKdpBAgQIECAAAECBAiUFRDPy/q2Nn1axvPWlui+BFoREM9b2bR7EiDQCYjnfg+mqoB4HrcZ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dMunq9cuTI99dRTqfv3qJ+ZM2em2bNnp+7f/RAgMHkC4vnk2XtnAgT6FxDP+zf3jsMJiOfDOQ3zKvF8GCWvmQwB8Xwy1L0nAQIECBAgQIAAAQLjFRDPxyvnudEEqo7njz/+eLr++uvTLbfcku6+++60dOnSIlvea6+90qJFi9IWW2xRZL6hBAgMJyCeD+fkVQQITA8B8Xx67HE63kI8j9uqeB5naVKsgHge62kaAQIECBAgQIAAAQJlBcTzsr6tTa8ynj/xxBPp3HPPTRdeeGFavnx58Z2J58WJvQGBoQTE86GYvIgAgWkiIJ5Pk0VOw2uI53FLFc/jLE2KFRDPYz1NI0CAAAECBAgQIECgrIB4Xta3tenVxfOHH344ffCDHxx82ryvH/G8L2nvQ+CFBcRzvyEECLQkIJ63tO267iqex+1LPI+zNClWQDyP9TSNAAECBAgQIECAAIGyAuJ5Wd/WplcVz5988sl01FFHpauvvrrXPYnnvXJ7MwLrFRDP/XIQINCSgHje0rbruqt4Hrcv8TzO0qRYAfE81tM0AgQIECBAgAABAgTKCojnZX1bm15VPL/sssvSEUcc0fuOxPPeyb0hgVEFxHO/GAQItCQgnre07bruKp7H7Us8j7M0KVZAPI/1NI0AAQIECBAgQIAAgbIC4nlZ39amVxPPH3300XTwwQen22677Xk72nzzzdPee++d3va2t6U5c+akP/iDP0gbbrhh2C5nzpyZZs+enbp/90OAwOQJiOeTZ++dCRDoX0A879/cOw4nIJ4P5zTMq8TzYZS8ZjIExPPJUPeeBAgQIECAAAECBAiMV0A8H6+c50YTqCae33777WnevHlp+fLla93jwAMPTGeddVbadtttbZgAgWkuIJ5P8wW7HgECawmI534hpqqAeB63GfE8ztKkWAHxPNbTNAIECBAgQIAAAQIEygqI52V9W5teTTw/++yz06mnnrrWfvbdd9908cUXp6222qq1vbkvgSYFxPMm1+7SBJoVEM+bXf2Uv7h4Hrci8TzO0qRYAfE81tM0AgQIECBAgAABAgTKCojnZX1bm15FPF+xYkU64YQTBqF89c8222yTFi9enHbbbbfWdua+BJoVEM+bXb2LE2hSQDxvcu1VXFo8j1uTeB5naVKsgHge62kaAQIECBAgQIAAAQJlBcTzsr6tTa8ini9btizNnz8/3XzzzSP72X///dOll146+FvkfggQaENAPG9jz25JgMD/FxDP/SZMVQHxPG4z4nmcpUmxAuJ5rKdpBAgQIECAAAECBAiUFRDPy/q2Nr3aeH766aen7l8zZsxobWfuS6BZAfG82dW7OIEmBcTzJtdexaXF87g1iedxlibFCojnsZ6mESBAgAABAgQIECBQVkA8L+vb2vRq4/kZZ5yRTjvttNb25b4EmhYQz5tev8sTaE5APG9u5dVcWDyPW5V4HmdpUqyAeB7raRoBAgQIECBAgAABAmUFxPOyvq1NryKeL1++PB1zzDHpyiuvHNmPeN7ar6r7EkhJPPdbQIBASwLieUvbruuu4nncvsTzOEuTYgXE81hP0wgQIECAAAECBAgQKCsgnpf1bW16FfH8ueeeG3zK/Oyzzx7ZzymnnJLOPPPMtMEGG7S2M/cl0KyAeN7s6l2cQJMC4nmTa6/i0uJ53JrE8zhLk2IFxPNYT9MIECBAgAABAgQIECgrIJ6X9W1tehXxvFvKokWL0oIFC0b2M2/evHTZZZelzTbbrLWduS+BZgXE82ZX7+IEmhQQz5tcexWXFs/j1iSex1maFCsgnsd6mkaAAAECBAgQIECAQFkB8bysb2vTq4nnP/3pT9OBBx6Y7r777sGOttlmm7R48eK02267tbYz9yXQrIB43uzqXZxAkwLieZNrr+LS4nncmsTzOEuTYgXE81hP0wgQIECAAAECBAgQKCsgnpf1bW16NfG8++r27pe/+6r21T9HHnlkOv/889PGG2/c2t7cl0CTAuJ5k2t3aQLNCojnza5+yl9cPI9bkXgeZ2lSrIB4HutpGgECBAgQIECAAAECZQXE87K+rU2vJp53i3n44YfTQQcdNPLp80022SRddNFFg0+kz5gxo7XduS+B5gTE8+ZW7sIEmhYQz5te/5S+vHgetx7xPM7SpFgB8TzW0zQCBAgQIECAAAECBMoKiOdlfVubXlU875Zzxx13pEMOOSQtXbp0sKsuoHefPu/+HvqLXvSi1vbnvgSaEhDPm1q3yxJoXkA8b/5XYMoCiOdxqxHP4yxNihUQz2M9TSNAgAABAgQIECBAoKyAeF7Wt7Xp1cXzVatWpWuvvTadeOKJIwG9W9quu+6auq9x33PPPdPWW2+dZs6c2dou3ZfAtBcQz6f9il2QAIE1BMRzvw5TVUA8j9uMeB5naVKsgHge62kaAQIECBAgQIAAAQJlBcTzsr6tTa8inq9cuTI99dRTqfv31T/33ntvOv7449ODDz446s7e+MY3pk033TRkn7/3e7+Xzj333LTZZpuFzDOEAIHxCYjn43PzFAECdQqI53XurYVTi+dxWxbP4yxNihUQz2M9TSNAgAABAgQIECBAoKyAeF7Wt7XpVcTzZcuWpfnz56ebb755Uvaz1157pUWLFqUttthiUt7fmxIg8P8FxHO/CQQItCQgnre07bruKp7H7Us8j7M0KVZAPI/1NI0AAQIECBAgQIAAgbIC4nlZ39ami+dDbFw8HwLJSwj0ICCe94DsLQgQmDIC4vmUWYWDrCMgnsf9SojncZYmxQqI57GephEgQIAAAQIECBAgUFZAPC/r29p08XyIjYvnQyB5CYEeBMTzHpC9BQECU0ZAPJ8yq3AQ8bzY74B4XozW4AkKiOcTBPQ4AQIECBAgQIAAAQK9CojnvXJP+zcTz4dYsXi+NtKKFSvS3XffnW655Zb0/e9/P913331p+fLlgxfNnTs3ve51r0t77LFHesc73pFe/vKXpxkzZgyhvP6XdH/rfsmSJen6669P3/nOd9I999yTnnjiibTJJpuk1772tWn33XdP7373uwfvO3PmzAm9V/fwqlWr0s9+9rN0ww03pJtuuindf//9aenSpYO5b3zjG9Mb3vCGNG/evPSmN70pvehFL6ru/SZ84EkcIJ5PIr63JkCgdwHxvHdybzikgE+eDwk1xMvE8yGQvGRSBMTzSWH3pgQIECBAgAABAgQIjFNAPB8nnMdGFaginv/yl79MV111VXrqqacmZY2zZ89OCxYsSC95yUsm5f2nyps+88wz6ZJLLkmf/vSnR2LyWGc7+OCDB3+nettttx3rpaP+80ceeSSdfvrp6Ytf/OKYz++zzz6D9+oi+niD/c9//vN03nnnpQsvvHDkfxCwvjfeaaed0llnnZXe/OY3jzva9/1+YyJO8ReI51N8QY5HgECogHgeymlYoIB4HocpnsdZmhQrIJ7HeppGgAABAgQIECBAgEBZAfG8rG9r06uI560tZSre9+GHH04f/OAHB582z/2ZM2dO+uQnPzn4tHZO1P7e976XFi5cOPjU+bA/m2++ebrgggvSAQcckPVe3fzufQ4//PB01113Dft2g0+/n3baaemEE05IG2644dDPTcb7ZR1uir5YPJ+ii3EsAgSKCIjnRVgNDRAQzwMQ/2+EeB5naVKsgHge62kaAQIECBAgQIAAAQJlBcTzsr6tTRfPW9v4OO774IMPpkMPPXTwVe2j/XRfZb7pppum//3f/x18xXn3lerr/nSR+aKLLkoHHnjgUFH7jjvuSIcccsion3Bf/X5PP/10+uEPfzjh9+oGvNAdu0+yv/SlL03d19Wv+RX1a77xOeeck0466aShA3rf7zeOtU/JR8TzKbkWhyJAoJCAeF4I1tgJC4jnEyYcGSCex1maFCsgnsd6mkaAAAECBAgQIECAQFkB8bysb2vTxfPWNp553y5QH3vssc/72vTuK8u7r1PvvrJ81qxZI1O7v0/+b//2b+kTn/jE857pPoF+zTXXpD/6oz96wVM89thj6Ygjjkg33njjyOu6+P5Xf/VXg4i/5ZZbjvznjz/+eLriiitSF6/XjPY777xzuvzyy9N222035o27r6PvPjn++c9/fq3Xdv/Zhz70odSde/Un5juPr33ta+njH//4Wp+I717TnaP7++tj/fT9fmOdp6Z/Lp7XtC1nJUBgogLi+UQFPV9KQDyPkxXP4yxNihUQz2M9TSNAgAABAgQIECBAoKyAeF7Wt7Xp4nlrG8+879e//vX0Z3/2Z2s99Rd/8ReDeNwF7fX9PPvss4OY3AXo5cuXj7zsqKOOSueff/5awX3NGatWrUqf+cxn0vHHHz/yH3dh+nOf+1x629veNuqn1rtnvvvd76bDDjtsrU+qd58E/9jHPpZe9KIXveCtv/GNb6SDDjpo5Jzdvbozdp98X99Xsf/kJz8ZBP41P43/53/+5+niiy9Om2222ZR6v8yVT+mXi+dTej0OR4BAsIB4HgxqXJiAeB5GmcTzOEuTYgXE81hP0wgQIECAAAECBAgQKCsgnpf1bW26eN7axjPu+9RTTw0Ccfdp8dU/++677yAQb7XVVmNO6gJ694nw7m+Cr/7ZZptt0nXXXZfe8IY3jPr8T3/608FXu68ZpT/1qU8NPgH+Qn8vvQvoX/7yl9PRRx89EsGH+aT7k08+Ofg759dee+3IeYaN7ut+tXwX3a+88srUGa3vp+/3G3NJlb1APK9sYY5LgMCEBMTzCfF5uKCAeB6HK57HWZoUKyCex3qaRoAAAQIECBAgQIBAWQHxvKxva9OndTzv/kb1r371q8FOZ86cmWbPnj34dz/DCdx7773pne98Z3r00UcHD3RxuAvpb33rW4cbkFIaLYZ/8pOfHHwifbSfyy67bBDsV/904aAL0r/zO78z5nt2X4f+wQ9+MP393//9yGu7cN99vfwGG2ww6vO33357mjdv3khw777mffHixWmHHXYY8/2ee+65waeFzjzzzJHXvv/9709/93d/lzbeeOMp8X5jXqKyF4jnlS3McQkQmJCAeD4hPg8XFBDP43DF8zhLk2IFxPNYT9MIECBAgAABAgQIECgrIJ6X9W1t+rSJ592nnH/84x+nm266KXWfCP7Rj3601teF77XXXmnRokVpiy22GNnxnXfembqQu3DhwrTHHnus96vEW/ulWH3fL37xi4OvLl/90xl1hi972cuGJvnNb36TTj755MHXoK/+Wd9Xt3df737MMccMYvnqn/POO28Q2l/oU+drHmbdr5n/0z/908HfXu8+8b7uTxe/u7h+9tlnj/yj7hPu55577phf9b76ge737N3vfvfI/8Cgi+9XX311evWrXz3p7zf0kip6oXhe0bIclQCBCQuI5xMmNKCQgHgeByuex1maFCsgnsd6mkaAAAECBAgQIECAQFkB8bysb2vTq4/n3aeNuzja/U3sBx54YL37Gy2edyF4wYIFg2de85rXpFNOOSXtt99+Q4fT6fzL0n0Nevf/sen+tfpnrL9Xvj6PLpyfeOKJI/947733HgTydf82+JIlS9IBBxyQ7r///sFru0+6f/vb30677LLL0NRLly5N73vf+9IPfvCDMWf84he/GPyt8+5/cLH656qrrkrz588f+v1G+2r79c3o+/2GvkRFLxTPK1qWoxIgMGEB8XzChAYUEhDP42DF8zhLk2IFxPNYT9MIECBAgAABAgQIECgrIJ6X9W1terXxvIu7//iP/5iOP/74dM8994y5t9HiefeJ41NPPXWtZ7uY2n3yeOuttx5z5nR+QfeJ8a997WvpX//1X9N9992Xli1blt7xjnes9ffLh73/up9gH20X3axbb711ra+E/+M//uP0pS99KXV/u3zYn9E+vX7RRRelLvyv+/Mv//Ivaf/9908PP/zw4B91n06//vrr0+tf//ph3y6N9un17n+E0X2V+7pfFd/3+w19iYpeKJ5XtCxHJUBgwgLi+YQJDSgkIJ7HwYrncZYmxQqI57GephEgQIAAAQIECBAgUFZAPC/r29r0KuN59xXtV1xxxeDrvLtYOszPusF2tOi5ek73N727v1v9yle+cpjRXvMCAqN9gr37m+af/vSn02/91m+t9eS6n1Dv/ocMF1xwweAT6MP+jPZ+3e/JOeeckzbaaKO1xnzzm99M++6778h/Np6vpe8eXvd/HNAF+UsvvTTNnj17Ut9vWLOaXiee17QtZyVAYKIC4vlEBT1fSkA8j5MVz+MsTYoVEM9jPU0jQIAAAQIECBAgQKCsgHhe1re16dXF8y6OfvnLX05HH3300OG8W+q68fzb5w0nAAAgAElEQVRXv/pVOu644waRc7SfLqpefPHFaauttmrtdyL0vk8++WQ6/PDD07XXXjsyd7RPZo/2P2ZYX/Qe64Dd3rrfj9U/64vw675ufdF7rPdb9xPz64vwfb/fWOeu8Z+L5zVuzZkJEBivgHg+XjnPlRYQz+OExfM4S5NiBcTzWE/TCBAgQIAAAQIECBAoKyCel/VtbXp18fyOO+5IhxxySOr+tvW6P90nlLu/j9193Xf385GPfGTkJevG81/+8pep+9r27iu9n3jiiVH3ftJJJ6WPfexj/gb6BP5bcfvtt6d58+at9T906L4Ovvvb8mv+rFixYvBNAl1gXv1zxhlnjOtr4tf8W/bdrPV9TXz31epr/o6M92+633XXXelP/uRPRs694447pq985Stp7ty5a92x7/ebwNqm7KPi+ZRdjYMRIFBAQDwvgGpkiIB4HsI4GCKex1maFCsgnsd6mkaAAAECBAgQIECAQFkB8bysb2vTq4rnjz32WOq+8vvGG29ca0+bb755OvnkkwdRfcsttxz8s3WD5voC6s9//vN03nnnpQsvvPB5n2Tv/gb24sWL02677dba70XIfZ9++ul07LHHDr7WfPXPzjvvPPjmgFe84hVrvUf3CfXuE+Jr7rb7av6DDz44+yzDxOxf//rXqfsfR3R7X/1z+umnp+5fM2bMyHrPJUuWpAMOOCDdf//9I899//vfH/wPOVb/9P1+WReo6MXieUXLclQCBCYsIJ5PmNCAQgLieRyseB5naVKsgHge62kaAQIECBAgQIAAAQJlBcTzsr6tTa8mnndf1959xfrChQvX2lEXY7u/i/36179+rf982HjePdTN/sEPfpCOOeaYtQJo988+9KEPpXPPPdenzzP/m7G+r9c/66yz0l/+5V+mDTbYYK2Jy5YtS/Pnz08333zzyH9+1VVXDf6z3J9h4nnkJ92Hied9v1+uWS2vF89r2ZRzEiAQISCeRyiaUUJAPI9TFc/jLE2KFRDPYz1NI0CAAAECBAgQIECgrIB4Xta3tenVxPNf/OIXg08m33TTTSM7mjNnTuo+nbz77rs/b2858Xz1w/fcc0868sgj1wro2223Xbr66qvTq1/96tZ+NyZ039G+Xr/7JHYXxLfddtvnzRbPh+ceJtYPP62uV4rnde3LaQkQmJiAeD4xP0+XExDP42zF8zhLk2IFxPNYT9MIECBAgAABAgQIECgrIJ6X9W1tejXxvIvhb3/729f6avVLLrlk8DXuo33N9njiefdp6e7vZXeRfs2f8X4CurVfptX3ffDBB9Ohhx6a7r777hGC7u/Rd/t673vfOypL9/X573vf+9Jtt9028s/H6z7MJ89/9atfpeOOO27wbQarf8b7N9aHidl9v19fv3vd195/4QtfSM8991wvb9n96YbuX6t/vvvd76Y99tijl/f2JgQIEOhbQDzvW9z7DSsgng8rNfbrxPOxjbxicgTE88lx964ECBAgQIAAAQIECIxPYN3/9/XWW2+dun/18bPxxhunU045Je299959vJ336EGgmnh+/vnnpxNPPHGEZNddd01f+tKX0stf/vJRmcYTz7tBjz766ODvbK8Zccf7t7B72N+Ue4ulS5cOvv5+3b9Lf8455wz+xviGG2446plHC9BR8fyVr3xluuaaa9IOO+ww8t6jfdI9Mp7fcsst6S1vecukvV8fvxg//elP0+///u/38VbrfY/x/o5M6qG9OQECBIYUEM+HhPKy3gXE8zhy8TzO0qRYAfE81tM0AgQIECBAgAABAgTKChxwwAHpq1/9atk3eYHpL3vZy9J//ud/Ttr7e+NYgSri+a9//etBeO0+5br6p/tfcZx55pnP+9vZq//5eON59wna0047LZ199tkj73XUUUelLt7PmjUrVn+aTft/7N0NsOZlfd//S6QSAkhhx1JrfUgnDKGmwYgGiA8wMbJN0kAwRCULPlQCKASLVOrTssygBZkhGAoIDjQFdgUrloJJdTHGEP7WpxhCYyah6ChMHTQGdigQNAX2P79D9hz2sMuePedzn3N/r9/rzDidsud879/1+l7W6nvv+2wvnL/jHe+Y+b3xw9++2d7X8LPDO8+H3z2/5WuxYXT+7rcVzx944IGZTy0YovqWr0nG8+V+veW4Wn/5l3/Zfvqnf3o5Xmq7r3HVVVe1f/tv/+2KPoMXJ0CAwKQExPNJyZq7VAHxfKmCcz8vnucsTcoKiOdZT9MIECBAgAABAgQIEJiswOte97p24403TvZFnmb6nnvuudUnZ6/Yg3jhiECJeL6t8Dj8rvPhHeLb+1psPB/mDR/dfvzxx8+OXr169cw/W7VqVQS9xyF33XVXO+2009rwjusnfw2/Q3541/m+++77tMf2O88XfisW8jHxC5+2tO9897vf3S699NJl+9j24S+3PPkj4n1s+9L256cJEJhuAfF8uvcz5qcTz3PbF89zliZlBcTzrKdpBAgQIECAAAECBAhMVmD+f79+5jOfud0336afZPi1xcObM4c3kvrqQ6BEPN9WWL3pppvaUUcdtd0tLCWef+5zn2tHHnnk7Gzx/Okv+9e//vWZj2p/8u84H35ioeF8+F7xfOH/D8o0xfOFP3XmO+f/B6B4nnE1hQCB6RQQz6dzL56qNfE8dwvE85ylSVkB8TzraRoBAgQIECBAgAABApMVmP/fr88555w2/EpmXwQWI1A2ns//ndLzD7+UeH7zzTe3o48+enakeL7tq7V58+Z26623tlNOOaUNQffJX29/+9vbhz/84Tb8jZuFfG3atKmdcMIJW/2u9MV+bPuf/MmftMMPP3z2ZQ8++OB2/fXXt5/8yZ+c/Wfb+lUAi/3Y9r/+679ur3/969tf/MVfzMwfzjzcz0MPPXTFXm8h5hW/RzyvuDXPTIDAYgXE88XK+blJC4jnOWHxPGdpUlZAPM96mkaAAAECBAgQIECAwGQFxPPJ+o5tetl4vqOwupR4fs0117Q3v/nNs3fhV37lV9q1117b9tlnn7Hdj+2e9/HHH58J0r/927/d7r///q2+733ve18b/vV0v+N8/uBHHnmknXHGGe2KK66Y/aPFxuyFfuz+ueee284+++zZ11vs77aff9cOOuig9olPfKIdcMABWx1zuV+vx8sqnve4VWciQGB7AuK5uzGtAuJ5bjPiec7SpKyAeJ71NI0AAQIECBAgQIAAgckKiOeT9R3b9BLxfFthdQiR73//+9sznvGMbe5ssfF8+H3Ka9eubeedd96So2qvl+lHP/pR+93f/d32wQ9+sD344IOzxxzecf2BD3ygvfOd72y77bbbTh1/W+7vfe9727Dn4XdT7MzXEOCHd8Nv+Rre0T78Xu7574Jf6Pft6LXnf8z/EUcc0YaA/8/+2T/b6keX+/V29NwV/1w8r7g1z0yAwGIFxPPFyvm5SQuI5zlh8TxnaVJWQDzPeppGgAABAgQIECBAgMBkBcTzyfqObXqJeD58PPhw8Yd/bfk65phj2lVXXbXdd4MvNp5/+9vfbscdd9xWv797+L0Iw7+2F+rHdGkefvjhmb+0MMTzJ38NYfqiiy6aecf+rrvuuiiS+XH5xBNPnHmdH//xH1/wvG1F+OEd7eeff3571rOetdWc+dH7F3/xF9vHP/7x9pznPGfBrzd84/znPvbYY9uVV17Z9t577xV9vZ06RJFvFs+LLMpjEiAQERDPI4yGTEBAPM+hiuc5S5OyAuJ51tM0AgQIECBAgAABAgQmKyCeT9Z3bNNLxPNhKcPHYL/xjW+c3c8Qa2+44YZ25JFHbnNni4nnQ6QfoudJJ5201cybbrqpHXXUUWO7G0857/Au8//wH/5D++hHP7rVn73whS+c+Wf/+l//6yX9BYOFvoP76RYxPOOpp5468zH7W74uv/zyNnwk+/yv//W//lcbQvddd90180f777//zJ36mZ/5mQXvemfeMb/cr7fgQxT6RvG80LI8KgECSxYQz5dMaMCEBMTzHKx4nrM0KSsgnmc9TSNAgAABAgQIECBAYLIC4vlkfcc2vUw8v/POO9sb3vCGdscdd8zu6Oijj5551+9+++33lL0tJp7feuutM++cvvvuu2fnbe/3V4/tomwvnA8+Qzg/7LDDlkwyf8fPfe5z26c//el28MEHL3j2/BnDX7L4zGc+017xilc8Zcbf/u3ftuEj3T/72c/O/tnO/kWJbc1Yv359W7NmzYq/3oLRCn2jeF5oWR6VAIElC4jnSyY0YEIC4nkOVjzPWZqUFRDPs56mESBAgAABAgQIECAwWQHxfLK+Y5teJp4Pv2f7rLPOahdffPFWO3rHO97RLrjggrbHHnts9c93Np5/4xvfaMPHhH/lK1/Zas7pp58+M39nf4d3Txdp+Kj2wf6yyy7b6lhDkB7+8sKLX/ziyHG39a7xCy+8sA0fu77Qj8z/b//tv7Vf//Vfn32e7f3+8eEbtvWu8Z3d91e/+tX2a7/2a+3ee++dec2ne/f6cr9eZClTNkQ8n7KFeBwCBCYqIJ5PlNfwJQiI50vAm/ej4nnO0qSsgHie9TSNAAECBAgQIECAAIHJCojnk/Ud2/Qy8XxYzJ/+6Z/OfMz2k98ZPvzzIaCfc845W/2u6oXG88cff3zmnclnnnlmG961/OSv4V3LN954Y3vNa14ztnsxe95HH320DQH7Pe95z1YGw8flX3LJJTOxOPk1/B774S8xbPkawsHwEezPe97zdvgy//f//t/227/92+2aa66Z/d61a9fO/L76Zz7zmdv8+c9//vPtmGOOaUO4H74OPPDAdv311y/oo9sHm2H2f/yP/3F29lve8pYZl/l/mWPLNyz36+0Qrdg3iOfFFuZxCRBYkoB4viQ+PzxBAfE8hyue5yxNygqI51lP0wgQIECAAAECBAgQmKyAeD5Z37FNLxXPh1h5/vnntyGIzv8afu/2ENGHj3Z//vOf3770pS+1V77ylbPftnr16rZhw4a2atWqmX+2adOmdtttt828m3rjxo3b3PsQ1D/0oQ+N+l3n2/oo+0MOOaT93u/93kxoTn99+9vfbscdd9xWnwAw7HzYxa677rrdlxt+X/11113XTjnllNkQPnzs+3//7/+9/dzP/dx2f264B29729tm/pLElq/tfZrB/CHbsvnUpz7VXve6103N66X3s9LzxPOV3oDXJ0BgOQXE8+XU9lo7IyCe74zW03+veJ6zNCkrIJ5nPU0jQIAAAQIECBAgQGCyAuL5ZH3HNr1UPB+W8/3vf7+dfPLJbfjd1E/3Nbwj+q677pr9liH0vv71r5951/rwe9Nvv/32p/35IRAP73hOv7O60gX7m7/5m/Zbv/Vb7eabb5597OEvKVx99dXt8MMPn8hRho82Hz4m/33ve9/s/OETAIa/5PCbv/mbbZdddnnK6w7hfPi95W9/+9u3+lSChf7lh+EvVRx//PFbzR3eTf6ud71ru39x4utf/3o79dRTt4r8v/EbvzHzMfb77LPP09os9+tNZFErNFQ8XyF4L0uAwIoIiOcrwu5FFyAgni8AaYHfIp4vEMq3LbuAeL7s5F6QAAECBAgQIECAAIElCIjnS8Dzo08RKBfPhxMMUfy0005rt9xyy0RWetBBB7WPfvSj7bDDDpvI/CpD53+E+vDcQ9R+5zvfud2PQV/I2YYAvvfee28zhA8//53vfGcmZg8fvb/lawjowzvCh9ce3lG+5WsI/EPMH96dfv/998/+8515d/zw7vPhL2R88pOf3Orx3/SmN818LPtP/MRPzP7O9eGj4Yd3l3/4wx/e6mP+d+YvFSz36y1kJ1W+RzyvsinPSYBAQkA8TyiaMQkB8TynKp7nLE3KCojnWU/TCBAgQIAAgT4Ehv9t+M/+7M/6OIxTdCdwxBFHdHemnTmQeL4zWr53RwIl4/lwqO9+97vtjDPOeErw3NGBd/Tnr3jFK9rFF1/cXvrSl+7oW7v+8219nHnqwPM/Qn9bc7f1kehbvu9nf/ZnZ36//fD/Wfnyl7/8lB8fQvvll18+8/Hvz3jGMxb02H/1V3/V3vrWt271TvItP3jAAQe0IY4/8sgj7c///M9nPxb+yYMX8tHyT/7+5X69BSEU+CbxvMCSPCIBAjEB8TxGaVBYQDzPgYrnOUuTsgLiedbTNAIECBAgQKC+wDe/+c32kpe8pD388MP1D+MEXQq86EUvasOvxR3rl3g+1s1P5txl4/nAMcTMIZJ+8IMf3Opdx4uh2vLO5uGjvocwO/av4V3fv/RLv7TNULxUm4XE8+19FPuOXnvfffdtl156aXvDG96w4HC+Zea2Pop9R6833Ju1a9fO/EWOp/ud7Nuas9yvt6OzVPhz8bzCljwjAQIpAfE8JWlOWkA8z4mK5zlLk7IC4nnW0zQCBAgQIECgvsAv//Ivt8985jP1D+IEXQucddZZM5+aO8Yv8XyMW5/cmUvH8y0sw0d3r1+/vn3sYx/b6qO0F8I2xNYTTjhh5mO7f+qnfmqng+tCXqPi9wy/u/uUU06ZyKMvJJ5veeG//uu/nvmo+BtvvHGHz/Jv/s2/acP/Azm8M32h7zifP/R73/teO/vss9v111+/w7848PKXv7wNvxv9F37hF7b7EfQ7eujlfr0dPc+0/7l4Pu0b8nwECCQFxPOkpllJAfE8pyme5yxNygqI51lP0wgQIECAAIH6Aov935vrn9wJKgkMH93+hS98odIjx55VPI9RGtRa6yKeb9nko48+2r71rW+14R29wzunh49Sufvuu2eD+vAu4eGjVZ73vOe1l73sZe3QQw+d+b/vscceLsM8gXPPPXcmIk/ia2fi+fD6jz/++MwOP/3pT7c/+qM/al/72tdmPmlgyz4PP/zwdtRRR81E85199/e2zje86/3//J//037/93+/ffazn2133HHHzD0avoY783M/93PtmGOOacPvVd99992XTLTcr7fkB17BAeL5CuJ7aQIEll1APF92ci+4QAHxfIFQC/g28XwBSL5lRQTE8xVh96IECBAgQIDAFAvMj+evfPW4f7/0FK9qdI/2//3JH8+eWTw/Z9binHPOaevWrRvdfXDgjEBX8TxDYgoBAtMqIJ5P62Y8FwECkxAQzyehamZCQDxPKD4xQzzPWZqUFRDPs56mESBAgAABAvUF5sfzTT/cXP9QTlBeYAjnw//ffcuXeC6el7/UU3IA8XxKFuExCBDYsYB4vmMj30GAQD8C4nk/u+ztJOJ5bqPiec7SpKyAeJ71NI0AAQIECBCoLyCe199hjycQz+e26mPbe7zhK3cm8Xzl7L0yAQI7KSCe7ySYbydAoLSAeF56fV0/vHieW694nrM0KSsgnmc9TSNAgAABAgTqC4jn9XfY4wnEc/G8x3s9DWcSz6dhC56BAIEFCYjnC2LyTQQIdCIgnneyyA6PIZ7nliqe5yxNygqI51lP0wgQIECAAIH6AuJ5/R32eALxXDzv8V5Pw5nE82nYgmcgQGBBAuL5gph8EwECnQiI550sssNjiOe5pYrnOUuTsgLiedbTNAIECBAgQKC+gHhef4c9nkA8F897vNfTcCbxfBq24BkIEFiQgHi+ICbfRIBAJwLieSeL7PAY4nluqeJ5ztKkrIB4nvU0jQABAgQIEKgvIJ7X32GPJxDPxfMe7/U0nKlEPN+0aVM766yz2j333LMiZi94wQvaBRdc0PbZZ58VeX0vSoDAEwLiuZtAgMCYBMTzMW271lnF89y+xPOcpUlZAfE862kaAQIECBAgUF9APK+/wx5PIJ6L5z3e62k4U4l4ft9997U1a9a0jRs3rojZ6tWr24YNG9qqVatW5PW9KAEC4rk7QIDA+ATE8/HtvMqJxfPcpsTznKVJWQHxPOtpGgECBAgQIFBfQDyvv8MeTyCei+c93utpOJN4voAtiOcLQPItBJZBwDvPlwHZSxAgMDUC4vnUrMKDzBMQz3NXQjzPWZqUFRDPs56mESBAgAABAvUFxPP6O+zxBOK5eN7jvZ6GM4nnC9iCeL4AJN9CYBkExPNlQPYSBAhMjYB4PjWr8CDi+cTugHg+MVqDlyggni8R0I8TIECAAAEC3QmI592ttIsDiefieRcXeQoPIZ4vYCni+QKQfAuBZRAQz5cB2UsQIDA1AuL51KzCg4jnE7sD4vnEaA1eooB4vkRAP06AAAECBAh0JyCed7fSLg4knovnXVzkKTxEiXj+0EMPtfXr17cHHnhgyYR///d/3/7sz/6sfe9732tf/vKXnzLv5S9/efvIRz7SDjvssDb/PxCX/OIGECCwJAHxfEl8fpgAgWIC4nmxhY3ocX1se27Z4nnO0qSsgHie9TSNAAECBAgQqC8gntffYY8nEM/F8x7v9TScqUQ8nxTUENK/+tWvtssuu6xdd911sy/zwhe+sP3O7/xOO+aYYwT0SeGbS2ARAuL5ItD8CAECZQXE87Kr6/7BxfPcisXznKVJWQHxPOtpGgECBAgQIFBfQDyvv8MeTyCei+c93utpONOo4/mWBTz++OPtU5/6VHv3u9/d7r777pl/PAT0q6++uh1++OHTsCfPQIBAa008dw0IEBiTgHg+pm3XOqt4ntuXeJ6zNCkrIJ5nPU0jQIAAAQIE6guI5/V32OMJxHPxvMd7PQ1nEs//YQubN2+eeff5Kaec0h588MGZf3rIIYe0a6+9tu2///7TsCvPQGD0AuL56K8AAAKjEhDPR7XuUocVz3PrEs9zliZlBcTzrKdpBAgQIECAQH0B8bz+Dns8gXgunvd4r6fhTOL5k7bwyCOPtDPOOKNdccUVs/907dq1bd26de2Zz3zmNOzLMxAYtYB4Pur1OzyB0QmI56NbeZkDi+e5VYnnOUuTsgLiedbTNAIECBAgQKC+gHhef4c9nkA8F897vNfTcCbxfN4Wht+B/mu/9mvt3nvvnfmTAw88sH3yk59sL37xi6dhX56BwKgFxPNRr9/hCYxOQDwf3crLHFg8z61KPM9ZmpQVEM+znqYRIECAAAEC9QXE8/o77PEE4rl43uO9noYziefztvDAAw+0E088sd1www2zf7J+/fq2Zs2aadiXZyAwagHxfNTrd3gCoxMQz0e38jIHFs9zqxLPc5YmZQXE86ynaQQIECBAgEB9AfG8/g57PIF4Lp73eK+n4Uzi+bwtPPbYY234qPbzzjtv9k+Gj3I///zz27Oe9axp2JlnIDBaAfF8tKt3cAKjFBDPR7n2EocWz3NrEs9zliZlBcTzrKdpBAgQIECAQH0B8bz+Dns8gXgunvd4r6fhTOL5NrZw7rnntrPPPnv2T0444YR26aWXtr322msaduYZCIxWQDwf7eodnMAoBcTzUa69xKHF89yaxPOcpUlZAfE862kaAQIECBAgUF9APK+/wx5PIJ6L5z3e62k4k3i+gHi+evXqtmHDhrZq1app2JlnIDBaAfF8tKt3cAKjFBDPR7n2EocWz3NrEs9zliZlBcTzrKdpBAgQIECAQH0B8bz+Dns8gXgunvd4r6fhTOL5vC1s62PbxfNpuKqegUBr4rlbQIDAmATE8zFtu9ZZxfPcvsTznKVJWQHxPOtpGgECBAgQIFBfQDyvv8MeTyCei+c93utpOJN4Pm8LmzZtam9729vajTfeOPsnxx57bLvyyivb3nvvPQ078wwERisgno929Q5OYJQC4vko117i0OJ5bk3iec7SpKyAeJ71NI0AAQIECBCoLyCe199hjycQz8XzHu/1NJxJPJ+3hZtuuqkNv+P8wQcfnP2Td7zjHe3CCy9sP/ZjPzYNO/MMBEYrIJ6PdvUOTmCUAuL5KNde4tDieW5N4nnO0qSsgHie9TSNAAECBAgQqC8gntffYY8nEM/F8x7v9TScSTx/0hb+6q/+qr31rW9tX/nKV7bazeWXX95OPvnkadiXZyAwagHxfNTrd3gCoxMQz0e38jIHFs9zqxLPc5YmZQXE86ynaQQIECBAgEB9AfG8/g57PIF4Lp73eK+n4UzieWvt0UcfbX/0R3/UzjrrrHbHHXdstZfnPve57dOf/nQ7+OCDp2FfnoHAqAXE81Gv3+EJjE5APB/dysscWDzPrUo8z1malBUQz7OephEgQIAAAQL1BcTz+jvs8QTiuXje472ehjOViOc/+tGP2u23395++MMfRswefvjhNrzL/LHHHmv33HNP+/znP9/uvPPObc5+y1ve0i655JK2xx57RF7bEAIEFi8gni/ezk8SIFBPQDyvt7OxPLF4ntu0eJ6zNCkrIJ5nPU0jQIAAAQIE6guI5/V32OMJxHPxvMd7PQ1nKhHP77vvvrZmzZq2cePGZTUb3nV+/fXXt1e/+tXL+rpejACBbQuI524GAQJjEhDPx7TtWmcVz3P7Es9zliZlBcTzrKdpBAgQIECAQH0B8bz+Dns8gXgunvd4r6fhTOL502zh/PPPb2eeeWbbddddp2FXnoHA6AXE89FfAQAERiUgno9q3aUOK57n1iWe5yxNygqI51lP0wgQIECAAIH6AuJ5/R32eALxXDzv8V5Pw5nE8+1s4X3ve18b/uXj2qfhmnoGAk8IiOduAgECYxIQz8e07VpnFc9z+xLPc5YmZQXE86ynaQQIECBAgEB9AfG8/g57PIF4Lp73eK+n4Uzi+bwtvOpVr2pnn312+4Vf+IW2yy67TMOOPAMBAv8gIJ67CgQIjElAPB/TtmudVTzP7Us8z1malBUQz7OephEgQIAAAQL1BcTz+jvs8QTiuXje472ehjOViOebNm1qZ511VrvnnnsmYvaTP/mT7aUvfWn7xV/8xfb85z9fNJ+IsqEEli4gni/d0AQCBOoIiOd1djW2JxXPcxsXz3OWJmUFxPOsp2kECBAgQIBAfQHxvP4OezyBeC6e93ivp+FMJeL5NEB5BgIEVl5APF/5HXgCAgSWT0A8Xz5rr7RzAuL5zrOLV4kAACAASURBVHk93XeL5zlLk7IC4nnW0zQCBAgQIECgvoB4Xn+HPZ5APBfPe7zX03Am8XwatuAZCBBYkIB4viAm30SAQCcC4nkni+zwGOJ5bqniec7SpKyAeJ71NI0AAQIECBCoLyCe199hjycQz8XzHu/1NJxJPJ+GLXgGAgQWJCCeL4jJNxEg0ImAeN7JIjs8hnieW6p4nrM0KSsgnmc9TSNAgAABAgTqC4jn9XfY4wnEc/G8x3s9DWcSz6dhC56BAIEFCYjnC2LyTQQIdCIgnneyyA6PIZ7nliqe5yxNygqI51lP0wgQIECAAIH6AuJ5/R32eALxXDzv8V5Pw5nE82nYgmcgQGBBAuL5gph8EwECnQiI550sssNjiOe5pYrnOUuTsgLiedbTNAIECBAgQKC+gHhef4c9nkA8F897vNfTcCbxfBq24BkIEFiQgHi+ICbfRIBAJwLieSeL7PAY4nluqeJ5ztKkrIB4nvU0jQABAgQIEKgvIJ7X32GPJxDPxfMe7/U0nEk8n4YteAYCBBYkIJ4viMk3ESDQiYB43skiOzyGeJ5bqnieszQpKyCeZz1NI0CAAAECBOoLiOf1d9jjCcRz8bzHez0NZxLPp2ELnoEAgQUJiOcLYvJNBAh0IiCed7LIDo8hnueWKp7nLE3KCojnWU/TCBAgQIAAgfoC4nn9HfZ4AvFcPO/xXk/DmUrE8/vuu6+tWbOmbdy4cRrMdvgMq1evbhs2bGirVq3a4ff6BgIEFi4gni/cyncSIFBfQDyvv8NeTyCe5zYrnucsTcoKiOdZT9MIECBAgACB+gLief0d9ngC8Vw87/FeT8OZxPMJbEE8nwCqkQRaa+K5a0CAwJgExPMxbbvWWcXz3L7E85ylSVkB8TzraRoBAgQIECBQX0A8r7/DHk8gnovnPd7raTiTeD6BLYjnE0A1koB47g4QIDAyAfF8ZAsvdFzxPLcs8TxnaVJWQDzPeppGgAABAgQI1BcQz+vvsMcTiOfieY/3ehrOJJ5PYAvi+QRQjSQgnrsDBAiMTEA8H9nCCx1XPM8tSzzPWZqUFRDPs56mESBAgAABAvUFxPP6O+zxBOK5eN7jvZ6GM5WI55s2bWpnnXVWu+eee2bNHnnkkfbnf/7n7cEHH9yh46GHHtqe/exnt7vvvrvdeeedO/z+pX6DeL5UQT9PYNsCPrbdzSBAYEwC4vmYtl3rrOJ5bl/iec7SpKyAeJ71NI0AAQIECBCoLyCe199hjycQz8XzHu/1NJypRDyfD/WDH/ygvec972n/+T//563+aN99923HHXdcO+qoo9pBBx3UVq1a1XbdddenOA/h/Tvf+U774z/+43bddde12267bavv+Rf/4l+0tWvXthe96EWL2tGP/diPtZ/92Z9tu+2226J+3g8RILBtAfHczSBAYEwC4vmYtl3rrOJ5bl/iec7SpKyAeJ71NI0AAQIECBCoLyCe199hjycQz+e2Ov+/X59zzjlt3bp1Pa7dmZZBoFw8//73v99OPvnkdtNNN83yDNH8Ax/4QHvb29428w7znfl69NFH2xe+8IX2/ve/v33ta1+b/dFDDjmk/d7v/V478MADd2ac7yVAYIIC4vkEcY0mQGDqBMTzqVuJB/oHAfE8dxXE85ylSVkB8TzraRoBAgQIECBQX0A8r7/DHk8gns9tVTzv8Yav3JlKxfOHH3545uPbL7vssq0i96WXXtoOPvjgJSl+97vfbaeeeupWUf7oo49uV1xxRdtvv/2WNNsPEyCQERDPM46mECBQQ0A8r7GnMT6leJ7bunieszQpKyCeZz1NI0CAAAECBOoLiOf1d9jjCcRz8bzHez0NZyoTzzdv3tyuvPLKdtJJJ20Vzod/9tM//dMRy+F3qr/lLW+ZeSf6lq+PfOQj7fTTT2/z/8Mx8oKGECCwUwLi+U5x+WYCBIoLiOfFF9jx44vnueWK5zlLk7IC4nnW0zQCBAgQIECgvoB4Xn+HPZ5APJ/bqnee93jDV+5MZeL5vffe2970pje1P/zDP5zR2muvvdq1117bhneHJ79uueWWduyxx7YHH3xwZuzw8e3D70X/iZ/4ieTLmEWAwCIExPNFoPkRAgTKCojnZVfX/YOL57kVi+c5S5OyAuJ51tM0AgQIECBAoL6AeF5/hz2eQDyf26p43uMNX7kzlYnnN99881ahfHiH+CWXXNL22GOPqN4QzYePbx/C/Jav9evXtzVr1kRfxzACBHZeQDzfeTM/QYBAXQHxvO7uen9y8Ty3YfE8Z2lSVkA8z3qaRoAAAQIECNQXEM/r77DHE4jnc1sVz3u84St3phLx/LHHHmtr165t55133rIE7Ysuuqi9613vmn2tM844o51//vntWc961sptyisTINDEc5eAAIExCYjnY9p2rbOK57l9iec5S5OyAuJ51tM0AgQIECBAoL6AeF5/hz2eQDwXz3u819NwphLxfP67wYePbB8+Xv3QQw+diOEnPvGJ9sY3vnF29vAx7sPvVt97770n8nqGEiCwMAHxfGFOvosAgT4ExPM+9tjjKcTz3FbF85ylSVkB8TzraRoBAgQIECBQX0A8r7/DHk8gnovnPd7raThTiXh+3333zXxs+saNG2fMDjrooDYE7gMOOGAihp/73OfakUceOTt79erVbcOGDW3VqlUTeT1DCRBYmIB4vjAn30WAQB8C4nkfe+zxFOJ5bqviec7SpKyAeJ71NI0AAQIECBCoLyCe199hjycQz+e26mPbe7zhK3emkvF8//33bzfccEP7mZ/5mYnIDaH8+OOPF88nomsogcULiOeLt/OTBAjUExDP6+1sLE8snuc2LZ7nLE3KCojnWU/TCBAgQIAAgfoC4nn9HfZ4AvFcPO/xXk/DmUrE8wceeKCdeOKJM8F8y9dNN93UjjrqqLjhtn6/+vDav/u7v9t+/Md/PP56BhIgsHAB8XzhVr6TAIH6AuJ5/R32egLxPLdZ8TxnaVJWQDzPeppGgAABAgQI1BcQz+vvsMcTiOdzW/XO8x5v+MqdqUQ8/+EPf9jOPPPMdtlll81KnX766e2CCy5ou+22W1Tv29/+djvuuOPaV77yldm569ata8O/5v8HZPSFDSNAYIcC4vkOiXwDAQIdCYjnHS2zs6OI57mFiuc5S5OyAuJ51tM0AgQIECBAoL6AeF5/hz2eQDyf26p43uMNX7kzlYjnA89FF13U3vWud81KvfCFL5x5J/rLXvaymN6jjz7aLrzwwvae97xnq5mTepd77MENIjASAfF8JIt2TAIEZgTEcxdhWgXE89xmxPOcpUlZAfE862kaAQIECBAgUF9APK+/wx5PIJ7PbVU87/GGr9yZysTzr3/96+1Xf/VX27333jurdfTRR7crrrii7bfffksW3Lx5c7vuuuvaKaec0h588MHZeT//8z/fPv7xj7ch1vsiQGBlBcTzlfX36gQILK+AeL683l5t4QLi+cKtdvSd4vmOhPz5SgmI5ysl73UJECBAgACBaRUQz6d1M+N+LvF8bv/i+bj/vZA+fZl4/vDDD7fTTjut/Zf/8l+2MjjmmGNm3pW+lLj9+OOPt0996lPt3e9+d7v77ru3mj+8E/2MM87wke3pm2cegUUIiOeLQPMjBAiUFRDPy66u+wcXz3MrFs9zliZlBcTzrKdpBAgQIECAQH0B8bz+Dns8gXgunvd4r6fhTGXi+YB1yy23tGOPPXard4YP//yAAw5oH/jAB9qv//qvt913333BrsO7zYffcT78j1bXXHPNU35u+B+tr7322va85z1vwTN9IwECkxMQzydnazIBAtMnIJ5P30480RMC4nnuJojnOUuTsgLiedbTNAIECBAgQKC+gHhef4c9nkA8n9uqd573eMNX7kyl4vkjjzzSzjrrrHbJJZdsU2x49/kv//Ivt9e+9rXtJS95SXv2s5/d9tprr/asZz1r5vsfeuihNsz41re+1b785S+33//932+f//zntzvr6quvbocffvjKbccrEyCwlYB47kIQIDAmAfF8TNuudVbxPLcv8TxnaVJWQDzPeppGgAABAgQI1BcQz+vvsMcTiOdzWxXPe7zhK3emUvF8YPr+97/fTj755HbTTTdNTG0I7pdffnk77rjjfFz7xJQNJrDzAuL5zpv5CQIE6gqI53V31/uTi+e5DYvnOUuTsgLiedbTNAIECBAgQKC+gHhef4c9nkA8F897vNfTcKZy8XxAG34v+amnntr+4A/+IG647777tv/0n/5Te+Mb39h22WWX+HwDCRBYvIB4vng7P0mAQD0B8bzezsbyxOJ5btPiec7SpKyAeJ71NI0AAQIECBCoLyCe199hjycQz8XzHu/1NJypZDwf4O6///52wQUXtMsuu+wpvwN9sbAvf/nL20c+8pF22GGHecf5YhH9HIEJCojnE8Q1mgCBqRMQz6duJR7oHwTE89xVEM9zliZlBcTzrKdpBAgQIECAQH0B8bz+Dns8gXgunvd4r6fhTGXj+YC3efPmdvvtt7cPfvCD7cYbb1y05/C70t/5zne2k046qe2xxx6LnuMHCRCYrIB4Pllf0wkQmC4B8Xy69uFp5gTE89xtEM9zliZlBcTzrKdpBAgQIECAQH0B8bz+Dns8gXg+t1W/87zHG75yZyodz7ewDRF9+Cj3//pf/2v7H//jf7Rbb711h6JDMD/iiCPab/7mb7ZXvepVbffdd9/hz/gGAgRWVkA8X1l/r06AwPIKiOfL6+3VFi4gni/cakffKZ7vSMifr5SAeL5S8l6XAAECBAgQmFYB8XxaNzPu5xLP5/Yvno/73wvp03cRz+ej/P3f/33btGlT++Y3v9n+3//7f1v98T/+x/+4DeF877339jvN07fJPAITFhDPJwxsPAECUyUgnk/VOjzMkwTE89x1EM9zliZlBcTzrKdpBAgQIECAQH0B8bz+Dns8gXgunvd4r6fhTF3G82mA9QwECOQFxPO8qYkECEyvgHg+vbsZ+5OJ57kbIJ7nLE3KCojnWU/TCBAgQIAAgfoC4nn9HfZ4AvFcPO/xXk/DmcTzadiCZyBAYEEC4vmCmHwTAQKdCIjnnSyyw2OI57mliuc5S5OyAuJ51tM0AgQIECBAoL6AeF5/hz2eQDwXz3u819NwJvF8GrbgGQgQWJCAeL4gJt9EgEAnAuJ5J4vs8BjieW6p4nnO0qSsgHie9TSNAAECBAgQqC8gntffYY8nEM/F8x7v9TScqet4/sgjj7S/+7u/m3HeZZdd/J7zabhxnoHAEgTE8yXg+VECBMoJiOflVjaaBxbPc6sWz3OWJmUFxPOsp2kECBAgQIBAfQHxvP4OezyBeC6e93ivp+FM3cTzRx99tN1+++3ts5/9bLv11lvbV7/61fbggw/OGq9evbpt2LChrVq1avaf3Xbbbe13fud32kknndSOOOKItvvuu0/DTjwDAQLbERDPXQ0CBMYkIJ6Padu1ziqe5/YlnucsTcoKiOdZT9MIECBAgACB+gLief0d9ngC8Vw87/FeT8OZysfzhx9+uF1zzTXtox/9aPuLv/iL7ZpuK54PMf3444+f+Zl/9a/+VXvve9/bXve617XddtttGnbjGQgQmCcgnrsSBAiMSUA8H9O2a51VPM/tSzzPWZqUFRDPs56mESBAgAABAvUFxPP6O+zxBOK5eN7jvZ6GM5WN55s3b25f+tKX2r/7d/+ufe1rX9uh5bbi+Xnnndfe9773bfWzJ5xwQrvgggvaP/2n/3SHM30DAQLLKyCeL6+3VyNAYGUFxPOV9ffq2xcQz3O3QzzPWZqUFRDPs56mESBAgAABAvUFxPP6O+zxBOL53Fbn//frc845p61bt67HtTvTMgiUjOfDR7RfffXV7Ywzztjqo9mfzmt+PH/sscfa2rVr2xDQ538deeSR7ZJLLmn777//MqzASxAgsFAB8XyhUr6PAIEeBMTzHrbY5xnE89xexfOcpUlZAfE862kaAQIECBAgUF9APK+/wx5PIJ7PbVU87/GGr9yZysXz4R3n1113XTvllFMWHM4H3vnx/O/+7u/aO9/5znbllVduU//oo49uV1xxRdtvv/1WbjtemQCBrQTEcxeCAIExCYjnY9p2rbOK57l9iec5S5OyAuJ51tM0AgQIECBAoL6AeF5/hz2eQDwXz3u819NwpnLx/NZbb21vfvOb29133/0Uv7322qu94hWvaD//8z8/82dnn3327PfMj+cPPfTQzLvOL7/88nb//fdvcxdnnnlm+9CHPuR3oE/DTfUMBFpr4rlrQIDAmATE8zFtu9ZZxfPcvsTznKVJWQHxPOtpGgECBAgQIFBfQDyvv8MeTyCei+c93utpOFOpeP69732vnXjiie0P/uAPtrLbd99923ve856ZqP5P/sk/mfmzL37xi+2Vr3zlduP5lj/4wQ9+0C688MJ22WWXPeWd7M997nPb9ddf31796ldPw648A4HRC4jno78CAAiMSkA8H9W6Sx1WPM+tSzzPWZqUFRDPs56mESBAgAABAvUFxPP6O+zxBOL53FZ9bHuPN3zlzlQmng8f1z58xPpJJ520ldYhhxzSLr300nbwwQdv9c8XGs+HHxpm/8//+T/bqaee2u64446t5px++untggsu8O7zlbujXpnArIB47jIQIDAmAfF8TNuudVbxPLcv8TxnaVJWQDzPeppGgAABAgQI1BcQz+vvsMcTiOfieY/3ehrOVCae/+3f/m074YQT2mc/+9lZtxe+8IXt6quvbocffvhTLHcmnm/54a997Wvtt37rt7YK6AceeGD75Cc/2V784hdPw748A4FRC4jno16/wxMYnYB4PrqVlzmweJ5blXieszQpKyCeZz1NI0CAAAECBOoLiOf1d9jjCcRz8bzHez0NZyoTz4cY/ku/9EtbfbT6xz72sZmPcZ//H1wD7GLi+fAO9A0bNsxE+id/rV+/vq1Zs2Ya9uUZCIxaQDwf9fodnsDoBMTz0a28zIHF89yqxPOcpUlZAfE862kaAQIECBAgUF9APK+/wx5PIJ6L5z3e62k4U5l4ftFFF7V3vetds2avetWr2sc//vH2z//5P9+m42Li+TDo3nvvbW9605vaH/7hH87OXbduXRv+ta1IPw1L9AwExiIgno9l085JgMAgIJ67B9MqIJ7nNiOe5yxNygqI51lP0wgQIECAAIH6AuJ5/R32eALxfG6rfud5jzd85c5UIp7/8Ic/bGeeeWa77LLLZqXe+973tnPPPbc985nP3KbeYuP5Y4891tauXdvOO++82bknn3xyG+L97rvvvnKb8soECDTx3CUgQGBMAuL5mLZd66zieW5f4nnO0qSsgHie9TSNAAECBAgQqC8gntffYY8nEM/F8x7v9TScqUQ8f+CBB2Y+nv2GG26YNRt+1/nwDvHtfS02ng/zho9uP/7442dHr169euafrVq1ahp25hkIjFZAPB/t6h2cwCgFxPNRrr3EocXz3JrE85ylSVkB8TzraRoBAgQIECBQX0A8r7/DHk8gns9t1TvPe7zhK3emEvH8vvvum/md4xs3bpyVuummm9pRRx21XbmlxPPPfe5z7cgjjxTPV+5eemUC2xQQz10MAgTGJCCej2nbtc4qnuf2JZ7nLE3KCojnWU/TCBAgQIAAgfoC4nn9HfZ4AvFcPO/xXk/DmcrG81tuuaW99rWvnUg8v/nmm9vRRx8tnk/DDfUMBJ4kIJ67DgQIjElAPB/TtmudVTzP7Us8z1malBUQz7OephEgQIAAAQL1BcTz+jvs8QTiuXje472ehjOVjefr16+feTf69r6W8s7za665pr35zW+eHf0rv/Ir7dprr2377LPPNOzMMxAYrYB4PtrVOziBUQqI56Nce4lDi+e5NYnnOUuTsgLiedbTNAIECBAgQKC+gHhef4c9nkA8F897vNfTcKYS8fyRRx5pZ5xxRrviiitmzc4999z2/ve/v83/D60t37DYeP7YY4+1tWvXtvPOO2/2tU4++eR20UUXtd13330aduYZCIxWQDwf7eodnMAoBcTzUa69xKHF89yaxPOcpUlZAfE862kaAQIECBAgUF9APK+/wx5PIJ6L5z3e62k4U4l4vnnz5jb8D0vDv7Z8HXPMMe2qq67a7rvBFxvPv/3tb7fjjjuufeUrX5l9rXXr1rXhX9sL9dOwSM9AYAwC4vkYtuyMBAhsERDP3YVpFRDPc5sRz3OWJmUFxPOsp2kECBAgQIBAfQHxvP4OezyBeC6e93ivp+FMJeL5APWJT3yivfGNb5w122uvvdoNN9zQjjzyyG06LiaeD5H+yiuvbCeddNJWM2+66aZ21FFHTcO+PAOBUQuI56Nev8MTGJ2AeD66lZc5sHieW5V4nrM0KSsgnmc9TSNAgAABAgTqC4jn9XfY4wnEc/G8x3s9DWcqE8/vvPPO9oY3vKHdcccds25HH330zEe577fffk+xXEw8v/XWW2d+1/ndd989O++ggw6aCfcHHHDANOzLMxAYtYB4Pur1OzyB0QmI56NbeZkDi+e5VYnnOUuTsgLiedbTNAIECBAgQKC+gHhef4c9nkA8F897vNfTcKYy8fxHP/pRO+uss9rFF1+8lds73vGOdsEFF7Q99thjq3++s/H8G9/4RjvxxBO3+rj2YeDpp58+M3+33Xabhn15BgKjFhDPR71+hycwOgHxfHQrL3Ng8Ty3KvE8Z2lSVkA8z3qaRoAAAQIECNQXEM/r77DHE4jn4nmP93oazlQmng9Yf/qnf9qOPfbYrd4ZPvzzIaCfc8457TnPec6s6ULj+eOPP94+85nPtDPPPLMN725/8tfw0fA33nhje81rXjMNu/IMBEYvIJ6P/goAIDAqAfF8VOsudVjxPLcu8TxnaVJWQDzPeppGgAABAgQI1BcQz+vvsMcTiOdzW53/36+HZrhu3boe1+5MyyBQKp4/+uij7fzzz29r1659Cs0LX/jCmYg+fLT785///PalL32pvfKVr5z9vtWrV7cNGza0VatWzfyzTZs2tdtuu61ddtllbePGjdukHoL6hz70Ie86X4aL6CUILERAPF+Iku8hQKAXAfG8l032dw7xPLdT8TxnaVJWQDzPeppGgAABAgQI1BcQz+vvsMcTiOdzWxXPe7zhK3emUvF8YPr+97/fTj755HbTTTc9rdr+++/f7rrrrtnvOfDAA9vrX//6mXetD783/fbbb3/anz/kkEPatdde24Y5vggQmA4B8Xw69uApCBBYHgHxfHmcvcrOC4jnO2+2vZ8Qz3OWJmUFxPOsp2kECBAgQIBAfQHxvP4OezyBeD63VfG8xxu+cmcqF88HqiGKn3baae2WW26ZiNxBBx3UPvrRj7bDDjtsIvMNJUBgcQLi+eLc/BQBAjUFxPOaexvDU4vnuS2L5zlLk7IC4nnW0zQCBAgQIECgvoB4Xn+HPZ5APBfPe7zX03CmkvF8gPvud7/bzjjjjPbJT34y6viKV7yiXXzxxe2lL31pdK5hBAgsXUA8X7qhCQQI1BEQz+vsamxPKp7nNi6e5yxNygqI51lP0wgQIECAAIH6AuJ5/R32eALxXDzv8V5Pw5nKxvMB75FHHmmXX355++AHP9juv//+JXnutddeM78zffg95895znOWNMsPEyAwGQHxfDKuphIgMJ0C4vl07sVTtSae526BeJ6zNCkrIJ5nPU0jQIAAAQIE6guI5/V32OMJxHPxvMd7PQ1nKh3PtwD+zd/8TVu/fn372Mc+1u68886dct13333bCSecMPN71H/qp36qzf8PwZ0a5psJEJiogHg+UV7DCRCYMgHxfMoW4nFmBcTz3GUQz3OWJmUFxPOsp2kECBAgQIBAfQHxvP4OezyBeD63Vb/zvMcbvnJn6iKeb+F79NFH27e+9a329a9/vX3xi19s3/zmN9vdd989G9SHd5e/5CUvac973vPay172snbooYfO/N/32GOPlduAVyZAYMEC4vmCqXwjAQIdCIjnHSyx0yOI57nFiuc5S5OyAuJ51tM0AgQIECBAoL6AeF5/hz2eQDwXz3u819Nwpq7i+TSAegYCBCYnIJ5PztZkAgSmT0A8n76deKInBMTz3E0Qz3OWJmUFxPOsp2kECBAgQIBAfQHxvP4OezyBeD63Ve887/GGr9yZysTzzZs3t//9v/93e+5zn9ue/exnr5yYVyZAYMUExPMVo/fCBAisgIB4vgLoXnJBAuL5gpgW9E3i+YKYfNMKCIjnK4DuJQkQIECAAIGpFhDPp3o9o3048Vw8H+3ln/DBy8Tze++9t73pTW9qd911VzvppJPaW9/61pmQ7osAgfEIiOfj2bWTEiDQmnjuFkyrgHie24x4nrM0KSsgnmc9TSNAgAABAgTqC4jn9XfY4wnEc/G8x3s9DWcqE89vvvnmdvTRR8+a7bvvvu26665rRx555DQ4egYCBJZBQDxfBmQvQYDA1AiI51OzCg8yT0A8z10J8TxnaVJWQDzPeppGgAABAgQI1BcQz+vvsMcTiOfieY/3ehrOVCKeP/bYY23t2rXtvPPOmzU75phj2lVXXdX22WefaXD0DAQILIOAeL4MyF6CAIGpERDPp2YVHkQ8n9gdEM8nRmvwEgXE8yUC+nECBAgQIECgOwHxvLuVdnEg8Vw87+IiT+EhSsTzBx98sJ166qnt2muvnSU899xz2/vf//42/z+0ptDYIxEgEBIQz0OQxhAgUEJAPC+xplE+pHee59YunucsTcoKiOdZT9MIECBAgACB+gLief0d9ngC8Vw87/FeT8OZSsTz++67r61Zs6Zt3Lhx1uz6669vb3jDG6bB0DMQILBMAuL5MkF7GQIEpkJAPJ+KNXiIbQiI57lrIZ7nLE3KCojnWU/TCBAgQIAAgfoC4nn9HfZ4AvFcPO/xXk/DmcrG81tuuaW99rWvwcH0fQAAIABJREFUnQZDz0CAwDIJiOfLBO1lCBCYCgHxfCrW4CHE84neAfF8oryGL0FAPF8Cnh8lQIAAAQIEuhQQz7tca/lDiefieflLPKUHKBHPH3nkkXbGGWe0K664Ypbx8ssvbyeffPKUsnosAgQmISCeT0LVTAIEplVAPJ/WzXgu7zzP3QHxPGdpUlZAPM96mkaAAAECBAjUFxDP6++wxxOI5+J5j/d6Gs5UIp4PUFdddVU78cQTZ82OOeaYmX+2zz77TIOjZyBAYBkExPNlQPYSBAhMjYB4PjWr8CDzBMTz3JUQz3OWJmUFxPOsp2kECBAgQIBAfQHxvP4OezyBeD631fn//fqcc85p69at63HtzrQMAmXi+Xe+8512/PHHty9+8YuzLBdffHF7+9vf3nbddddloPISBAistIB4vtIb8PoECCyngHi+nNpea2cExPOd0Xr67xXPc5YmZQXE86ynaQQIECBAgEB9AfG8/g57PIF4PrdV8bzHG75yZyoTzweiW2+9tb35zW9ud99994zYXnvt1c4+++yZgL7HHnusnKJXJkBgWQTE82Vh9iIECEyJgHg+JYvwGE8REM9zl0I8z1malBUQz7OephEgQIAAAQL1BcTz+jvs8QTi+dxWxfMeb/jKnalUPN+8efNMQD/llFPanXfeOat2wAEHtN/4jd9ov/qrv9r+5b/8l23PPfdcOVGvTIDAxATE84nRGkyAwBQKiOdTuBSPNCMgnucugnieszQpKyCeZz1NI0CAAAECBOoLiOf1d9jjCcTzua2K5z3e8JU7U4l4/vjjj7cHHnigDf/n8PWtb32r/ft//+/bbbfdtk25fffdtx100EHtH/2jfxSRfcELXtAuuOACv189omkIgcULiOdb2/3gBz9of/mXf7l4UD9JYIICBx988MwnxPhavIB4vng7PzlZAfE85yue5yxNygqI51lP0wgQIECAAIH6AuJ5/R32eALxfG6r4nmPN3zlzlQint93331tzZo1bePGjSsitXr16rZhw4a2atWqFXl9L0qAwBMC4vncTbjwwgvbhz/84TYEdF8EplHgRS96UTvttNPamWeeOY2PV+KZxPMSaxrlQ4rnubWL5zlLk7IC4nnW0zQCBAgQIECgvoB4Xn+HPZ5APJ/bqnje4w1fuTOJ5wuwF88XgORbCCyDgHg+hzw/qi0Dv5cgsNMCRxxxRPvCF76w0z/nB54QEM/dhGkVEM9zmxHPc5YmZQXE86ynaQQIECBAgEB9AfG8/g57PIF4PrdV8bzHG75yZxLPF2Avni8AybcQWAYB8XwOWTxfhgvnJZYsIJ4vjVA8X5qfn56cgHiesxXPc5YmZQXE86ynaQQIECBAgEB9AfG8/g57PIF4Lp73eK+n4Uzi+QK2IJ4vAMm3EFgGAfF8+/H8PR84Zxk24CUI7Fjg/A/O3UXxfMdeT/cd4vnS/Pz05ATE85yteJ6zNCkrIJ5nPU0jQIAAAQIE6guI5/V32OMJxPO5rXrneY83fOXOVCKeP/TQQ239+vXtgQceWBGpvffeux1//PFtzz33XJHX96IECDwhIJ7P3YT5UW3TDze7JgSmQuDJUU08X9pKxPOl+fnpyQmI5zlb8TxnaVJWQDzPeppGgAABAgQI1BcQz+vvsMcTiOdzWxXPe7zhK3emEvF85Xi8MgEC0yQgnovn03QfPcu2BcTz3M0Qz3OWJmUFxPOcp3ieszQpKyCeZz1NI0CAAAECBOoLiOf1d9jjCcRz8bzHez0NZxLPp2ELnoEAgQUJiOfi+YIuim9aUQHxPMcvnucsTcoKiOc5T/E8Z2lSVkA8z3qaRoDAOAQ+9rGPtXvvvXcch3XKcgLr1q0r98zT9sDi+bRtxPMMAuL53D3wznP/nkgKiOdJTbMIEJiogHg+x+tj2yd61QxfgoB4vgS8eT8qnucsTcoKiOc5T/E8Z2lSVkA8z3qaRoBA/wInn3xyG+K5LwLTLPCNb3yjvfjFL57mR5zqZxPPp3o9o3048Xxu9eL5aP9tMJGDi+cTYTWUAIFJCIjnc6ri+SRumJkJAfE8ofjEDPE8Z2lSVkA8z3mK5zlLk7IC4nnW0zQCBPoXmB/V+j+xE1YUOOecc5p3oC9+c+L54u385OQExPM5W/F8cvdsjJPF8zFu3ZkJFBUQz+cWJ54XvcQjeGzxPLdk8TxnaVJWQDzPeYrnOUuTsgLiedbTNAIE+hcQz/vfcQ8nFM+XtkXxfGl+fnoyAuK5eD6Zm2WqeO4OECBQRkA8F8/LXNYRP6h4nlu+eJ6zNCkrIJ7nPMXznKVJWQHxPOtpGgEC/Qs8Oaq98tVHtOFfvghMg8D5Hzxn9jHE86VtRDxfmp+fnoyAeC6eT+Zmmboi8XzTpk3trLPOavfcc8/sBl7wghe0Cy64oO2zzz62QoAAgW0KiOdzLN557t8k0yognuc2I57nLE3KCojnOU/xPGdpUlZAPM96mkaAQP8C8+P5p2/5Qv+HdsKpF5gf1cTzpa1MPF+an5+ejIB4Lp5P5maZuiLx/L777mtr1qxpGzdunN3A6tWr24YNG9qqVatshQABAuL5Du6AeO7fJNMqIJ7nNiOe5yxNygqI5zlP8TxnaVJWQDzPeppGgED/AuJ5/zuueELxPLs18TzraVpGQDwXzzM3yZT5AuK5O0GAQBkB7zyfW5V4Xubaju5BxfPcysXznKVJWQHxPOcpnucsTcoKiOdZT9MIEOhfQDzvf8cVTyieZ7cmnmc9TcsIiOfieeYmmdJdPH/ooYfa+vXr2wMPPDB7tr333rsdf/zxbc8997RxAgQ6EhDPxfOOrnO3RxHPc6sVz3OWJmUFxPOcp3ieszQpKyCeZz1NI0CgfwHxvP8dVzyheJ7dmnie9TQtIyCei+eZm2RKd/HcR8C71ATGIyCei+fjue11Tyqe53YnnucsTcoKiOc5T/E8Z2lSVkA8z3qaRoBA/wLief87rnhC8Ty7NfE862laRkA8F88zN8kU8dwdIECgrIB4Lp6XvbwjenDxPLds8TxnaVJWQDzPeYrnOUuTsgLiedbTNAIE+hcQz/vfccUTiufZrYnnWU/TMgLiuXieuUmmiOfuAAECZQXEc/G87OUd0YOL57lli+c5S5OyAuJ5zlM8z1malBUQz7OephEg0L+AeN7/jiueUDzPbk08z3qalhEQz8XzzE0yRTx3BwgQKCsgnovnZS/viB5cPM8tWzzPWZqUFRDPc57iec7SpKyAeJ71NI0Agf4FxPP+d1zxhOJ5dmviedbTtIyAeC6eZ26SKeK5O0CAQFkB8Vw8L3t5R/Tg4nlu2eJ5ztKkrIB4nvMUz3OWJmUFxPOsp2kECPQvIJ73v+OKJxTPs1sTz7OepmUExHPxPHOTTBHP3QECBMoKiOfiednLO6IHF89zyxbPc5YmZQXE85yneJ6zNCkrIJ5nPU0jQKB/AfG8/x1XPKF4nt2aeJ71NC0jIJ6L55mbZIp47g4QIFBWQDwXz8te3hE9uHieW7Z4nrM0KSsgnuc8xfOcpUlZAfE862kaAQL9C4jn/e+44gnF8+zWxPOsp2kZAfFcPM/cJFPEc3eAAIGyAuK5eF728o7owcXz3LLF85ylSVkB8TznKZ7nLE3KCojnWU/TCBDoX0A873/HFU8onme3Jp5nPU3LCIjn4nnmJpkinrsDBAiUFRDPxfOyl3dEDy6e55YtnucsTcoKiOc5T/E8Z2lSVkA8z3qaRoBA/wLief87rnhC8Ty7NfE862laRkA8F88zN8kU8dwdIECgrIB4Lp6XvbwjenDxPLds8TxnaVJWQDzPeYrnOUuTsgLiedbTNAIE+hcQz/vfccUTiufZrYnnWU/TMgLiuXieuUmmiOfuAAECZQXEc/G87OUd0YOL57lli+c5S5OyAuJ5zlM8z1malBUQz7OephEg0L+AeN7/jiueUDzPbk08z3qalhEQz8XzzE0yRTx3BwgQKCsgnovnZS/viB5cPM8tWzzPWZqUFRDPc57iec7SpKyAeJ71NI0Agf4FxPP+d1zxhOJ5dmviedbTtIyAeC6eZ26SKeK5O0CAQFkB8Vw8L3t5R/Tg4nlu2eJ5ztKkrIB4nvMUz3OWJmUFxPOsp2kECPQvIJ73v+OKJxTPs1sTz7OepmUExHPxPHOTTBHP3QECBMoKiOfiednLO6IHF89zyxbPc5YmZQXE85yneJ6zNCkrIJ5nPU0jQKB/AfG8/x1XPKF4nt2aeJ71NC0jIJ6L55mbZIp47g4QIFBWQDwXz8te3hE9uHieW7Z4nrM0KSsgnuc8xfOcpUlZAfE862kaAQL9C4jn/e+44gnF8+zWxPOsp2kZAfFcPM/cJFPEc3eAAIGyAuK5eF728o7owcXz3LLF85ylSVkB8TznKZ7nLE3KCojnWU/TCBDoX0A873/HFU8onme3Jp5nPU3LCIjn4nnmJpkinrsDBAiUFRDPxfOyl3dEDy6e55YtnucsTcoKiOc5T/E8Z2lSVkA8z3qaRoBA/wLief87rnhC8Ty7NfE862laRkA8F88zN8kU8dwdIECgrIB4Lp6XvbwjenDxPLds8TxnaVJWQDzPeYrnOUuTsgLiedbTNAIE+hcQz/vfccUTiufZrYnnWU/TMgLiuXieuUmmiOfuAAECZQXEc/G87OUd0YOL57lli+c5S5OyAuJ5zlM8z1malBUQz7OephEg0L+AeN7/jiueUDzPbk08z3qalhEQz8XzzE0yZWrj+Wte85p2+eWXt3322WentrRp06Z2yimntM9//vOzP7fYWdt74V122aXtvffebfg/fREgsHIC4vmc/fyotumHm1duMV6ZwJMExPPcdRDPc5YmZQXE85yneJ6zNCkrIJ5nPU0jQKB/AfG8/x1XPKF4nt2aeJ71NC0jIJ7POc7/79fnnHNOW7duXQbalNEJPGPz5s3LXlzuu+++tmbNmrZx48YS4KtXr24bNmxoq1atKvG8HpJArwLi+dxmxfNeb3n9c4nnuR2K5zlLk7IC4nnOUzzPWZqUFRDPs56mESDQv4B43v+OK55QPM9uTTzPepqWERDPxfPMTTJlvoB4voA7IZ4vAMm3EFgGAfFcPF+Ga+Ylliggni8R8Ek/Lp7nLE3KCojnOU/xPGdpUlZAPM96mkaAQP8C4nn/O654QvE8uzXxPOtpWkZAPJ9z9M7zzJ0y5QkB8XwBN0E8XwCSbyGwDALi+Ryyd54vw4XzEosSEM8XxbbNHxLPc5YmZQXE85yneJ6zNCkrIJ5nPU0jQKB/AfG8/x1XPKF4nt2aeJ71NC0jIJ7POYrnmTtlyhMC4vkCboJ4vgAk30JgGQTE8zlk8XwZLpyXWJSAeL4otm3+kHieszQpKyCe5zzF85ylSVkB8TzraRoBAv0LiOf977jiCcXz7NbE86ynaRkB8XzOUTzP3ClTnhAQzxdwE8TzBSD5FgLLICCezyGL58tw4bzEogTE80WxbfOHxPOcpUlZAfE85yme5yxNygqI51lP0wgQ6F9APO9/xxVPKJ5ntyaeZz1NywiI53OO4nnmTpnyhMCKxPOHHnqorV+/vj3wwAMl9rD33nu3448/vu25554lntdDEuhVQDyf26x43ustr38u8Ty3Q/E8Z2lSVkA8z3mK5zlLk7IC4nnW0zQCBPoXEM/733HFE4rn2a2J51lP0zIC4vmco3ieuVOmPCGwIvEcPgECBBYjIJ7PqYnni7lBfmY5BMTznLJ4nrM0KSsgnuc8xfOcpUlZAfE862kaAQL9C4jn/e+44gnF8+zWxPOsp2kZAfF8zlE8z9wpU54QEM/dBAIEygiI53OrEs/LXNvRPah4nlu5eJ6zNCkrIJ7nPMXznKVJWQHxPOtpGgEC/QuI5/3vuOIJxfPs1sTzrKdpGQHxXDzP3CRT5guI5+4EAQJlBMRz8bzMZR3xg4rnue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BG33UrAAAgAElEQVQ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/n/27j/217Su7/ztQJmisUYN7gI2tmmNMbUopSLt0IUQCv3DIqh0FBC0Eoc6LT9dVyTDEJUB3BAsZaYzLUT5pVRBagcChSorESKwro410Ym7C5OYasEyUdZCG4HN53v3/l7MMMM5c85zzpzrcz8m6R8r57zOfR7XO2712XOGwLQC4rl4Pu3x7ujDxfPuscXzztJSKyCed57ieWdpqRUQz1tPawQIHL+AeH78bzzj71A8b19NPG89rTUC4rl43lySFfHcDRAgMK2AeC6eT3u8O/pw8bx7bPG8s7TUCojnnad43llaagXE89bTGgECxy8gnh//G8/4OxTP21cTz1tPa42AeC6eN5dkRTx3AwQITCsgnovn0x7vjj5cPO8eWzzvLC21AuJ55ymed5aWWgHxvPW0RoDA8QuI58f/xjP+DsXz9tXE89bTWiMgnovnzSVZEc/dAAEC0wqI5+L5tMe7ow8Xz7vHFs87S0utgHjeeYrnnaWlVkA8bz2tESBw/ALi+fG/8Yy/Q/G8fTXxvPW01giI5+J5c0lWxHM3QIDAtALiuXg+7fHu6MPF8+6xxfPO0lIrIJ53nuJ5Z2mpFRDPW09rBAgcv4B4fvxvPOPvUDxvX008bz2tNQLiuXjeXJIV8dwNECAwrYB4Lp5Pe7w7+nDxvHts8byztNQKiOedp3jeWVpqBcTz1tMaAQLHLyCeH/8bz/g7FM/bVxPPW09rjYB4Lp43l2RFPHcDBAhMKyCei+fTHu+OPlw87x5bPO8sLbUC4nnnKZ53lpZaAfG89bRGgMDxC4jnx//GM/4OxfP21cTz1tNaIyCei+fNJVkRz90AAQLTCojn4vm0x7ujDxfPu8cWzztLS62AeN55iuedpaVWQDxvPa0RIHD8AuL58b/xjL9D8bx9NfG89bTWCIjn4nlzSVbEczdAgMC0AuK5eD7t8e7ow8Xz7rHF887SUisgnnee4nlnaakVEM9bT2sECBy/gHh+/G884+9QPG9fTTxvPa01AuK5eN5ckhXx3A0QIDCtgHgunk97vDv6cPG8e2zxvLO01AqI552neN5ZWmoFxPPW0xoBAscvIJ4f/xvP+DsUz9tXE89bT2uNgHgunjeXZEU8dwMECEwrIJ6L59Me744+XDzvHls87ywttQLieecpnneWlloB8bz1tEaAwPELiOfH/8Yz/g7F8/bVxPPW01ojIJ6L580lWRHP3QABAtMKiOfi+bTHu6MPF8+7xxbPO0tLrYB43nmK552lpVZAPG89rREgcPwC4vnxv/GMv0PxvH018bz1tNYIiOfieXNJVsRzN3C3CXz2s59dXvnKVy7PfvazT36NN7zhDcuTn/zk8/71PvOZzyw333zzcuONNy6/8iu/snzoQx9aPv7xjy9f+qVfunzTN33T8ohHPGJ5/OMfvzz4wQ9eLrnkkvP+9Q6/jz/4gz9Y3va2ty3vfOc7l5tuumm55ZZbTnYf9rCHLQ996EOXJzzhCcvf+Tt/Z7n00kun+/XO+4PvwQHxfODfPqrd+qnP3oMv45cmMATE8+4axPPO0lIrIJ53nuJ5Z2mpFRDPW09rBAgcv4B4fvxvPOPvUDxvX008bz2tNQLi+XC8/f98/aIXvWi5+uqrG2gruxP4os8eSqF/CAQCh8B9+eWXn8Tmwz9FPP/IRz5y8t/gXve6153xC7/1W791Ofw3yENEv/3/ZeaMP/l//ICPfexjy8tf/vLluuuuWz7xiU98wZ/2zd/8zcs111yzPOpRjzrnaH+hf72zdbhYf5x4Pl5GPL9Yr9R3iefdDYjnnaWlVkA87zzF887SUisgnree1ggQOH4B8fz433jG36F43r6aeN56WmsExPPhKJ43N2VlFRDPXUIi8Gd/9mfLD//wD59E5+2f843n733ve5cf+IEfOPlT52f7z1d8xVcs11577UnEv6sB/fDrfP/3f//yvve972x/uZM//X7VVVctz3nOc5Z73/veZ/3zDj/wQv96d+njLtIfLJ6PhxHPL9Ij9VmLeN4dgXjeWVpqBcTzzlM87ywttQLieetpjQCB4xcQz4//jWf8HYrn7auJ562ntUZAPB+O4nlzU1ZWAfHcJZy3wJ//+Z+f/GntH/mRH7nN1vnE81/91V9dnva0p53+demfO3z4q9P/0l/6S8uf/umfLr/+67/+ed9/CNrXX3/98t3f/d1nHdB/93d/d/m+7/u+5QMf+MDn7R3+JPv97ne/5ZOf/OTyW7/1W3f4J9Jf+tKXLs973vPOOqBf6F/vvB/5IhkQz8dDiOcXyVH6jM8TEM+7oxDPO0tLrYB43nmK552lpVZAPG89rREgcPwC4vnxv/GMv0PxvH018bz1tNYIiOfDUTxvbsrKKiCeu4TzEjj8rf8/93M/tzzjGc/4vKh8rvH8j/7oj5anP/3py9vf/vbTbzsE8Re84AUngfurvuqrTv/rH/3oR5fXvva1yyFeH/496Ns/3/It37L89E//9PL1X//1Z/z9Hf7U/OFPjv/rf/2vb/NjD/+1Zz7zmcvXfM3XnEb4Q7B/y1vesrzsZS+7zZ+IP/yYw3cc/v3rZ/rnQv96Z/qemf5z8Xy8lng+0+Xu61vF8+69xfPO0lIrIJ53nuJ5Z2mpFRDPW09rBAgcv4B4fvxvPOPvUDxvX008bz2tNQLi+XAUz5ubsrIKiOcu4ZwFDuH8rW996/Lc5z73Dv+E+LnE88PmK1/5yuXZz3726XcdwvS//Jf/cvkH/+Af3OGfJD/8nPe85z3LP/7H//g233H4k+AvfvGLl0svvfQL/h5/6Zd+afme7/me0/h/CPWveMUrTv7k+539Vey/8zu/cxL4P/dPqj/xiU9cbrjhhuXLv/zLL6pf75wf+CL8ieL5eBTx/CI8UJ90IiCed4cgnneWlloB8bzzFM87S0utgHjeelojQOD4BcTz43/jGX+H4nn7auJ562mtERDPh6N43tyUlVVAPHcJ5yRw+KvaD3/S+vCnsz/xiU/c4ca5xPMPf/jDJ3/d+udG6Z/6qZ86+RPgX+jfYX5HfwL+EN3f/OY3L3/7b//tO/093nrrrSf/nvPD/yOA7Z+zje63/6vlD9H99a9//fJt3/ZtF82vd06PexH/JPF8PI54fhEf6s4/TTzvDkA87ywttQLieecpnneWlloB8bz1tEaAwPELiOfH/8Yz/g7F8/bVxPPW01ojIJ4PR/G8uSkrq4B47hLussAhll9zzTUnf1X6F/rnXOL5a17zmpM/0b39cwgHhyD9wAc+8Izfefjr0P/pP/2ny8/8zM+c/tirrrpqufrqq5d73eted/jzf/mXf3l5whOecPr/AODw17y/6U1vWh70oAed8df79Kc/vRz+G/KP//iPn/7Y7/3e711e9apXLV/yJV9yUfx6Z/xNTPYDxPPxYOL5ZMe7o88Vz7vHFs87S0utgHjeeYrnnaWlVkA8bz2tESBw/ALi+fG/8Yy/Q/G8fTXxvPW01giI58NRPG9uysoqIJ67hLMWOPzp7t/8zd9cnv/85y/vete7bvPzfuAHfmC56aabbvMnxu9qPD9E+SuvvPIklm//vPzlLz/50+1f6E+df+6H/OIv/uLyHd/xHaf/pUc/+tHL6173uuX+97//5/0+D/H7ENdf8pKXnP5nhz/h/pM/+ZNn/Kvet5/wwQ9+cHn84x+//OEf/uHJf+kQ33/hF35h+Rt/42/c47/eWT/sRD9QPB+PJZ5PdLg7+1TxvHtw8byztNQKiOedp3jeWVpqBcTz1tMaAQLHLyCeH/8bz7DuE80AACAASURBVPg7FM/bVxPPW09rjYB4PhzF8+amrKwC4rlLOCuBj33sY8shZF933XW3+WvaD39V+eHfK34I1od/5/i///f//nTvrsbzm2++ebn88stPIvzhn8P2O97xjuWyyy47q288/KBbbrlledKTnrS8//3vP+PGH//xH5/8u87f+c53nvM3/8mf/MnJn5Q//PXw2z939vu+0L/eWaNN9APF8/FY4vlEh7uzTxXPuwcXzztLS62AeN55iuedpaVWQDxvPa0RIHD8AuL58b/xjL9D8bx9NfG89bTWCIjnw1E8b27KyiognruEsxI4/NXkL3zhC2/zY7/u675uOfz7yB/72McuH//4x5cnP/nJ5xXP3/3udy+PecxjTn+Nv/t3/+7ysz/7s8vh311+tv/c0Z9ev/7665crrrji8yZ++7d/e/nO7/zO5fd///dP/rPDn06/8cYbl4c85CFn+8std/Sn1w9/Mv/gdfu/Kv5C/3pn/ZuY6AeK5+OxxPOJDndnnyqedw8unneWlloB8bzzFM87S0utgHjeelojQOD4BcTz43/jGX+H4nn7auJ562mtERDPh6N43tyUlVVAPHcJZyVw+3j+gz/4g8uLXvSi5X73u9/Jz/8v/+W/nHc8f8UrXrE897nPPf2ew58Kv/baa0/+BPrZ/nP4q+UP/03y8H+2fw5/7fvh389+n/vc5zYz/+7f/bvl277t207/a4985COXN77xjcsDHvCAs/3lTn7c4a+Ff9rTnnb6cw5B/tWvfvXyZV/2Zffor3eXfhOT/GDxfDyUeD7J0e7wM8Xz7tHF887SUisgnnee4nlnaakVEM9bT2sECBy/gHh+/G884+9QPG9fTTxvPa01AuL5cBTPm5uysgqI5y7hrAS2eP73/t7fO/kT6I961KOWSy655PTnnm88v6M/wX1n0ftMH3zDDTcsz3jGM05/2J1F+Nv/uDuL3mf69W7/J+bvLMJf6F/vTN89438uno9XE89nvOB9fLN43r2zeN5ZWmoFxPPOUzzvLC21AuJ562mNAIHjFxDPj/+NZ/wdiuftq4nnrae1RkA8H47ieXNTVlYB8dwlnJXA4U+A/5W/8leWRz/60cull176eT/nfOP5Jz/5yeUQyw+Befvnx37sx5arrrrqrL7vc3/Q4U+PP+UpTzn9Lx3+WvnDf+0rv/Irb7N1+z9Nf/ir3Q9/+v2+973vXfo13/e+9y0Pf/jDT3/ON37jNy7/5t/8m+Xw19p/7j8X+te7S7+JSX6weD4eSjyf5Gh3+Jnieffo4nlnaakVEM87T/G8s7TUCojnrac1AgSOX0A8P/43nvF3KJ63ryaet57WGgHxfDiK581NWVkFxHOXkAicbzy/9dZbl8OfEH/7299++j2vfe1rl6c+9al3+fvOJmZ/6lOfWp73vOct11133en+1VdfvRz+z+3/L0Jn+oCbb755ufzyy5ebbrrp9If+2q/92nLZZZed/n9f6F/vTN88638uno+XE89nveLj/27xvHtj8byztNQKiOedp3jeWVpqBcTz1tMaAQLHLyCeH/8bz/g7FM/bVxPPW09rjYB4PhzF8+amrKwC4rlLSATON56f78//3N/E2cTz8k+6n008v9C/XvKoF+GIeD4eRTy/CA/UJ50IiOfdIYjnnaWlVkA87zzF887SUisgnree1ggQOH4B8fz433jG36F43r6aeN56WmsExPPhKJ43N2VlFRDPXUIicL7x+3x//uf+JsTz5EnPeuTDH/7w8pnPfOasf/z5/MBXvvKVy+H/bP+85z3vWQ7/jvk9/iOe7/HV5/g9i+fdO4nnnaWlVkA87zzF887SUisgnree1ggQOH4B8fz433jG36F43r6aeN56WmsExPPhePv/+fqZz3zmcvg/F+Kfv/gX/+LywAc+8EL8Un6NCyQgnl8g6GP/Zc43fn/sYx9bnvSkJy3/4T/8h1OqN7zhDcuTn/zku0x3NvH8v/7X/7o861nPWl796lef7p/rv2P9bP7k+YX+9e4y2jn+hMNfV//zP//z5/izz/+nief/xynirZ/67PmDWiAQCIjnAeL/mBDPO0tLrYB43nmK552lpVZAPG89rREgcPwC4vnxv/GMv0PxvH018bz1tNYIiOfD8QUveMFyzTXXNLDnsPIjP/Ijy0te8pJz+Jl+ysUoIJ5fjK8y4Tedbzy/owBdxfOv/dqvXd785jcvD3rQg05l7+h7y3j+rne9a/n7f//v32O/3oU4od/8zd9c/tbf+lsX4pe601/j+uuvX6644op79BvuqV/cnzy/p+T9umcSEM/PJHT2/7l4fvZWfuSFFRDPO2/xvLO01AqI562nNQIEjl9APD/+N57xdyiet68mnree1hoB8Xw4Pu5xj1tuvPHGBvYcVi655JLl05/+9Dn8TD/lYhQQzy/GV5nwm843nt9yyy0nf/L8/e9//+nv/u6M53/yJ3+yPP3pTz+J6ts/d2c8v9C/3oU4oY9+9KPL/e9//wv2V7bf0e/pLW95y/Lt3/7tF+K3e9H9GuL5RfckPuh/CIjn3SmI552lpVZAPO88xfPO0lIrIJ63ntYIEDh+AfH8+N94xt+heN6+mnjeelprBMTz4fjUpz51ef3rX9/AnsPKN3zDNyz/8T/+x3P4mX7KxSggnl+MrzLhN51vPD/fn/+5ZGfz17Z/8pOfXJ7znOcsN9xww+lPLeP5r/3ary2XXXbZ6faF/vUu1Am94x3vWN74xjdesIB++P/5/M7v/M7pb89f2+6vbb9Qt+7XOXsB8fzsrc70I8XzMwn5z+8pAfG8kxfPO0tLrYB43npaI0Dg+AXE8+N/4xl/h+J5+2rieetprREQz4fj7f/n60PM/pt/82820GdY+eIv/uLl2c9+9nL4Nf1zHALi+XG84z3+uzjf+H2+P/9zAcTze/wc7rYPuP3/D1A8F8/vtmMzfM4C4vk5033eTxTPO0tLrYB43nmK552lpVZAPG89rREgcPwC4vnxv/GMv0PxvH018bz1tNYIiOfD8fb/8/WLXvSi5eqrr26grexOQDzf3ZPfPb/h843ft9566/I93/M9y9vf/vbTDzzXv7b9ve997/KIRzzidOchD3nI8qY3vWn563/9r5/+1z71qU8tz3ve85brrrvu9L92rn/y/Pd+7/eWf/SP/tHpX8nxpV/6pcvh33n+sIc97B779e6eV77nV8Xz8Qb+2vZ7/h59wR0LiOfdZYjnnaWlVkA87zzF887SUisgnree1ggQOH4B8fz433jG36F43r6aeN56WmsExPPhKJ43N2VlFRDPXUIicL7xvPxrzQ9/jfhTnvKU09/XYx/72JO/Wvwrv/Irb/N7/fEf//HlhS984el/7Yorrlhe8YpXLPe9733vksnZ/En3w+CF/vXu0m9ikh8sno+HEs8nOdodfqZ43j26eN5ZWmoFxPPOUzzvLC21AuJ562mNAIHjFxDPj/+NZ/wdiuftq4nnrae1RkA8H47ieXNTVlYB8dwlJALnG88//elPL1ddddXykpe85PR7nv/8558E53vd61536RsP/x7zZzzjGac/5/An2q+99trl8CfCP/efs/1xZ/rF3/3udy+PecxjTn/YIx/5yJNY/4AHPOAe/fXO9N0z/ufi+Xg18XzGC97HN4vn3TuL552lpVZAPO88xfPO0lIrIJ63ntYIEDh+AfH8+N94xt+heN6+mnjeelprBMTz4SieNzdlZRUQz11CInC+8fzwEbeP2U9/+tOXf/7P//nyxV/8xWf9jXcU4Z/znOcsL33pS5f73Oc+t9m5ffR+9KMfvfzsz/7scr/73e+sf707+u7v/M7vXF796lcvX/ZlX3aP/np36TcxyQ8Wz8dDieeTHO0OP1M87x5dPO8sLbUC4nnnKZ53lpZaAfG89bRGgMDxC4jnx//GM/4OxfP21cTz1tNaIyCeD0fxvLkpK6uAeO4SEoEinp/tn+D+Qh/8iU98YrnyyiuX17/+9ac/7Prrr18OfyX77f/57d/+7eUQun//93//5D/62q/92uXNb37z8qAHPeisTe7Kn5i/0L/eWf8mJvqB4vl4LPF8osPd2aeK592Di+edpaVWQDzvPMXzztJSKyCet57WCBA4fgHx/PjfeMbfoXjevpp43npaawTE8+Eonjc3ZWUVEM9dQiJQxPObb755ufzyy5ebbrrp5Jvuf//7LzfeeOPykIc85Ky/8fYbh7+q/R3veMdy2WWXfd7GH//xHy+Hv9L9ne985+l/9ku/9EvL4x73uLP+9e5o4w1veMPy5Cc/+R7/9c76NzHRDxTPx2OJ5xMd7s4+VTzvHlw87ywttQLieecpnneWlloB8bz1tEaAwPELiOfH/8Yz/g7F8/bVxPPW01ojIJ4PR/G8uSkrq4B47hISgSKe39GfGn/5y1++HP7a9dv/X07u7KN/8Rd/cfmO7/iO0//4zv7944cfcEd/avyZz3zm8pM/+ZPLpZdeelYuH/zgB5fHP/7xyx/+4R+e/Pgv9KfXL/Svd1a/gcl+kHg+Hkw8n+x4d/S54nn32OJ5Z2mpFRDPO0/xvLO01AqI562nNQIEjl9APD/+N57xdyiet68mnree1hoB8Xw4iufNTVlZBcRzl5AIFPH88CGvec1rlsO/63z75xAODn8F+wMf+MAzfuef/umfLv/sn/2z5XWve93pj73qqquWq6++ernXve51hz//l3/5l5cnPOEJyyHcH/75+q//+uVNb3rTWf3V7X/+539+sn3NNdecbn/v937v8qpXvWr5ki/5kovi1zsj2mQ/QDwfDyaeT3a8O/pc8bx7bPG8s7TUCojnnad43llaagXE89bTGgECxy8gnh//G8/4OxTP21cTz1tPa42AeD4cxfPmpqysAuK5S0gEqnj+4Q9/ePnu7/7u5QMf+MDpd730pS9dnve85y33vve97/RbP/vZzy4/93M/tzzjGc84DeGHv/b93/7bf7s89KEPvdOfd+utty7f//3fv7z1rW89/TE/+IM/ePKnz+8sgG8/8Fd/9VeXpz3tacstt9xy+nPf8pa3LN/+7d9+0fx6yeNeRCPi+XgM8fwiOkyfchsB8bw7CPG8s7TUCojnnad43llaagXE89bTGgECxy8gnh//G8/4OxTP21cTz1tPa42AeD4cxfPmpqysAuK5S0gEqnh++KvND+H6R3/0R0+/6/DvLb/uuuuWJz3pScsll1zyed97COeHf2/5P/kn/+Q2IfsQ3F/84hef8a9gf+Mb37g85SlPuc3u4U+TP/e5z73Tn/sbv/Eby5VXXnmbyP/EJz5xueGGG5Yv//Iv/4KmF/rXSx74IhkRz8dDiOcXyVH6jM8TEM+7oxDPO0tLrYB43nmK552lpVZAPG89rREgcPwC4vnxv/GMv0PxvH018bz1tNYIiOfDUTxvbsrKKiCeu4REoIrnh4/5yEc+chKz3/e+951+2yGgH/5E+LOe9azl8CfKt38++tGPLq997WuXw59O//jHP376X/+Wb/mW5ad/+qdP/hr2M/1z+NPnV1xxxfILv/ALt/mhT33qU0/+Wva/+lf/6um/c/3wV8Mf/nT5y172suXmm28+/fFf8zVfc/Idj3jEI870yy0X+tc74wdN9APE8/FY4vlEh7uzTxXPuwcXzztLS62AeN55iuedpaVWQDxvPa0RIHD8AuL58b/xjL9D8bx9NfG89bTWCIjnw1E8b27KyiognruERKCM54cPuqO/En370Ac/+MHL/e53v+UQsn/913/9877/ENqvv/76k7/+/fb/l5o7+83+7u/+7vJ93/d9t/mT5NuP/bqv+7rlEMc/+clPLr/1W791+tfCf+7W2fzV8p/74y/0r5c88kUwIp6PRxDPL4KD9Al3KCCed4chnneWlloB8bzzFM87S0utgHjeelojQOD4BcTz43/jGX+H4nn7auJ562mtERDPh6N43tyUlVVAPHcJiUAdz+/sr2I/08d+xVd8xXLttdcul19++VmH823zjv4q9jP9eodQf9VVVy3Pec5zvuC/k/2Odi70r3em38sM/7l4Pl5JPJ/hYvf5jeJ59+7ieWdpqRUQzztP8byztNQKiOetpzUCBI5fQDw//jee8XconrevJp63ntYaAfF8OIrnzU1ZWQXEc5eQCNTxfPuo3/u93zv595+/9a1vPeN3fuu3futy+G+Qhz+ZfrZ/4vz2o3/0R3+0vPCFL1ze9KY33eGfMP/cH//N3/zNy+Hfjf6oRz3qDv9d7Gf84GVZLvSvdzbfdDH/GPF8vI54fjFf6r6/TTzv3l887ywttQLieecpnneWlloB8bz1tEaAwPELiOfH/8Yz/g7F8/bVxPPW01ojIJ4PR/G8uSkrq4B47hISgbsrnh8+7jOf+czJv1/8xhtvXH7lV35l+dCHPnTy7zc//Knvb/qmbzr594w/7nGPO4nm9773vc/793P4U+9/8Ad/sLztbW9b3vnOdy433XTTcsstt5zsPuxhD1se+tCHLk94whOWw79X/b73ve90v955f/A9OCCeD3zx/B48RL/0FxQQz7sDEc87S0utgHjeeYrnnaWlVkA8bz2tESBw/ALi+fG/8Yy/Q/G8fTXxvPW01giI58NRPG9uysoqIJ67BAIEphEQz8dTiefTnO3uPlQ8755cPO8sLbUC4nnnKZ53lpZaAfG89bRGgMDxC4jnx//GM/4OxfP21cTz1tNaIyCei+fNJVm5vYB47iYIEJhGQDwXz6c51h1/qHjePb543llaagXE885TPO8sLbUC4nnraY0AgeMXEM+P/41n/B2K5+2rieetp7VGQDwXz5tLsiKeuwECBKYVEM/F82mPd0cfLp53jy2ed5aWWgHxvPMUzztLS62AeN56WiNA4PgFxPPjf+MZf4fieftq4nnraa0REM/F8+aSrIjnboAAgWkFxHPxfNrj3dGHi+fdY4vnnaWlVkA87zzF887SUisgnree1ggQOH4B8fz433jG36F43r6aeN56WmsExHPxvLkkK+K5GyBAYFoB8Vw8n/Z4d/Th4nn32OJ5Z2mpFRDPO0/xvLO01AqI562nNQIEjl9APD/+N57xdyiet68mnree1hoB8Vw8by7JinjuBggQmFZAPBfPpz3eHX24eN49tnjeWVpqBcTzzlM87ywttQLieev56le/ernhhhuWj3zkI8t//+//ffnsZz/b/gLWCJyDwL3uda/lL/yFv7A8+MEPXq688srlcY973Dms+CmbgHjuFi5GAfG8fRXxvPW01giI58Px9v/z9Yte9KLl6quvbqCt7E7giz7rf2rb3aP7DROYVUA8Hy93+6h266f8L+Bmvetj+27xvHtR8byztNQKiOedp3jeWVpqBcTzzvNTn/rU8tf+2l9b/tN/+k/dqCUCscBjH/vY5fD/yOOrv/qr4+X9zInn+3nrmX6n4nn7WuJ562mtERDPxfPmkqzcXkA8dxMECEwjIJ6L59Mc644/VDzvHl887ywttQLieecpnneWlloB8bzzfNvb3rb8w3/4D7tBSwTuBoHDn0B/3etet3zXd33X3bC+j0nxfB/vPNvvUjxvX0w8bz2tNQLiuXjeXJIV8dwNECAwrYB4Lp5Pe7w7+nDxvHts8byztNQKiOedp3jeWVpqBcTzzvPd73738pjHPOY2g/f7qv9p+eq//JeX//n+D1gOf3W2fwhcCIHPfPozy3/7b59aPvqf//Py//4///fyZ3/2/53+soc7vPbaa5crrrjiQnzKUf4a4vlRPuv0vynxvH1C8bz1tNYIiOfD0V/b3tyUlVXAnzx3CQQITCMgno+n8te2T3O2u/tQ8bx7cvG8s7TUCojnnad43llaagXE887zve997/KIRzzidPAbHvSNyxt+/q3LAx741cu9733v5fb/i/juV7ZE4I4FDv8qgf/r//zg8sLn//DyGx/6wMkPuuSSS5aXvexlyw/90A9hO0cB8fwc4fy0u1VAPG95xfPW01ojIJ4PR/G8uSkrq4B47hIIEJhGQDwfTyWeT3O2u/tQ8bx7cvG8s7TUCojnnad43llaagXE887zfe973/Lwhz/8dPCJ3/Wk5V/9zBu7X8ASgXMUePaVVyyvfc2/OvnZhz95/tKXvlQ8P0fLk/8F6xd90enPfvj/8sjlxne95zzW/FQCjYB43jhuK+J562mtERDPh6N43tyUlVVAPHcJBAhMIyCej6cSz6c52919qHjePbl43llaagXE885TPO8sLbUC4nnn+f73v3+57LLLTgf/1+dftfzo1T/W/QKWCJyjwHWvfMXygh9+7snPPvw7z6+55hrx/BwtT/4XrOL5eej5qXeXgHjeyornrae1RkA8H47ieXNTVlYB8dwlECAwjYB4Pp5KPJ/mbHf3oeJ59+TieWdpqRUQzztP8byztNQKiOed5+3j+ZXPeu7yEy97efcLWCJwjgL/6rp/sfxvz33myc++z33us7z4xS8Wz8/R8uR/wSqen4een3p3CYjnrax43npaawTE8+Eonjc3ZWUVEM9dAgEC0wiI5+OpxPNpznZ3Hyqed08unneWlloB8bzzFM87S0utgHjeed4+nj/9GVcu//tPvar7BSwROEeB19xw3fJDz7ry5Gdfeumly0/8xE+I5+doefK/YBXPz0PPT727BMTzVlY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wIxiAAAIABJREFU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B+i6xMAAAgAElEQVQ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XxaFSIAACAASURBVA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/9/9u4E/o7x7v//JSIR7nKjsUT7x4OUlloqIiQiRFCkGtESia00cgeJPbWLNZYgYoniRqtBbbFVkBB7I2LX2ptQtLRxo0ot8X+85/ub75kz32vOmTnnc5b5ntc8HnlUk3Ouc83zuuacmXlfc10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PPfaYGzBgQHuBhx01wZ18+iS7D6AkBCoUmHrBee6kY48O3r3UUku5M8880x111FEVlsbbCM/pA80oQHhu2yqE57aelGYjQHhecCQ8t+lTlNImQHhOT0AAgdwIEJ4XmorwPDfdtuUqSnhu1+SE53aWlGQrQHhu50l4bmdJSbYChOd2no888ogbOHBge4FnnXehG3PIeLsPoCQEKhQ45fgJbsrkc4J3d+nSxZ199tmE5xVaBjdYl1ii/d0DBg5yd973YBWl8VYEbAQIz20cw1IIz209Kc1GgPC84Eh4btOnKKVNgPCcnoAAArkRIDwvNBXheW66bctVlPDcrskJz+0sKclWgPDczpPw3M6SkmwFCM/tPOPheb8t+7t7Hng0+IAvv/zSLV682O7DKAmBEgJLLrmk69q1q/v666/d/HlPuhMmHOnmzX0ieIfC83PPPdcdccQRGFYoQHheIRxvq6kA4bktL+G5rSel2QgQnhccCc9t+hSltAkQntMTEECgYoEFCxa4W265Jbj4rsc2a9Ysd//997d/1CmnnFKPj23Kz7jmmmuc/MNNI9vZEGgGAZ20h9uaa67p9ttvv2aoVi7rwHGey2ZriUpHj3PtcCv/Hlfb4HPmzHH6w+95tZK831rgrYULnP6EG8d55cJvv/22u+qqq4oKWGPNtVz3pZd2n3/2mfvGfVN54bwTgQwCS7glnAJ0Xb//61+fuA8XLXLffNPW/xQI7bDDDq5fv34ZSuSlUYHo9+T/t8aaTn/YEGgGgei5+6BBg5z+sFUmED8f4l5cZY68y16Ae3EF0+hxOmTIELfddtvZg3tKXGaZZdxBBx0ULIXD1jkECM87RzuyFwjUXeCrr75ya6+9tnvrrbfq/tl8IAIIIIAAAggggAACCCCAAAIIIIAAAggggAACCCDQDAIK6++7775mqAp1MBAgPDdApAgEWlFg3rx5rm/fvq246+wzAggggAACCCCAAAIIIIAAAggggAACCCCAAAIIINAuoGWZtEwOW/4FCM/z34bsAQINE+jTp4+bP39+wz6fD0YAAQQQQAABBBBAAAEEEEAAAQQQQAABBBBAAAEEGikwYsQIN3369EZWgc82FCA8N8SkKARaTUBrpd1xxx11W/Ncvl988YV744033JZbbhms18aGAAIIIIAAAggggAACCCCAAAIIIIAAAggggAACrS3wj3/8w7300ktu/fXXrytEjx493M4771zXz+TDaitAeF5bX0pHAAEEEEAAAQQQQAABBBBAAAEEEEAAAQQQQAABBBBAAAEEEMiBAOF5DhqJKiKAAAIIIIAAAggggAACCCCAAAIIIIAAAggggAACCCCAAAII1FaA8Ly2vpSOAAIIIIAAAggggAACCCCAAAIIIIAAAggggAACCCCAAAIIIJADAcLzHDQSVUQAAQQQQAABBBBAAAEEEEAAAQQQQAABBBBAAAEEEEAAAQQQqK0A4XltfSkdAQQQQAABBBBAAAEEEEAAAQQQQAABBBBAAAEEEEAAAQQQQCAHAoTnOWgkqogAAggggAACCCCAAAIIIIAAAggggAACCCCAAAIIIIAAAgggUFsBwvPa+lI6AggggAACCCCAAAIIIIAAAggggAACCCCAAAIIIIAAAggggEAOBAjPc9BIVBEBBBBAAAEEEEAAAQQQQAABBBBAAAEEEEAAAQQQQAABBBBAoLYChOe19aV0BBBAAAEEEEAAAQQQQAABBBBAAAEEEEAAAQQQQAABBBBAAIEcCBCe56CRqCICCCCAAAIIIIAAAggggAACCCCAAAIIIIAAAggggAACCCCAQG0FCM9r60vpCCCAAAIIIIAAAggggAACCCCAAAIIIIAAAggggAACCCCAAAI5ECA8z0EjUUUEEEAAAQQQQAABBBBAAAEEEEAAAQQQQAABBBBAAAEEEEAAgdoKEJ7X1pfSEUAAAQQQQAABBBBAAAEEEEAAAQQQQAABBBBAAAEEEEAAAQRyIEB4noNGoooIIIAAAggggAACCCCAAAIIIIAAAggggAACCCCAVI6GGQAAIABJREFUAAIIIIAAArUVIDyvrS+lI4AAAggggAACCCCAAAIIIIAAAggggAACCCCAAAIIIIAAAgjkQIDwPAeNRBURQAABBBBAAAEEEEAAAQQQQAABBBBAAAEEEEAAAQQQQAABBGorQHheW19KRwABBBBAAAEEEEAAAQQQQAABBBBAAAEEEEAAAQQQQAABBBDIgQDheQ4aiSoigAACCCCAAAIIIIAAAggggAACCCCAAAIIIIAAAggggAACCNRWgPC8tr6UjgACCCCAAAIIIIAAAggggAACCCCAAAIIIIAAAggggAACCCCQAwHC8xw0ElVEAAEEEEAAAQQQQAABBBBAAAEEEEAAAQQQQAABBBBAAAEEEKitAOF5bX0pHQEEEEAAAQQQQAABBBBAAAEEEEAAAQQQQAABBBBAAAEEEEAgBwKE5zloJKqIAAIIIIAAAggggAACCCCAAAIIIIAAAggggAACCCCAAAIIIFBbAcLz2vpSOgIIIIAAAggggAACCCCAAAIIIIAAAggggAACCCCAAAIIIIBADgQIz3PQSFQRAQQQQAABBBBAAAEEEEAAAQQQQAABBBBAAAEEEEAAAQQQQKC2AoTntfWldAQQQAABBBBAAAEEEEAAAQQQQAABBBBAAAEEEEAAAQQQQACBHAgQnuegkagiAggg0AiBf/7zn27kyJHu3nvvrejjv/Wtb7mNN97Yrb322m7IkCFuq622ct/5znfcEksskbq8zz77zB1++OHu8ssvb3/Pqaee6k488cTUZfBCBPIm8OGHH7p58+a5xx9/PPjfl156yS1cuLB9N/r16+fWW2+9io8rFcSxVb9ecdppp7mTTjqpZb/DHnvsMTdgwID2/d9oo43cjTfe6NZdd936NQKfVHMB33fKDjvs4H73u9+5lVZaqeafzwcggECbgO9YjNpMmzbNHXTQQWZcX3/9tZs4caLTb1184zsgOzO/mdnNeEd1AvqdHjVqVFWFbLLJJq5nz55O53i6/q/kur+qCvBmBFpE4JVXXnF77LGHe+6556re4zXWWMP17t07uEe32WabOd1j2HDDDV3Xrl2rLjvPBXCfJM+tR90RsBcgPLc3pUQEEECgUwhUG577EIYNG+ZOOOEEpwvsNCE6J66doiuxEykEvvrqK/fEE0+4qVOnupkzZ7pPPvkkxbvaXrLLLru4I444wm299dauS5cuqd7HsZWKyeRFhOeE5yYdqckLITxv8gaiei0jUC4833vvvd0ll1ziNMjVYnvvvffcPvvs42bNmtWhuGYOzz/99NNgcM+2227r1llnHQsKkzIIz00YKSSDgEV47vs4Hf8TJkzIdH2Sodq8FIGWFLAMz32AGtysQd/Dhw933bt3b0lj7pO0ZLOz0wgkChCe0zkQQAABBLwCtQjP9UG6WXfmmWe6MWPGlB3VyokrnbOzC3zzzTfumWeecSeffLK76667qtpd3bw+/fTT3Xe/+92y5XBslSUyewHhOeG5WWdq4oIIz5u4cahaSwmUC8/1lNnNN98cPF1msd1///1u++239xbVjOH54sWL3QMPPOCOO+4498UXXzTdTCiE5xa9kjKyCNQqPA/roGNNf5Zddtks1eK1CCDgEah1eB5+pAbaTZ48OZhRotU27pO0WouzvwiUFiA8p4cggAACCHgFahWe68MUoJ9yyilu/Pjxbskll0xsAU5c6ZydWUD9+9JLLw2mO83ypHkpE02XeNlll7ktttiiJB3HVv16FuE54Xn9elvjPonwvHH2fDICUYFy4blee+WVV7oDDjigajhN2a6llM466yxvWc0Wnr/55pvBtUc4WLEZlxEhPK+6W1JARoFah+eqztixY90555xDgJ6xbXg5AnGBeoXnrXzccp+E4w4BBKIChOf0BwQQQAABr4AvPN9///2DNQ2XXnrpkmp6qmPBggXur3/9a7Bu80033VS0ZrPerDWWdLHev3//xLI4caVzdlYBTRd6/PHHuylTpnh3UVOm7bbbbsHx8YMf/MAtt9xywet0TLz44ovuoYcectdff32H40qv0Xt//etfu4EDB3JsNUEHIjwnPG+CbljzKhCe15yYD0AglUCa8Hy//fZzF198cdVB1rvvvutGjhzp5syZ461bs4XneQim81DHVB2RF+VGwBee33PPPcEayGm3999/32lwit6n65NFixYVvVUD56dNm+ZGjBiRaum2tJ/L6xBoNQFfeK6ZHbSEW5YtvF/31FNPuVtuucXNnj3b+3bdUzjwwANb6rjlHmSWnsRrEej8AoTnnb+N2UMEEECgIgFfeH7QQQe5Cy64wPXo0SNTmR988EEQFF5xxRVF7yt3844T10zMvDgnAgrOjznmmOCp8/im9cv1b3pyvGvXriX3SOX89re/DY6t+E2qzTffPPg3Tc/q2zi2ctJZOkE1CQI6QSOm2AXC8xRIvASBOgj4jsWVV145GHwXznLz/e9/PxjYuv7661dVo1JTtqtgwvPsvPxmZjfjHdUJ+MLzRx99tOQA91KfqBB93Lhx7u677y562TbbbBNcm6y++urVVZh3I9DCAr7w/NRTTw1mgal0U5Cu8Pzoo492zz33XMsft9wnqbQn8T4EOqcA4XnnbFf2CgEEEKhawDI8V2U+/PBDp/BdN+vCbbXVVnMzZsxwffv29daXE9eqm5ECmkxAa5xrutTRo0cX1UxPZCg0P/LIIzMPTpk/f747+OCD3dy5c4vKVFlnnHGG6969ewcFjq0m6xiduDoEAZ24cSO7RnjeGu3MXja/gO9Y3H333d1XX30VnHOHW7VTt8enbN9yyy1dr169gvXUw43wPHt/4TczuxnvqE7AOjxXbd555x2nNZMffPDBospV+71T3Z7ybgTyL1CL8DxU+fOf/+w002T8noKeTNeMeK2ycZ+kVVqa/UQgnQDheTonXoUAAgi0nIB1eC5AjWgdNmxY0frO559/vjv88MO9vpy4tly36/Q7/Pzzz7s999zT6eI03BSc6yn0vfbay3Xp0qUiA03jvu+++xZN465yb7vtNjd48OAOZXJsVcTMmyoQIAioAC2HbyE8z2GjUeVOKeA7FjV4VUvAaL3vcCs3+1M5nPiU7TqX18xUZ555ZvtbCc/LKXb8d34zs5vxjuoEahGeq0a33nqrGz58eFHlKp3Frro95N0IdB6BWobnUvJ9H+j3fdKkSa5bt26dB7LEnnCfpCWamZ1EILUA4XlqKl6IAAIItJZALcJz39qIY8eOdZMnT/auo86Ja2v1uc6+t//5z3+CKdbV36ObLkb1lHi5adpL+eiJ9osuusgddthhRS9LujnOsdXZe1vz7B9BQPO0RS1rQnheS13KRiC9QFJ4fsABBwSD7MLBe9VO3X7HHXe4XXfdtb1it99+ezDd60knndT+d4Tn6dstfCW/mdnNeEd1ArUKz33X/ZqhYvr06W6NNdaortK8G4EWFah1eO4rX7PXaNaI5ZdfviXUuU/SEs3MTiKQWoDwPDUVL0QAAQRaS6AW4bnWWtT00lrvLNxKjUDnxLW1+lxn39snn3zS/fSnP3Xvvfde+65arv/nmyJRa55rCtUNN9ywiJdjq7P3tubZP4KA5mmLWtaE8LyWupSNQHqBpPD8tNNOC5aHueaaa9oLq3QK5S+++ML96le/chdccEFQVhiI/eY3vyE8T99U3lfym1klIG/PLFCr8Pzzzz8PBgdrdq1wS7ouyVxp3oBAiwrUOjz33QNstoFwtW567pPUWpjyEciXAOF5vtqL2iKAAAJ1E6hFeJ50Q0833zTVY3zLeuIav/jPeqLv+7zrrrvOjRw5MpO71nefNWuW+8Mf/hA8hfPMM88E719xxRXdZptt5rbddls3dOhQt+6661Y8TbfK+/jjj90jjzwSfM7TTz/t/vjHP7bXs1+/fm699dZzAwYMcNtvv737zne+45ZYYolM+8GL7QS0NujEiROdbl5Ht0pvXPtqpqfPdSzpRlW5z8h6bPk+T+unvvrqq8FyDI8//rjTxXzY1/V6PVWy/vrrO/VFHYsbb7xxxdO91aOvL168ONiHe++9N1ijUcfuwoULg10P90XH76BBg9zmm2+eem16tXn0SbxTTz3VnXjiiak7l9r1r3/9a3Ccz5kzJzBWPcN6bbTRRk6DMGRc6XdKLduSICB1U+f6hRbhuX479V2iZSieeuqp4BhctGhRh9819XUdh6usskrZ3zXfTUYL6Oi5ge98yeIzsn5XWHwmZeRfoNS5tp74PPDAA9t3stIplPXbqKVmdLxqO/bYY4PzG03ZXu2T59bn0PHf4HItnOa40/nC22+/HZzrP/roo+7ll18uOgfX+b5+m3X+o3NwnTssu+yy5T46+Hd+M1Mx8SJDgVqF56qi7/jTMdO/f//EPdDgHA041nmvXvvss8+2L/kWXt/utNNOwXnvcsstl1oi/t2oY/TGG28Mzp216bdcazvffffd7dcAWgJL1y9bb711MAB6k002qeraPXVleSECCQJ5CM917fr3v/89OJb0Oxm/dg3vD2g5Ry0pU+mydVEiHd9aq/2+++7zfm/86Ec/cvre2Gqrrcp+b1Rzn8S3bry+R3R+NGbMmKpmGuSgQACBxggQnjfGnU9FAAEEml6gFuG5r8yTTz7Z6Y8v2M164tro8PyDDz5wF154oZs2bVrRDf+kxt5ll12CQFUX4lmC7ayfo8/XxckJJ5yQ+bOavqPmpIL/+Mc/3N577+1mzpzZXmMFsNdff71ba621zPZCa6ofd9xxQbirQRobbLCBd4q1rMdWtIKafl7rGJ511lnuhRdeSF33H/7wh8EN9t12281179491fvq0dd1E/yBBx5wumGuwShpNoXpWjt29OjRZW+IVxqe68aD2vPss88O+kmaTce5ggvd6Euz1aMtCQLStET+X1NNeL5gwYLg+NMsGZqhJs2mG1GaRlL9fc0110x8C+F5Gk1e05kESoXnb775pvvZz37WPnV7PDxK6xCfsl03q4cMGdIhKMsyiDXr733ac2jL8LyS8wWZZjln4DczbS/kdVYCzRKeZz0n1SAVhVFasqpnz55lOZLC87XXXtvddNNNwTV5ODjV+tq9bOV4AQIpBWodnvvK1z2MSy65xOncu9yW9ZxeYbbO5XXfopIQ/dNPPw1m1Jk6dWrZ4zf8PdYa7rqG9z28o9dUep9EdloiR7/j4UZwXq7H8O8INL8A4XnztxE1RAABBBoiUIvw3DdtdXjDzbeTWU9cGxWeK+TS0zeakl5PymXZsp5Q+07K035e1s9KWy6vKy8wf/78YLaB6JTtlT7xVf7Tyr8i67EVlqinzXTBedttt5X/kIRXKNzXn3JPYdWjr+uJaz2tr5vraUO76G7pibKLL77YaRrKpK2S8FztM3nyZHfOOedkrpdu0p9//vnBgJlSg3Lq1ZYEARUfKrl6YyXhuY4//W4fccQRqQac+UAU/l122WVuiy228HoRnueqG1FZA4FS4bnC30MOOaRo6vasMyzFp2zXLBA6jnv16lVReF7rc2ir8FyzYGjWmOgU1FmbSwGEfttLBX38ZmZV5fXVCtQqPPdN2540YKeac1KVqWBPy0eUOu/1hefadz3hnuU6QKG9zrM1M13Xrl2r5ef9CGQSqHV4ftVVVxXNUKPKhbPLLLnkkol1rfacXkvB6P5AmoA+rIRmXhw3blxRWJ0Ws9TvcSX3SV577bXg/Er3NsONe29pW4PXIdDcAoTnzd0+1A4BBBBomIB1eK4Taj1hrimLwu0nP/mJu+KKK9zKK6/s3c+sJ66NCs81xey+++7bPsVzdGfCqRuXWmqpYJr16NTq0ddNmjQpmG671EW4pr9S4Hr77bd38FJgpgBPI3Z1c1Qn8OGU09EX6yRea87vuuuuDetbrfjBWgdUfSS6aYYCtWcjtqzHlupYqv+F0xqGI7hL9XWVpT6om05JN7nq0dd1w15PdOupFV9wrqkhw+kgS+2PnuK7/PLL3QorrOBtyqzhuUbQ63sy+l0ZLTh6rOtJvehU+dGLdfWvESNGeI3r2ZYEAY04wuv/mVnD83LHn6ZRVV/XVuo3Tf++8847Oy2Bseqqq3bYcT1pq5t+//d//5cZRWGgZsnQ8R3d9Pupv9O08do0zbTWkn7rrbcyf4bOEVSOvovef//99vdr9pCrr77aff/7389cJm9obYFySyTFb4xnHcgXn7JdgbLO73VTPf57l+bJ81qfQ2sKVf3madN/jx07tr2D6LxZdV999dXb/07HY/y40++yjvGk4Dx6viD/6DTT8d4oI4UESef7/Ga29vHbiL2vVXj+7rvvBuf6WnIo3KKDbcK/KzdYNjy+vvzyyw7LuYRl6HxBA+l23HHHxGuL+HejZsTS63W+HF4HqBzdn9B3lwb5qm533XVX8Ce66bqn1Hl2I9qRz2wNgVqG50lTjmvQ/ODBgxOByw1GT3PtqsJ/+ctfOt0T07lxue2JJ55w//M//5P44Eqa7434+Xz4mVnvk+i8SA/RaJr6cNN3hAbo6/4Pg2zKtSb/jkBzCxCeN3f7UDsEEECgYQKW4bmmYfv1r3/tjj/++PaL0zQhbtYT10aE576LDDWaQiuF4RoNHz1hVgin9dQ0FXN0arhyF+G+9az1HpnqpDy+9qterxP5iy66KDhxj27bbbedU5i72mqrNax/tdoH+5580g3jgQMHNoQi67Gli2JdzMbX6lZwPGHChA79XDulp9M0WOTcc8/tcNOpVB+sV1//y1/+EhynWh8t3PQkuY4pXXB369atqG1kpnXbZBCfYaLU2vVZwnPtu8rSVHLxm3QKOHSTQFNUh9Pa6fW6Oamp6nRTPzoIQOGbBinEn4qvZ1tqHwgCGnKI1/1Ds4bn+u3U8Rc9lnRz7aijjgputscHo4TrJ6pP67souha6drbUMVgphm+QiXWo7Qvl5HDttdcGa6yyIZBVoFx4/tJLL1U1dbuWbRk+fHhQLZ2HRm+qZw3P63UOHRpW8nuk7x5dX+gpteimEFDnCzqPi58v6HdW+3beeecF59vRTcG8pojWmq++rZI6Zu0jvB6BqECtwnMN9tZxEz031exV+g0Pj5mkwZybbbaZO/roo4M1iqMzVenYUmimmZnigbZ+O7X8S58+fbwN7PtujL5QA2tOOeWUDjNDaADf7Nmzg/rEz1lKfR69DIFaCNQiPNfvnGbJ0xII0SnHVf9yg8STBsPq/ED3qPRkuJZGiE7JrsGiOs/1nc/r/tkZZ5xRcom3d955J/huefDBB4uI9b2hAXH6fY5+b+iehAbxaAnDefPmFb1H3yWaASv6VH2W+yS+7zCC81r0fMpEoHEChOeNs+eTEUAAgaYWqDY8/9e//hU86aWTWj1dHl9LOM2T1llOXIVZ7/BcQfihhx5adGMs7cmyb4RqUtilfdN03/vss08Q3oVbuad39TrdZNAUkXrKJbqVmi6/qTtmDivn68eVrjNqtftZj634zXbVQzeZdMFZbvp1Xzik4+See+5x/fv377BL9err8afvSj29Gq2k72Z/qbXgsoTnPuc0T9Poxt706dODNonepIw+ERjuQz3bUp9JEGB11DZ3OVnC86+//jpYW1THRrhlCYx9T6pmfXq2nGY9Qm3f73O5gXTl6s2/I1AuPFffrnTqdg2G1RPYGpipLT4QLkt4Xs9z6LBXVPJ75DsnSXpaLd77ks7BS02VX0kd6fUIVCNQi/D8b3/7WzD1c/RJTNVRA8h32223oLo6F9B1hKZqjm5pnj7Vd9GUKVPc6aefXnTeWyroKxWea7YnBWiabSZpe/HFF4N9ig663W+//YLlm8pdC1XTPrwXgaiAVXge3qvT1Oc33HBDMBglPhObzs31/eC7Xg/r5KtPmmtXvV/XpDp/j68RXmqWRN81hMpK872h0F1PiEdncfQNaEt7n4TgnGMTgdYQIDxvjXZmLxFAAIHMAr7wPHMhnjfoxrBGk+rJylIXqHpr2hPX8GPqHZ77RtSnGRQQ1tcXwuniXTcm42tKxdfM9k17l9Q+mlL2gAMOKFqnWqNy9afU2nAW7U0Zzv373/9248ePD56MDDety6ewM5yWuN5OWY8tzV6gm0rhpoto3fzVU9BpNl9gm3TzuB59Pb5mq/YhyzT60Sfv9F5N/fj73//erbfeeh040obnvpsBmh1CTttuu21ZZt1I1FNwGiwTbhqQo+mg11prrfa/q2db6kMJAso2Xad4QZbwPD7tswAuvPDC4OmUNL9JvmMlzfTQaaGTBvxYTtGaFKplOYdIuz+8rrUEyoXn0qh06vb4jC3xAVpZwvN6nkOHPaCS36M77rijaKmjck+3xnubL3w/9dRTO8zkU00dW6uHs7fWAtbhuZZL0e95PDiPL9fmuzZIOzBFBkm/o9GAPmqVFJ5rcLpmcAqXairlq8Hnu+++e9FMeuWmtLZuL8prbQFfWF0LEf3WnX/++W7YsGGJ5+a+8/Gsg0B998P0mTpP8S2J5vveUHCu69s0g1ieeuqp4BiOLm+oa2fNihFeg6S5T6LgXA/RaCaZcEv7EE0t2osyEUCgdgKE57WzpWQEEEAg1wK1CM81FbJObBXopLlBnubENYpcz/Dc9+ROqRP9pM4Qr3NSqBq/4aenfRS+9uzZM1U/0+h83UzQtFmaKlJtscUWW3QI6VMVxosyCfiOJcugJ1Nl/t+LsxxbGoWuUdoaBR5u8YvMcnXwlZEUVtejr/v2X9PH6QZamk0X3BopryUZNt544yCc1g2/b3/72x3enjY8960NmWbquugHPv/8827PPfcMposNNwUUumGprd5tqc+sJKxI0wa8prkEsoTn999/v9MSCeHmG+RRbu/iZWQZUFaq7HqE2klTXKadzaOcDf/e2gJpwvNKp24vNWW71NOG5/U+hw57RNbfIwUDGiBw1llntXcqhYJ6WrbcAODwDb4yjj322MAqPlCW38zWPnYbtffVhucakKqB2prSXEGyyos/wepbri0+mDPrwBR5afpnBWca5BJuSU+D+74bNUh1xowZrm/fvqn4fd9dvlmeUhXGixCoQKAe4bmmP9egVt0rKnXPzjcYNuu1qwji30HxJWGiTJdffrkbM2ZM+19l/d7Qeb4eINEDK+GmMF0POSy//PLBX5W7T/LBBx8EyzNG742ozlpCba+99iqaor6CJuYtCCDQZAKE503WIFQHAQQQaBaBWoTn2rcVV1wxGNmp4Klc8FvuxDVuVc/w3HfhUmoaxqR29V10+KZU19rRChvCmxFZR/U2S79qxXrkPTzXjSItv/DMM884Te329ttvB1MllprCLd7OWY7levT1zz//PLjo1UVuuGV52iVLP04bnsfDwFJT2yd9vr4f9P2qJ9022WQT94Mf/CBY+/F73/te8JZ6t6U+M2tYkcWW1zaPQJbwXIM79J2iAE//rSkTtTZwjx49Uu9QLfpVvUJt37Tztfr+SQ3KCzuNQJrw3BcAJT2tGcLEp2zfcccdgxvH0UFjacPzep9Dh/uQ9Xvjyy+/dI8++miwRqrOgRYsWBBMeT9y5MhM/SXuUmqZiax1zFQRXoyAR8AXnltDxWdV8Q3mzDowJaxjfCaN3r17B2ufb7jhhkW74fturGTa9biX1eA9a3PK65wCtQzPt9pqqyCY1jlpmqe449euWQejhC3km6HFN8jM971RybJNqvdJJ50UzBin7wldM2vAQLjPpe5bLFq0KFgOUctShhvBeec81tgrBEIBwnP6AgIIIICAV6BW4Xn4Yeuuu24wolVP4CaNaM0SuKnceobn8WkcS03bXKqL+fZRI2F1wRDdfE+l6kT9qKOOCqZk79WrV6qn+enu9Rf46KOPgjXydCMn3PL05LmFWJZjuV59PT5yXfupG2Ca+nzgwIGuW7duFrve4Um8pOla40/gZJ1dwqSyKQrJ0pYqjiAgBWoneEmW8Nxid2vRr+oRavump9ST91dffXUwiIANgWoF0oTn+ox44FQuuIpP2a5AWL+X0XP4tOF5vc+hQ9NafG+kaS/C8zRKvKZRArUMz3WtquXINGA1OkDu9ddfD2ZK0lJN4VbJIHS9V7Mu6cnR1157rb2s6KxL4V/6vhuzLNkUlhP/PAWGd955p9t0000b1YR8bgsJWIbneqhFA0jUdzUo/rvf/W6mp6Y1K8txxx3Xru8bVJemaXwztMSfBlc5vodOsswcl6Yuek3Sta6WsNP3WXTwPcF5WlVeh0B+BQjP89t21BwBBBCoqYAvPN9///2DIGjppZcu+9k66dSNNj2lOnPmzGDdM43UjG46Yb/kkkvcHnvs4Q1+s4Y09QzP40FXNWFomptquqjQNJHRC5SopUbM7rzzzk4XLZpGOs1o4bKNyAtMBHz9WBepN9xwg1tnnXVMPiNrIVmPrazlhxeeekpLa4tpqtfZs2cXTeOYFCLXq6+Xuvmg76bBgwe7oUOHBkF61psJUa80T577noSvZCR9Je2U5j3qL5W0pcpuVFiRZr94jZ1ArcPzxYsXO52X6Gl1fZdojUEdw+G20UYbuRtvvNFpYF4lWz1Cba2PqONaN/XDTdNN6sbf1ltvXUm1eQ8CHQTShufxqdvLLZ8Qn7L9nnvu6TADTdrwvN7n0CFSvX6PNI31O++845599tlgGuv4NRBPnnPgNpNArcJzXRtPmDAh+H3r0qVL0S7Hj8Wkp8XTOGnK+L333rtojXXfQHTfd6MGzek8P8umKZs1NfOsWbPa3+YL67OUyWsRSCvgu37V/SEFu0mbljfQzIYaNPfCCy8UvUxLlk2cONGtueaaaasQvM53PJVakqRc4TqH14CacPPdK4nPTqfXanaYLLPhlatH0r7JV9fr0eBcr+U8Po0or0Eg3wKE5/luP2qPAAII1EzAF55XE+ZoOqbTTz+9wwmnbnhff/313ieusgZ89QrPfaNjFbZpX5ZaaqnMbaJJ6y39AAAgAElEQVSLcE0HGW4KwTUV5gorrFBUlu/Ge9KHKfgbPny423bbbYN1zrU2M1tjBHz9pdKZCqz2IOuxlfS5ukGsC3INlHn11VednhrX1O4KoqLBlu/9SeG5XluPvp40RbOvrrow1rrhu+yySzCtW/zYLNUuacJz3zR0pXys+kG0nFq1Zb3CilqYUGZ6AYvwXMfkxx9/HHyfKHjS94j+Wzf6FELF11CN1q6a8LweobamyfY9raKn3kaMGMHMMem7Gq8sI5A2PM8ydXuaKdtVrTTheaPOoVU/y98jrZuqayU9Qaun4TTATN9VOveJntP7movwnMO4mQSswnOdK+u3WAO5d9ppp5IDT+OzT2y55ZZu+vTpQRCVdfN952lNY/2JzowRf12l12K+GcVq8fRrVgde3xoCvvA87TWjfvcvu+wyp9dHz6l13J1//vlu2LBhqc9HfceBytDyYZVs8d9n3/EZnya+mnP/UnX0faeUer3cNKNduSUpK3HhPQgg0HgBwvPGtwE1QAABBJpSwDo81076bh7r7zWV2xlnnOG6d+9eZJE14KtXeJ71hDprA5d6il036HRRoidZ0m66IBo1alQwmldrIMdH/6cth9dVLhB/ykolVfK0Q+U1KH5n1mMr+m59N2ht1N///vfBE6CVbuUu9OvR13XzW98bGk0enxmj1H4pRNeap7o5uNxyy5UkSBOe+75vy/lU6l7vtrQMKyz2mTJqI1BpeK4nyufOnRsMotPNdB33lWyV3kCrR6it75nJkycHayRGt/gasJXsN+9BIC6QNjzX+9JO3R6/Wa/+rHPR+LJLacLzRp5DV/t7pO8LTc+sJ+Tis+lk6YmE51m0eG2tBXzhuWaW0GDRNJuuKzV1cZaB2tVes0fr5RuQ4zvG4t89lZ43VHMNlcaT1yBQSqCa8Fzl6pxUgz30Gx4N0HUMZxnQ6bt2rXTpBdXLt/xC/Kny+PdGpcdwuR5WyXmKZojU/YQll1yyXPH8OwII5EyA8DxnDUZ1EUAAgXoJ1CI8V931NJmmVnvwwQfbdyXpxDfrxWm1F+K+z/NdBFRyQp2l3cpNAa8ngO666y43ZcoU98gjj2QpOhhRrKns1ltvvUzv48XVCcRHSqu0StbZq64WhXdnPbb0TvU7TTWvJzmyBFwavPHjH/84eIL03nvvba9EmnC4Xn1dT4xdeOGFwYwPWUJ07ZumpPzFL37RYfBPuKPNGJ7Xsy2rDSus+jzl1FagkvD8zTffdJriUQNxsmyaWUVPpOiYDbdKbqDVI9ROmuFi7NixwVIsLLGSpeV5bRqBLOF5/CZ80tTt0fNrre87Y8YM17dv3w7V6azhuQb56PxFv/fxKW9LtYlmpdp1112DgOLmm29ufynheZqezGvqJeALz2sxFXJ0f6q9Zo/bpFkCjfC8Xj2Kz6mlQLXhueqWdP6bZQpy6/Dct1/NGJ5rkMFJJ50UTBcfX4ZJ32vWU8jXsi9RNgIIpBMgPE/nxKsQQACBlhOoVXiuG8l6yvzEE08sMvWtFZY14Kv2Qjwv4XkIp5t5Cv10Q05rUerpvTSb1oT99a9/nXmNtzRl8xq/gO+CsJplEJKcdXyde+657k9/+pPbfvvtgws433rdWY8tPW11/PHHBwM2ym2bbLJJMG3jgAEDgj9aNuDLL78MRrhrSrNwSxOe17uvaz8V9mrQTHyN0lL7PX78+OB7zReENVt4Xu+2JDwvd8R0jn/PGp4//PDDbvTo0WWXd1D4pKff+vXr5zSta7hsQrX9ql6htmYY2XfffYsGHClM03fhKqus0jkan71oKoEs4bnvtZpZZrfddmvfp/hrNAhTT6z7li/pjOG5QgbNHqR9K7V0hMB0fq1zIH1X6Y8G+XTr1q3DdPaE5011yLR8ZfIenmsdYs1iF12LWAPUNEPG0ksvnfhdVsmgOxX273//2+m8/8orr6zomqblOxwAVQlYhOeqgJYN1G9RfDZDDaK7+uqrvUsqRituHZ7H1zNXSK112nX+H26NfvJcddL3zF577eWeeOKJYBa66AMFP/vZz4Lz+yzLu1XVGXgzAgjURYDwvC7MfAgCCCCQP4FaheeSiK9zpr/zrZGUNeCrV3iutYE1/apupoWbnp7TjbVGTtX04Ycfunnz5rk5c+a4mTNnllxzUeuq66J/1VVXzV/nzGGNfWtaJz3hVc3u+dYf23TTTYMwODrbQJZjSyHTRRdd5A477LAOVdM+qC9ttdVWwUW2LhZ1ozi+Zfm8NPtfj76uG+ZvvPFGcDxpelb9KfVUup5a10V0uWlsfYMGfO2WZXBBGjO9phFtWW3ImXbfeF1jBbKE5xr0paVE1Deim4JyfZ9ovVQFUL169QqWRYgfU3pPNf1Kx4GmXT744IOLjmnrUNs3QCDtTcnGtiafnmeBLOG59jN+7qyBblpSIPwtTztlu8pKE5438hy6ku8NDe7VjFnx4FxBuQYZDBw40G2wwQZupZVWcj169PB2nTRPxYZvrKSOee6v1L3xAo0Iz2u95rnvHNrqyXPr0LDxPYAa5EnAKjzXPmuqdC3r9+c//7mI4Je//GVwn6vU7Ei1XvPcN7gl/r1R6QCYcu3tO4+KBudaqkL3CXSuFH8gSLNijRs3LvXa8eXqwr8jgEDjBQjPG98G1AABBBBoSoFahufxG0MCSHORm/S6ELDa8FyBnG6Q6YnTcEtauyl+I+zAAw8MnspdZpllmqI9FQ4o6NN04XLRNO/xrZp1qZpiJ3NWifjaoqq+BjAccMABZnvy5JNPup/+9Kfuvffeay9z9913Dz5n+eWXb/+7LGH2Sy+95DSSOnphrZvGeqJD07HrArLcluXzypUV//d69XXd8H/55ZeDKaZ17MSnrlfgpwD929/+dlEV0zx5njXsyGoUvr4RbUkQUGlr1f99ms7/gQceCAZeaWpihdznnXdeqikI04bnWpt04sSJQcgW3fSU2CmnnOJ69uyZaser6Ve+p8GtQ219X+6///5FM8JkmQ4zFQIvQsAjkPX3JH4jXk9MT58+3am/aotP2a41vzUoz7elCc/1vkadQ2f93tC51D777ONmzZrVvrsa5KPvRT151r1791R9kPA8FRMvapBAI8Lz+LHYu3fvYCa1DTfcMLOC755F2kH5lUxP//rrrweB4/z589vrqidkhwwZkrnuvAGBrAKW4bmuoXWPQDNBxbekQeHh63znGtU8TBL/Hoqfi+hzffcQKzmGy5n79k3L1ulPdEDv3/72N6d7gNF7hzp30ndZnz59yn0M/44AAjkRIDzPSUNRTQQQQKDeArUMz5v1yfN33303eHJUT5qGW1LArKfWdOEcbr4T/Hq3WdLnaXp33QhVOBF9cib+dFGz1Lez1kNrfo8YMaIoTNlmm22CwHX11VevercVfB1zzDHBU+LRzRfQZwmzNf3YmDFj2ovUyGtdFGpa+LSb7/ukFk9W16uvv/POO8FTq9G1zrQOrC9USBOey/Gss85yxx13XDvpdtttFxy3acPE8I36btKo9zXXXDOYMlYzDuhpXt3kb0RbZg0r0vYpXmcv4DtOb7jhBrfHHnuU/TDfNKbqd/p+i05f6PudVTg1derU4CnztFulUzfWI9T++9//HkyFGf1+0PfmtGnTgt8A35P0afeb1yFQTiBreO57fbiUUvzffIPxovVJG5436hw66++RBqDGz3W07JFulqc9jrO2R9Y6lusP/DsC5QQaEZ77AuhKB3Xr6Vl9N7322mvtu5p2OTj9Luv3OsumY1SDh8Nrap1ra2BtdIavLOXxWgSyCFiG5/rcjz/+2B166KHuN7/5TVE1NKhU5/Aa2JK0xa9dkwaSl9s/DazVE9wqL9x85xu+741rr702GOSWZdMDM/od175rpitdww8dOtSts846QTFZ7pNo4IzqGr3HVsl1TZb681oEEKivAOF5fb35NAQQQCA3ArUKz2u55nn8JlfW8EkjyHXiHH1qN+lC3vfa+DqRaRpbgaemgFd5ClB1Aa4pqHTxEU4BrzWKn3766eBJQD05qv/WyN6f/OQnaT4ieI1v2vBarLmdukIt+MKkJy415ZfW6uvatWtVKr6Lt6Sp4dNeFPqmV63kwlhPbP/85z8P+nC4+cLzevX1V199NTiWXnzxRffUU085BVuXXHJJ0dP55RrDd1PdN/o9bXgeH1SkC/kZM2a4vn37lqtK+7/7bj6Es2Kof8WXm6hlW4aVIghI3XwNf2Hap7d8FU17zpDldzYJROcRenpdf8ItzdSN9Qi19R2mQUzRtVdVR6vv+YZ3EirQ9AJZw1rtUNLU7Rr0p8Ezzz33XLDfvqc5oyBpw/N6nkNH65f190jT1h5xxBGZvmfiHUTryuop9ejT66x53vSHUUtVsBHhue+6VFMdn3POOalndAgbKT6zV9JT7JV8N8Y7gs4/9L2g67ZwKzeoqKU6EztbcwHr8FwV1rWw+nF8VjX18zPOOCPxmIxfC1dy7arP983y4nuK3TdVfCXfG74BN5qVSsuwaEt7n0Sv1b28448/PpiRL7plHWhX847DByCAQMUChOcV0/FGBBBAoHMLpL0RnlVBT2xqavQHH3yw/a1ZLnJLPa1azRRwvothVTApPPedvFcyytR3saKTbz0VHj7V4vssjc7V1FFp11j3PZVMeJ6191b/et8Fb3wNrUo+xfc0pcpJWncr7UWh1Y0m35Rwadf+rkVfjwfVWq/9pptucuuvv35q/nnz5rlddtnFvf/+++3vqSY81w0L3WB//PHH28vTk+gKCNMOrPB9v4ZhR73bMtyJrGFF6gbgheYCvj6i32sNLNH3VKnNdyPqzDPPDAZ6RTeLKRd9/bxceJ4Uaivs06CStMdYKQOtf6jfb5UX3dKsHWnemBTYsgKVfNfHz00GDRoUBOo6Vx81alRgmTS7ShQ6bXhez3PoUt8/5b430u5Pqc7mG9hIeN6yh2dT7ngjwnNBxAenVDLdsW/a5KQw2/fdmPUztZyNvhN1LhNu5QYVNWWjU6ncCtQiPNfga/VjDf6MbuVmm/Ndu5YL3OPwugen7yBdb0Q33+wRvu8NXcNrlqy0Sz74pqqPzyCZ9j5JWF/NeqH6z507t30XstYrtx2SiiPQAgKE5y3QyOwiAgggUIlALcLzpBvL++23n7v44ovdsssuW1TVrCeuvqdb0476VPio6VTDp2vCipSaQs63hrWmf9ON8jTrQPumyfJdxPue1tcNv+uvv97pxDzNpoBP9VJoGG66KaiRsmmnnkzzObymtIDaUtOqH3bYYR0uTjUYQlPr9+jRIzWjytMADE23Fr1gUwGaMlmh9aqrrtqhvLTHlu91WZ+wSAr2feF5vfq678ZD1hAt7bTRaZ88981MkGWNZF/fig4KqHdbhp2O8Dz14dwUL4xPwZjmKRL9tuvJag10KXfjyxeeJ90g84EknUeUCsFKhdqqt9YwrnbT8affZC1xEZ26Ud/DGnwQrh9d7efwfgTKCVQSnvvec9ttt7mZM2cGy31oSzOQJkvYXK9z6KhX1t+j+P5kXaLJN9uF6kN4Xq4X8+/1FGhUeK4ZoH72s585XSeE26677hp856yyyiplCZJ+233LVakw3/ec/j7tADffuU4lg2/L7hgvQKCEQC3Cc32cb2BqufsJvmvXrMsU+e4TaPZITSOva5D45vve0P0TzVoRv5foY/QNgIkP1E97nyQsP2kAQNrvFjo8Agg0twDheXO3D7VDAAEEGiZgHZ4rKJ4yZYo799xzi24slxrRmvXE1fcki6at1kX0BhtskGj55ptvOk35dPfdd3d4Tanw3BdIa380vdXo0aNLTjunp+D0VJ7+RLek0bq+J9R1g0E35cutl+27uaB66sbo4MGDG9bHWvWDk56AlMcOO+zgjj76aLf11luXfRJSx+j//u//BqHVokWLijjLha5Zjq34kyHlRqFHK6IR6Vob3HdsJc0iUY++7ptiLcsMAL4L/aRBQGnDc7np6d0999yz6EaivsN0nG+66aaJh4wu2nU8a3rZ6JR78e+TerelKpw1rGjV74Vm2e/4Wp7hjbOkAHjx4sVu+vTpwcCfaGicFDL5nlJJO2uLfsu0tqFmZol+luqYFJ4nhdpZbtCnaRtN97jvvvsWHX86dq+++urUg9zSfA6vQaCcQCXhucqMB2i6ea2b6WGwlWZt4CzheT3PoUMz3yBbPRk+ZMgQL2t8lhq9KO2gXJ2XaRaKK664okPZhOflejH/Xk+BRoXnCt4UeGmWpeimwEnX0j179kxk0Hm87iucfvrpRecDw4YNC8J333uTwnN9iOqgP0nhW9Ln6TpeT+umnQmunu3KZ3VOgVqF59LSYFYNlIufYyfNZKf3+Oqj+xC6bvjxj39c8oESBeH6PYzO5KDrcf3O6nrYt+laQA8cxO+hnXLKKcGxWOohBC2jomtjreUebr4HV7LcJwnLSVo7Xp81cuRIHlbpnIcje9UiAoTnLdLQ7CYCCCCQVcAXnu+///5ON8aWXnrpVMXpJPJPf/qT01TGeiIrvo6SCjnkkEOCC2ffiW7WE9ekp3rXXXddd8IJJ7jhw4cXfc6HH34Y3PSfOnVqcOKvTTf8o9MmlwrP9XrfDXP9vaZzVgjar18/161bt3YvnfA/8cQTwT7fddddRY660a4TbE1jH9+S1lPabLPNgqeYdXGywgorFL1NoYb8NWBBo3ejG1O2p+rCNXtR0tNI4Qeqz+62226uf//+7gc/+IFbbrnlgn/SzWbd/FVQqkA6HprrNWlGfGc5tp588kn305/+NFiPLNzUV3Xc9OnTx3sxqPJvueWW4KZWeGzFMRW2aYrj+PdJvfq6L6SXnQIwDX7R0yTxqZz1nab9Ovvss4v2SyPjNWVcuFZadF+zhOdJI9f1ZKxuwuuGhp7GCWeL0Ov1vaobFLpZGL3Z4fs+qXdbyoHwvGZfIzUpOOnmj76T9Lux4447upVXXtnpt0wztVxzzTXB73t8S7rR5ltCRO/VjTD9ZvpuXKufa+1lLWEQ/y0LP1fHrkIw/eZGt3qE2r7BNOUGMNWk8SgUgYSnK9Oc8/lugIegScsrxcGzhOd6b73OocN6+vZx++23D2ZhCpdt6d69u/uv//qv4C363tGsVNGZfcqFAvpu1HT3KlPLu/g2zUih8/34eTu/mRzCjRBoVHiufU26HtL1rc4Jdtppp6LzglLX0eV+d0uF56qLrt11LvKjH/2oPfArdS1daoavRrQjn9kaArUMz3WMKIDWjJDRrdQU5EmDVMNraj2gsvbaaxeF6LqfocGwvgcA0jxF7luuITyGfffftF8PPPBAcB0R/13WPTkNPo8OgMlynyTq5BsEn3W2yNboxewlAvkSIDzPV3tRWwQQQKBuAr7w3PrDyz35VcmJa9KUU6q7AiidwC611FJOI0+feeaZol36xS9+EQTsuhgOt3LhedIFQ/h+XThsvPHGQWiv/Xn22Wc7jObVa8td8Je6wRB+lsKNcGrYUp/F03DWPbmy8nyjnysrqfAutb/WLNOTF6Wm489ybCWF2erbmrlAYZr6nrZ33303GCzzhz/8oWiwjG6CaSCAArVwO/DAA4OnRpZZZpkOu51mcEG1fT3LsasKKqROGgigi3+NZPetm5wlPNfnyFttGH8Sx3ecJ9Up6fukEW1JeF7tUV3/96vN9JSEb8BbmtqU+233DVxRudFBQwrRv/zyy+B3WqH47Nmz2z9a3z177bWXe/XVV4OQKtwUxEUHsLz11ltOT7Xr76PbHnvs4TbZZJNgIJK+syrZ/vu//9tpivtvf/vbwWCbG2+8sagYBXLbbLONe/vtt93rr79eyUcE79GTNaVmnai4YN7YaQUqffK8VLCUZsp2gWYNz7P8Dld7Dq36adCs9sU3G07YITSzhX7TNfA1aVCuXqvzH4VtP/zhD4Ob7ipbg2P1tHr0XEHfa7qu0CCjcBCinurX4F3f07H8ZnbaQ7Npd6yR4blQkpZ3CsE0KE6DiHVOoEF7voHDusbXQFL9vidd//i+41S2nn6NDj7VOXQ4kF1rGfvOhdLMCtW0DU7Fci1Qy/A8PB59SxmWmoI8aQmFEDo8prSsoe8eXPg6LeOgwflplm148cUXne4lxJetU1lp778lBfVZ7pNEO1PSOUOaAQG57pRUHoFOLkB43skbmN1DAAEEKhWodXium1ca6elbjzmsc6Unrg8//HBwMzsp6PKZhCfrusk9YMCA9peUC8/1Qp0oz5gxwx177LGZPjP8EAX6uuDXU+/l1h/XRbye1leYUMmmAFNPqIZP2FRSBu+xE1Af11SoekLbdzMoyyfpJq5uXGuwRrkt67GlMFvrqt90003liu7w7xqUoukXtcaYAqXwBtWgQYOCaWJ79erlLbMefV0X+/JXUB2foi7NjuriXLNajB8/PnGZhqzhuT5XIbemrNOTa1nrpRv12idN/e/7Pql3WxIEpOlJzfWapGUA0tQyzRrfKl9hs5Z0yPq9p/6t70s9jaanSy699NL2asWnlS71JG2afSn1mnCaeIXnGmhw7733Vluk9/0ajKTfbTYE0gpUGp6rfF+Ipr9PWkM4Xqes4Xm9z6FLheHhvsQHCmipHf0Wa7Bf1k3nZZr9SQPrNAXt/PnzgyJKPcnPb2ZWZV5frUCjw3PVXwG1Bq5oZq2sm36PNZPVtttum3ngsGbP0VOw+u5Ke76t3+SLLrooeEKdDYF6C9Q6PE/6nUwznbq+S/QUd9ZzexkeddRRwb00DYRJu2kQrK7BK7kvpvsauj+h/YpvWe+TRN+vwQGa7Sf6XZZmVsC0+8zrEECg/gKE5/U35xMRQACBXAjUKjzfaqut3IQJE5yeutDUiKW2ak5cFdRp6rWkKV7Dz9UJusIvhe160i1+0ypNeB6Wpc/UxbumoUpzAa4TaY1E1ROrpdZ1ixvpgkSBgdYvTntxohG/urgI9zMXnbCFKqmnkbQ2rgLTrE97ZjmmQtJKji31NQ14Ud9L07+1fruOdYW4GmmuJzwVMs2ZMyeohvq/Liz19FbSVo++rpsEGnCjp0izBGB6ul/fHXqCtdSgl0rCc3moXnrqVt9j8SUefF7yPOCAAwLzUoOS9N56tiVBQD6/yLL2v/hvabm9Vvl6alzLESRNbRwtQ+XrxrpuSIW/lxoINmbMmPaX7bfffsFUk+HU74Tn5VqBf++MAtWE575jRtO1auBcmkGXlYTn9T6HLheG+wb2ZR3oqNl29Fus8FzXOjpn0mCh6DqrSQMS+M3sjEdlc+9TM4TnEtKxqTA7upxaKTnfeUHW+wq6ztdTtrfeemtwTl9q4H3W85zmbnVql1eBWofncvEFwPp7DRzRMbPmmmt6+XRur6nLtbyZb0kn35vi9wuytou+N3T/JO2DCPp9PvHEE4MZYXR/wrdVcp8kWo6miB81alSHJe+SlmfMus+8HgEE6itAeF5fbz4NAQQQyI2ARXgeTiOuEeF6mrtv375F6/WWw6j2xFUn8JrW9fbbbw9GpGq9X93AUpCsOumkWWs5a/3WcKsmPA/L0Ah2nTQriNOI2D/+8Y/t5Wt6uPXWW8/pQkEj5KOfXc4j/u9am1ZlK4zU/0ansgunqNfn6WlfTS/nW1c+62fy+toKfPHFF+6FF14IpiBToPTGG28UTfUfTkOmtcOGDBniFJx/5zvfKTtjQbzWlR5bOqb++te/BmHuzJkzgz4Xhv063nWTXWG5+rf+f/SiVPumoEyDPsJNA0c06rvcQJp69HWta6in3XU86Y9uTkSXdlBIrn3SjXU99ZrWvdLwPDRSvVQXfZ8obIybq14ajDR06NBM3yf1akuCgNp+Z9S6dPU/HQdaikFtqe+lcNCW+p5+S3U86JjXtKpZN30X6ftOA2n0Gx3+XobfdZoSWeXruy5evp7iVL8Pp0LWb/vNN9/s+vTpE1SD8Dxra/D6ziBQTXjue298UEopo2rC83qeQ+t77ZFHHgmCOk21Hg3MSj0VrvP7WbNmuTvvvDP4Xgzfp+8eDS7QObeWstF3Y3wZF5376Im8cNOMVxoAFF/3nN/MznAU5msfmiU8D9XC8wJdu2v2leiSZzrG9MR30nlBKXnf91t0kLyuNXR9o9Dv8ccfD851dGzrGlrL0eg8Z6WVVspX41LbTidQj/BcaL4AWH+v2dq0drhvqbIQO7zG1LWDrqnjv5e6dtDSRr77BZU2mI5f/a7rM59++ukO1xO6F6l7fzqeS9Vdn1/pfZKw7prZToPftfRSdNPskXoQgXtylbYy70OgMQKE541x51MRQAABBBBAAAEEEEAAAQQQQAABBBBAAAEEaihQLjyv4UdTNAIIIIAAAgjkVIDwPKcNR7URQAABBBBAAAEEEEAAAQQQQAABBBBAAAEEkgUIz+kdCCCAAAIIIJBVgPA8qxivRwABBBBAAAEEEEAAAQQQQAABBBBAAAEEEGh6AcLzpm8iKogAAggggEDTCRCeN12TUCEEEEAAAQQQQAABBBBAAAEEEEAAAQQQQACBagUIz6sV5P0IIIAAAgi0ngDheeu1OXuMAAIIIIAAAggggAACCCCAAAIIIIAAAgh0egHC807fxOwgAggggAAC5gKE5+akFIgAAggggAACCCCAAAIIIIAAAggggAACCCDQaAHC80a3AJ+PAAIIIIBA/gQIz/PXZtQYAQQQQAABBBBAAAEEEEAAAQQQQAABBBBAoIwA4TldBAEEEEAAAQSyChCeZxXj9QgggAACCCCAAAIIIIAAAggggAACCCCAAAJNL0B43vRNRAURQAABBBBoOgHC86ZrEiqEAAIIIIAAAggggAACCCCAAAIIIIAAAgggUK0A4Xm1grwfAQQQQACB1hMgPG+9NmePEUAAAQQQQAABBBBAAAEEEEAAAQQQQACBTi9AeN7pm5gdRAABBBBAwFyA8NyclAIRQAABBBBAAAEEEEAAASbsSLIAACAASURBVAQQQAABBBBAAAEEEEAAAQQQQAABBPImQHietxajvggggAACCCCAAAIIIIAAAggggAACCCCAAAIIIIAAAggggAAC5gKE5+akFIgAAggggAACCCCAAAIIIIAAAggggAACCCCAAAIIIIAAAgggkDcBwvO8tRj1RQABBBBAAAEEEEAAAQQQQAABBBBAAAEEEEAAAQQQQAABBBAwFyA8NyelQAQQQAABBBBAAAEEEEAAAQQQQAABBBBAAAEEEEAAAQQQQACBvAkQnuetxagvAggggAACCCCAAAIIIIAAAggggAACCCCAAAIIIIAAAggggIC5AOG5OSkFIoAAAggggAACCCCAAAIIIIAAAggggAACCCCAAAIIIIAAAgjkTYDwPG8tRn0RQAABBBBAAAEEEEAAAQQQQAABBBBAAAEEEEAAAQQQQAABBMwFCM/NSSkQAQQQQAABBBBAAAEEEEAAAQQQQAABBBBAAAEEEEAAAQQQQCBvAoTneWsx6osAAggggAACCCCAAAIIIIAAAggggAACCCCAAAIIIIAAAgggYC5AeG5OSoEIIIAAAggggAACCCCAAAIIIIAAAggggAACCCCAAAIIIIAAAnkTIDzPW4tRXwQQQAABBBBAAAEEEEAAAQQQQAABBBBAAAEEEEAAAQQQQAABcwHCc3NSCkQAAQQQQAABBBBAAAEEEEAAAQQQQAABBBBAAAEEEEAAAQQQyJsA4XneWoz6IoAAAggggAACCCCAAAIIIIAAAggggAACCCCAAAIIIIAAAgiYCxCem5NSIAIIIIAAAggggAACCCCAAAIIIIAAAggggAACCCCAAAIIIIBA3gQIz/PWYtQXAQQQQAABBBBAAAEEEEAAAQQQQAABBBBAAAEEEEAAAQQQQMBcgPDcnJQCEUAAAQQQQAABBBBAAAEEEEAAAQQQQAABBBBAAAEEEEAAAQTyJkB4nrcWo74IIIAAAggggAACCCCAAAIIIIAAAggggAACCCCAAAIIIIAAAuYChOfmpBSIAAIIIIAAAggggAACCCCAAAIIIIAAAggggAACCCCAAAIIIJA3AcLzvLUY9UUAAQQQQAABBBBAAAEEEEAAAQQQQAABBBBAAAEEEEAAAQQQMBcgPDcnpUAEEEAAAQQQQAABBBBAAAEEEEAAAQQQQAABBBBAAAEEEEAAgbwJEJ7nrcWoLwIIIIAAAggggAACCCCAAAIIIIAAAggggAACCCCAAAIIIICAuQDhuTkpBSKAAAIIIIAAAggggAACCCCAAAIIIIAAAggggAACCCCAAAII5E2A8DxvLUZ9EUAAAQQQQAABBBBAAAEEEEAAAQQQQAABBBBAAAEEEEAAAQTMBQjPzUkpEAEEEEAAAQQQQAABBBBAAAEEEEAAAQQQQAABBBBAAAEEEEAgbwKE53lrMeqLAAIIIIAAAggggAACCCCAAAIIIIAAAggggAACCCCAAAIIIGAuQHhuTkqBCCCAAAIIIIAAAggggAACCCCAAAIIIIAAAggggAACCCCAAAJ5EyA8z1uLUV8EEEAAAQQQQAABBBBAAAEEEEAAAQQQQAABBBBAAAEEEEAAAXMBwnNzUgpEAAEEEEAAAQQQQAABBBBAAAEEEEAAAQQQQAABBBBAAAEEEMibAOF53lqM+iKAAAIIIIAAAggggAACCCCAAAIIIIAAAggggAACCCCAAAIImAsQnpuTUiACCCCAAAIIIIAAAggggAACCCCAAAIIIIAAAggggAACCCCAQN4ECM/z1mLUFwEEEEAAAQQQQAABBBBAAAEEEEAAAQQQQAABBBBAAAEEEEDAXIDw3JyUAhFAAAEEEEAAAQQQQAABBBBAAAEEEEAAAQQQQAABBBBAAAEE8iZAeJ63FqO+CCCAAAIIIIAAAggggAACCCCAAAIIIIAAAggggAACCCCAAALmAoTn5qQUiAACCCCAAAIIIIAAAggggAACCCCAAAIIIIAAAggggAACCCCQNwHC87y1GPVFAAEEEEAAAQQQQAABBBBAAAEEEEAAAQQQQAABBBBAAAEEEDAXIDw3J6VABBBAAAEEEEAAAQQQQAABBBBAAAEEEEAAAQQQQAABBBBAAIG8CRCe563FqC8CCCCAAAIIIIAAAggggAACCCCAAAIIIIAAAggggAACCCCAgLkA4bk5KQUigAACCCCAAAIIIIAAAggggAACCCCAAAIIIIAAAggggAACCORNgPA8by1GfRFAAAEEEEAAAQQQQAABBBBAAAEEEEAAAQQQQAABBBBAAAEEzAUIz81JKRABBBBAAAEEEEAAAQQQQAABBBBAAAEEEEAAAQQQQAABBBBAIG8ChOd5azHqiwACCCCAAAIIIIAAAggggAACCCCAAAIIIIAAAggggAACCCBgLkB4bk5KgQgggAACCCCAAAIIIIAAAggggAACCCCAAAIIIIAAAggggAACeRMgPM9bi1FfBBBAAAEEEEAAAQQQQAABBBBAAAEEEEAAAQQQQAABBBBAAAFzAcJzc1IKRAABBBBAAAEEEEAAAQQQQAABBBBAAAEEEEAAAQQQQAABBBDImwDhed5ajPoigAACCCCAAAIIIIAAAggggAACCCCAAAIIIIAAAggggAACCJgLEJ6bk1IgAggggAACCCCAAAIIIIAAAggggAACCCCAAAIIIIAAAggggEDeBAjP89Zi1BcBBBBAAAEEEEAAAQQQQAABBBBAAAEEEEAAAQQQQAABBBBAwFyA8NyclAIRQAABBBBAAAEEEEAAAQQQqK3A4sWL3dtvv+2efvppN3/+fPfss8+6d9991z3zzDNFH9yvXz+36qqrus0228z16dMn+N8VVlihtpWjdAQQQAABBBBAAAEEEEAAAQRyKkB4ntOGo9oIIIAAAggggAACCCCAAAKtJfDNN9+4hQsXuuuuuy7488orr1QEMHjwYPeLX/zC7bLLLm655ZarqAzehAACCCCAAAIIIIAAAggggEBnFCA874ytyj4hgAACCCCAAAIIIIAAAgh0GgGF5s8//7w7++yz3fXXX2+2X2ussYYbP368Gz16tFt22WXNyqUgBBBAAAEEEEAAAQQQQAABBPIqQHie15aj3ggggAACCCCAAAIIIIAAAp1e4IMPPnCTJ092l156qfvkk09qsr/9+/d3F154odt0003dEkssUZPPoFAEEEAAAQQQQAABBBBAAAEE8iBAeJ6HVqKOCCCAAAIIIIAAAggggAACLSeg9czHjRvnHnvssZrvu55CP//8892wYcMI0GuuzQcggAACCCCAAAIIIIAAAgg0qwDhebO2DPVCAAEEEEAAAQQQQAABBBBoWYGHH344mE691LrmK664ott5552DwHvjjTd2+v9awzx8evyrr74KnlZ/88033ezZs92tt97q5s6dm2iqAP3aa691W2+9dcu6s+MIIIAAAggggAACCCCAAAKtLUB43trtz94jgAACCCCAAAIIIIAAAgg0mUC54Hzdddd1EyZMcMOHDw/C8rTb4sWL3bPPPuvOO++8xLXTN998c/fb3/7W9e7dO22xvA4BBBBAAAEEEEAAAQQQQACBTiNAeN5pmpIdQQABBBBAAAEEEEAAAQQQyLvAggUL3KhRo7xTtX/rW99yY8eOdcccc0zwlHmlm0L0W265xR199NFu4cKFHYo58sgj3RlnnOG6d+9e6UfwPgQQQAABBBBAAAEEEEAAAQRyKUB4nstmo9IIIIAAAggggAACCCCAAAKdTeCzzz4LgvGLL764w64pLJ86darbc889XZcuXUx2/aGHHnL77rtvhwB9tdVWczNmzHB9+/Y1+RwKQQABBBBAAAEEEEAAAQQQQCAvAoTneWkp6okAAggggAACCCCAAAIIINCpBe677z63++67B+uURzc9cT5t2jQ3YsSI9vXMLSC++eabYPr2MWPGdPjMcePGuXPOOYenzy2gKQMBBBBAAAEEEEAAAQQQQCA3AoTnuWkqKooAAggggAACCCCAAAIIINBZBT788EN30EEHuZtuuqnDLk6aNMlpKvWuXbua776edj/88MPd5ZdfXlT2Rhtt5G688Uan9dXZEEAAAQQQQAABBBBAAAEEEGgVAcLzVmlp9hMBBBBAAAEEEEAAAQQQQKBpBW699VY3fPjwDvUbNmxYEGz37NmzZnWfPXu20+fEn3i/7rrr3MiRI2v2uRSMAAIIIIAAAggggAACCCCAQLMJEJ43W4tQHwQQQAABBBBAAAEEEEAAgZYS+PTTT90hhxzirrnmmqL91nTtN998s9t+++1r6vHRRx+5Aw88MPiscNMT51p/XWuiL7nkkjX9fApHAAEEEEAAAQQQQAABBBBAoFkECM+bpSWoBwIIIIAAAggggAACCCCAQEsKzJ8/3w0dOtS99957Rfu/zz77uKlTp7rllluu5i5XXXWVe+ihh9xOO+3kBg0a5FZZZZWq11fXVPSPP/64+8Mf/uBeeOEF9+yzz7Y/3b7GGmu49ddf3/Xr18/tsMMObuONN3bdunWraD9/97vfuVGjRhW999FHH3X9+/cv+ruPP/7YPfLII8EggZdfftn98Y9/DP5dgxT0+QMGDAgGKmy++eauR48emety2mmnuZNOOqn9ffGp7//5z38Ga8zr82WtTfvft2/f4Mn/LJ+7ePFi9/bbb7uZM2e6OXPmuFdeecU988wz7Z+9ySabBFPuqy133HFH993vftd16dIl8z7xBgQQQAABBBBAAAEEEECg1QQIz1utxdlfBBBAAAEEEEAAAQQQQACBphK44IIL3BFHHNGhTnmcNv2bb74Jgulzzz03CInjU8EnwSvoPfTQQ91+++3nll122UztUy48/+CDD9yFF17opk2b5hYtWlS2bAX748ePd6NHj85Ul6Tw/Hvf+56799573WGHHRaE3KUMNPuAAvWk7T//+Y+bNWuWO/vss4OBAGk3DVCYMGGC23rrrQnR06LxOgQQQAABBBBAAAEEEGhJAcLzlmx2dhoBBBBAAAEEEEAAAQQQQKAZBBQuH3zwwe63v/1tUXXiTy03Q13L1UH7MmnSpOBp+bShebzMzTbbLChjm222Sf3ke6nwXE+Xjxs3zs2bN69c9Tv8u55CnzJliltvvfVSvTcpPH/ppZeCwRELFy4sWc5PfvITd8UVV7iVV17Z+zoNSjj66KPdXXfdlao+vhdpNoPTTz89eBKdDQEEEEAAAQQQQAABBBBAoKMA4Tm9AgEEEEAAAQQQQAABBBBAAIEGCbz++utuzz33dJq6PbppDXIFt8sss0yDapbtY9955x13+OGHu5tuuinbGz2v1jTqehpf66137dq1bHlJ4flXX30VlFEutC71AZpKXQMbevfuXbYevvD8V7/6lTv11FPdn//857Lvv/LKK90BBxzQ4XV6ml/TvI8ZM6bkk+tlP+D/vUD7dMkll7hNN9007Vt4HQIIIIAAAggggAACCCDQMgKE5y3T1OwoAggggAACCCCAAAIIIIBAswk8/PDDwVTa8e38888Pwug8bH//+9/dQQcd5G6//XZvdTUlu56q3mKLLdwKK6wQvOaNN94IAuG7777bO5V6lgDdF55fdtllTlOgz507t6hOmpJd4bGe7F9yySWd1iHXNOjR9cLjO3HkkUe6M844w3Xv3r1kc8TDc+2D1k5///3329+31VZbuREjRrjvf//77tNPP3Vam13roK+66qrB/6611lodPkNOpQYBDB48OFirXeucL7XUUu7LL78M9ue+++5zs2fP9taZAD0PRxZ1RAABBBBAAAEEEEAAgUYIEJ43Qp3PRAABBBBAAAEEEEAAAQQQQMA595vf/CYIRuObgs8hQ4Y0vZEC4GOOOcZdeumlHeqqKdgVOmsK9qQnyPX+G2+8MXg6O/6E+Gqrrea07vu2225b0sEXnsffsMsuuwT1VIAfr4ue7NbU6ieddJK77bbbOnyW6jFjxgzXt2/fkvWIh+fRF6+44oruvPPOc3vttVeHEP6zzz5zr776qttggw2CQD+66Yn1/fffv8MgAL1GU7CffPLJQeC+xBJLeOv21ltvBeu960n++Lbzzjs7Pe2u4J4NAQQQQAABBBBAAAEEEECgTYDwnJ6AAAIIIIAAAggggAACCCCAQIMEfIGrwto777yz6afVVuis8HX06NEd9A499NAgONfT12k2hdd6ev2xxx4rermCd02bvvrqqycWUyo81+erHqpjuSfHSw0EmDx5cjATQFJIrcqVCs+1DyNHjky9jrvK+/jjj50cNcAiuimI17rymu6/S5cuZXkXL17sbrjhhqCsRYsWFb3+uOOOcxMnTkw1PX7ZD+IFCCCAAAIIIIAAAggggEAnECA87wSNyC4ggAACCCCAAAIIIIAAAgjkT0BPHCuQvfzyy4sqrynF9TS2pjtv5m3BggVu1KhRHQLvsWPHunPOOcctu+yymaqf9JS1npweN25cYvBcKjyfNGmS07TradZOV2W1dvvee+/tHnzwwaK66++0TnipwQBJ4fmwYcPcVVdd1T5lfVoUTYOvz/3kk0/a36LPnzZtWjD1e6kgP/4ZGuigaeG1bnq0PE1jf/PNN7s+ffqkrRavQwABBBBAAAEEEEAAAQQ6tQDheaduXnYOAQQQQAABBBBAAAEEEECgWQWSwvPtttvOTZ8+3fXs2bNZqx7US4HwgQceWFRHraWtp6x79+6due5JT7LLQ09f64l835YUnpd7n68s1UFTnCtwj25p2iQpPFfYrafqs2x6Cv6QQw4J1m2Pbvo7DUzQWupZt6Qn2U888cRg+vf4lPFZy+f1CCCAAAIIIIAAAggggEBnECA87wytyD4ggAACCCCAAAIIIIAAAgjkTiApPN9hhx2cAuGVVlqpaffpo48+CoJzPbUc3dJMb15qp/7yl78ET1XPnTu3/WV62lprkQ8ePNj71qTwvNK63H///W777bcv+qw0swFYTsE/f/58N3ToUPfee++11yPt2uulfG+99VY3fPjwopdUMsigaTsmFUMAAQQQQAABBBBAAAEEqhQgPK8SkLcjgAACCCCAAAIIIIAAAgggUIlArcLzf/7zn8H62vfee28l1Sp6z3XXXReUFd+ef/55t/vuu7vXXnut/Z8s1mr/4osv3K9+9avg6e/oduaZZ7pjjz3Wuz++8FyB+z333OP69++f2cAXXFcang8aNCgYCNGrV69M9dBU/ppiPbrJW2vML7/88pnKir544cKFbq+99nKPP/54+1/L6r777nP9+vWruFzeiAACCCCAAAIIIIAAAgh0FgHC887SkuwHAggggAACCCCAAAIIIIBArgRqNW17PcJzrcm+5557Fnmnmdo8TQP5gmM95T5lyhS3zDLLdCjCF55vuumm7oYbbnDrrLNOmo8ses0rr7zi9thjD/fcc8+1/32l4XmatdLjFfz888+DaeMvvfTSon/S1Or6k2Wt83jZWu/84IMPDqbWj27XXnut22effTJb8QYEEEAAAQQQQAABBBBAoLMJEJ53thZlfxBAAAEEEEAAAQQQQAABBHIhkBSepwlqS+1gPcJz3xTlWu/8+OOPd3qSuZptzpw5buLEiUVFlJrK3heeVzP1vWV4PnbsWKfp45deeunUJEnt98tf/jJ4aryaTU/2X3bZZW7GjBlFxZx66qlOa5+zIYAAAggggAACCCCAAAKtLkB43uo9gP1HAAEEEEAAAQQQQAABBBBoiMDXX38dBJZnnXVW0ef37t07WEt8ww03rKhetQ7Pk56MrqiyKd9UakCBLzyv5InvsCqW4XklofTrr78ePNWv6ePrtR100EHBVPk9evSo10fyOQgggAACCCCAAAIIIIBAUwoQnjdls1ApBBBAAAEEEEAAAQQQQACBVhBQYHnEEUd02NWHHnrIDRw4sCKCWofnSU/MV1TZlG/KGp5XEwY3Ojz3fX5KpopfVo1XxR/KGxFAAAEEEEAAAQQQQACBJhQgPG/CRqFKCCCAAAIIIIAAAggggAACrSFwxx13uF133bXDztZ7DeqkwPa6665zI0eOLKrfRx995LQGuZ6Or9fWSuG5njgfOnSoe++99+rF6wjP60bNByGAAAIIIIAAAggggECTCxCeN3kDUT0EEEAAAQQQQAABBBBAAIHOK/D888+73Xff3b322mtFO3n44Ye7SZMmuW7dutVl57OE55ZPtqfduVYKzx977DE3YMCAtDQmryM8N2GkEAQQQAABBBBAAAEEEOgEAoTnnaAR2QUEEEAAAQQQQAABBBBAAIF8CvzjH/9wWp975syZRTswaNAgp7W8e/XqVZcdyxKe//vf/3bjx493V155ZVHdKlnf22LnfGueVxMGN3ra9pdfftn9/Oc/dy+88EIRz6OPPur69+9vQUYZCCCAAAIIIIAAAggggAACCQKE53QNBBBAAAEEEEAAAQQQQAABBBok8PXXX7uJEye60047ragG3/rWt9xtt93mBg8eXJeaZQnPk9Y8r/fT8v9/e/cWalXVxQF8aIIPoWUQlQhaFmIFXTSKIroQRShCSmGWSmliChoVEVRkFyO7qVhRoiYa9ZKCUL2koqSlJGFS1lMhQReiJHwIIepjLjjicZ+zz97Hefqca/8WiA/uNfaYv7F9+q85VxdM3cLz3maxZcuWmDJlyn/ye/AlBAgQIECAAAECBAgQ6FQB4XmnTt66CRAgQIAAAQIECBAgQOCUENi2bVvccccdceTIkW79LFq0KF566aUYOnTogPfZTnj+77//VoF/+nP8lY6fT7vRzzjjjAHv9/gvqFt4/ttvv8WMGTNi69at3Rxfe+21SA8ouAgQIECAAAECBAgQIEBg4ASE5wNnqzIBAgQIECBAgAABAgQIEOhT4PDhwzFnzpxqp/nx1+jRo+ODDz6IiRMn9lnjZD/QTnievuvtt9+O+fPnd/vaZu8lP9n+mt1ft/A8PUSxcOHC2LhxY7dln8xR9APprzYBAgQIECBAgAABAgTqJCA8r9M0rYUAAQIECBAgQIAAAQIEihRYu3ZtzJ07t6H3WbNmxapVq2L48OEDuq52w/Pdu3fH7bff3rBb/t1334177rmn3712HWP/ySefxLnnnhtXXnlljB07Ni644IK44ooretyFX7fwPO3sX7p0aTz11FPdHHM8nPDzzz/H/fffH0ePHo30cMYll1wS48ePr3zT3y4CBAgQIECAAAECBAh0uoDwvNN/AdZPgAABAgQIECBAgAABAv93gRRqpqD8xKO6U2MvvvhiPPLIIzFkyJAB67Pd8Ly3fu+8885qV/qIESP61esPP/wQd999d+zdu7fb/c12XdctPE8L7+0o/xUrVkQ6zn/QoEH98t28eXNMmzat4d6TfeihX824iQABAgQIECBAgAABAqeggPD8FByKlggQIECAAAECBAgQIECg8wS2bNkSM2fObNjNPWzYsHjrrbeqULm/oWkzzb/++qt6t/qSJUtaDlW7dog/99xz3e45mV5TzfRe78cee6yhj02bNsXUqVN7XEYdw/PeHk64+uqr45133unXLvH0LvX0EMKJrwdINd9///04//zzO+8/nRUTIECAAAECBAgQIEDgBAHhuZ8EAQIECBAgQIAAAQIECBA4BQRSiJ2C49dff72hm7POOqsKltOR6Dl3oH///ffx6KOPNgSqXQ0025F84MCBmD59enz77bfd+k1h7Jo1a+LSSy9tS3Xnzp0xe/bsOHToULf7brnlltiwYUOcd955PdarY3iejm5PhvPmzWtY84MPPhjLli2L9KBCq9fff/8dr776ajz++OMNt6Tj4Z9++uk47bTTWi3ncwQIECBAgAABAgQIEKitgPC8tqO1MAIECBAgQIAAAQIECBAoTeDXX3+tdgenXeg9Xelo92eeeSbGjBlzUktLu5DT8erLly+PP/74o9dazcLzFMimI+VPfDd3KpYC9DfeeCMmTJjQUp9ff/119c73E49rTzf3daR4HcPztO5ffvmlMvnoo48aDB944IHKPj1U0df1zz//xHvvvRcLFixoONUgx3vU+/p+/06AAAECBAgQIECAAIGSBITnJU1LrwQIECBAgAABAgQIECBQe4G0k/u+++7rMUhOi0+BaQpP58+fH6NHj275KPe0mznt6k67uFeuXNk0NE/fk8LWdCx7s4C2Wdif7nvyySdjzpw5MXz48B7nlnbbpyPZn3/++UjvXT/xSutMAf/pp5/e69zrGp6nBfe2Gz/921VXXRVLly6Nm266qdfTCNLx72nWb775ZkNwnmps3LixOs1gIF4HUPv/qBZIgAABAgQIECBAgEAtBYTntRyrRREgQIAAAQIECBAgQIBAyQLffPNNtQN99+7dTZdx/fXXV+8Cv+aaa+LCCy+MM88881iQmnYc//nnn5GOZv/000/jww8/jG3btvXJkgL5F154Ie66666WjohvJeyfNGlS1eO4ceOq48F/+umn2LVrV3z88ccNx7R3NXjdddfF2rVrq3uaXXUOz9MDD+l95OlBiSNHjvTIkHymTJkSl19+eYwcOTLSu+MPHjwY27dvr+bd232LFy+uwvdmDyb0+WPxAQIECBAgQIAAAQIECNRMQHhes4FaDgECBAgQIECAAAECBAjUQyAd2/3EE0/EunXr/rMF9fdY+C+//DIWLVrUZ9jf6kJaDc5TvTqH52l96Xj8tMaHH364z9MCWvUVnLcq5XMECBAgQIAAAQIECHSagPC80yZuvQQIECBAgAABAgQIECBQjMDRo0erY82fffbZHo81z7WQdAR42m1+8803x+DBg/tVNlfYn46LX7JkSZx99tkt9VH38DwhpB3on3/+eTz00EPxxRdftOTS04fSUfqvvPJKzJgxI4YOHdrvOm4kQIAAAQIECBAgQIBAXQWE53WdrHURIECAAAECBAgQIECAQG0Efv/991i/fn2sWrWqv3qNawAACnRJREFU12PO+7PYdOx72oU8efLkLGFqOip+//79VUCbjhtv50o9pN3VN9xwQ1sBfieE512O6R3x6fj9l19+ua0QPYXmM2fOrML3MWPGtDMWnyVAgAABAgQIECBAgEBHCQjPO2rcFkuAAAECBAgQIECAAAECJQuk8HTHjh2xevXqpu+zbrbG9E7ze++9N6ZPnx4XX3xxW0F1O3aHDx+Ozz77LHbu3Bn79u2Lr7766tix48OGDave0T127Ni47bbb4sYbb4xzzjknBg0a1M5XVJ/tpPC8Cyc9pPDjjz/G1q1bq3fHf/fdd7Fnz55jdmnGF110UaQTBW699dbqb+82b/un5QYCBAgQIECAAAECBDpQQHjegUO3ZAIECBAgQIAAAQIECBAoXyAF6QcPHoy9e/dWu5APHTrULaBOKxw3blykIPWyyy6rwuprr702Ro0aFUOGDCkfwAo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+B9chscMl2MEQQAAAABJRU5ErkJggg=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05" y="2670471"/>
            <a:ext cx="6673926" cy="357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9377"/>
            <a:ext cx="7473462" cy="4527467"/>
          </a:xfrm>
        </p:spPr>
        <p:txBody>
          <a:bodyPr/>
          <a:lstStyle/>
          <a:p>
            <a:r>
              <a:rPr lang="en-US" dirty="0"/>
              <a:t>Applied Predictive Modeling </a:t>
            </a:r>
            <a:r>
              <a:rPr lang="en-US" dirty="0">
                <a:hlinkClick r:id="rId2"/>
              </a:rPr>
              <a:t>http://appliedpredictivemodeling.com/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hlinkClick r:id="rId3"/>
              </a:rPr>
              <a:t>AppliedPredictiveModeling</a:t>
            </a:r>
            <a:r>
              <a:rPr lang="en-US" dirty="0"/>
              <a:t> R package contains many of the data sets used here </a:t>
            </a:r>
            <a:r>
              <a:rPr lang="en-US" dirty="0" smtClean="0"/>
              <a:t>and R </a:t>
            </a:r>
            <a:r>
              <a:rPr lang="en-US" dirty="0"/>
              <a:t>scripts to reproduce the analyses in each chapter of the </a:t>
            </a:r>
            <a:r>
              <a:rPr lang="en-US" dirty="0" smtClean="0"/>
              <a:t>book.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558" y="1618669"/>
            <a:ext cx="26955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8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dirty="0" smtClean="0"/>
              <a:t>hepatic </a:t>
            </a:r>
            <a:r>
              <a:rPr lang="en-US" dirty="0"/>
              <a:t>injury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was to build a </a:t>
            </a:r>
            <a:r>
              <a:rPr lang="en-US" i="1" dirty="0"/>
              <a:t>predictive model </a:t>
            </a:r>
            <a:r>
              <a:rPr lang="en-US" dirty="0"/>
              <a:t>for hepatic injury so that other compounds can be screened for the likelihood of causing hepatic injury.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20</a:t>
            </a:fld>
            <a:endParaRPr lang="en-US"/>
          </a:p>
        </p:txBody>
      </p:sp>
      <p:sp>
        <p:nvSpPr>
          <p:cNvPr id="6" name="AutoShape 2" descr="data:image/png;base64,iVBORw0KGgoAAAANSUhEUgAAB88AAAZkCAYAAABrsUTLAAAgAElEQVR4XuzdfazlVX0u8IVSuGKsAaXxLdEmGmsboQaLWkwZG6qkeBVEirxYbEVAsbRAYpQWBusb1SCWCoWKaXkTsIBFpCCogwRMxRhBm1rCH0BSYwELFdKiVp2b386dXWY4Z+bMOWudWWuez0lM05m91+/7/Tzr9sY8s/fZYf369euLHwIECBAgQIAAAQIECBAgQIAAAQIECBAgQIAAAQIECBAgECywg/I8OH2rEyBAgAABAgQIECBAgAABAgQIECBAgAABAgQIECBAgMBMQHnuI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MIzAo48+Wj74wQ+W22+/fZiZDUqAAAECBAgQIECAAAECBAgQIECAAAECBAisjsDRRx9djjjiiNV5mKdslwLK8+0yVksR2D4Fbr755vKa17xm+1zOVgQIECBAgAABAgQIECBAgAABAgQIECBAgMCKBe65557yghe8YMXnOCBTQHmembutCQwp8P73v7+cfvrpQ85uaAIECBAgQIAAAQIECBAgQIAAAQIECBAgQKC9wNQjrF27tv2DPGG7FFCeb5exWorA9imgPN8+c7UVAQIECBAgQIAAAQIECBAgQIAAAQIECBCoJaA8ryWZeY7yPDN3WxMYUmDT8nzdunVlzZo1Q+5iaAIECBAgQIAAAQIECBAgQIAAAQIECBAgQGDlApt2B8rzlZsmn6A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p1sxeoAACAASURBVF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RWJPCf//mf5d3vfne59NJLV3SONxNoJbBmzZqydu3aMv1PPwQIECBAgAABAgQIECBAgACBbSWgPN9W8tvnc5Xn22eutiKwXQooz7fLWC1FgMAiAieeeGL5xCc+wYdA1wJTcb5u3bquZzQcAQIECBAgQIAAAQIECBAgsH0LKM+373xXezvl+WqLex4BAssWUJ4vm84bCRAYUOA1r3lNufnmmwec3MhpAuvXr09b2b4ECBAgQIAAAQIECBAgQIBARwLK847C2A5GUZ5vByFagUCKgPI8JWl7EiAwCWxanr/6t3w1tpvRh8Ctt2z8jzqU533kYgoCBAgQIECAAAECBAgQIJAqoDxPTb7N3srzNq5OJUCggYDyvAGqIwkQ6FZg0/L82hvXFQV6t3FFDbbr/9lho32V51HxW5YAAQIECBAgQIAAAQIECHQnoDzvLpKhB1KeDx2f4QlkCSjPs/K2LYF0AeV5+g3od3/leb/ZmIwAAQIECBAgQIAAAQIECCQKKM8TU2+3s/K8na2TCRCoLKA8rwzqOAIEuhZQnncdT/RwyvPo+C1PgAABAgQIECBAgAABAgS6E1CedxfJ0AMpz4eOz/AEsgSU51l525ZAuoDyPP0G9Lu/8rzfbExGgAABAgQIECBAgAABAgQSBZTniam321l53s7WyQQIVBZQnlcGdRwBAl0LKM+7jid6OOV5dPyWJ0CAAAECBAgQIECAAAEC3Qkoz7uLZOiBlOdDx2d4AlkCyvOsvG1LIF1AeZ5+A/rdX3nebzYmI0CAAAECBAgQIECAAAECiQLK88TU2+2sPG9n62QCBCoLKM8rgzqOAIGuBZTnXccTPZzyPDp+yxMgQIAAAQIECBAgQIAAge4ElOfdRTL0QMrzoeMzPIEsAeV5Vt62JZAuoDxPvwH97q887zcbkxEgQIAAAQIECBAgQIAAgUQB5Xli6u12Vp63s3UyAQKVBZTnlUEdR4BA1wLK867jiR5OeR4dv+UJECBAgAABAgQIECBAgEB3Asrz7iIZeiDl+dDxGZ5AloDyPCtv2xJIF1Cep9+AfvdXnvebjckIECBAgAABAgQIECBAgECigPI8MfV2OyvP29k6mQCBygLK88qgjiNAoGsB5XnX8UQPpzyPjt/yBAgQIECAAAECBAgQIECgOwHleXeRDD2Q8nzo+AxPIEtAeZ6Vt20JpAsoz9NvQL/7K8/7zcZkBAgQIECAAAECBAgQIEAgUUB5nph6u52V5+1snUyAQGUB5XllUMcRINC1gPK863iih1OeR8dveQIECBAgQIAAAQIECBAg0J2A8ry7SIYeSHk+dHyGJ5AloDzPytu2BNIFlOfpN6Df/ZXn/WZjMgIECBAgQIAAAQIECBAgkCigPE9Mvd3OyvN2tk4mQKCygPK8MqjjCBDoWkB53nU80cMpz6PjtzwBAgQIECBAgAABAgQIEOhOQHneXSRDD6Q8Hzo+wxPIElCeZ+VtWwLpAsrz9BvQ7/7K836zMRkBAgQIECBAgAABAgQIEEgUUJ4npt5uZ+V5O1snEyBQWUB5XhnUcQQIdC2gPO86nujhlOfR8VueAAECBAgQIECAAAECBAh0J6A87y6SoQdSng8dn+EJZAkoz7Pyti2BdAHlefoN6Hd/5Xm/2ZiMAAECBAgQIECAAAECBAgkCijPE1Nvt7PyvJ2tkwkQqCygPK8M6jgCBLoWUJ53HU/0cMrz6PgtT4AAAQIECBAgQIAAAQIEuhNQnncXydADKc+Hjs/wBLIElOdZeduWQLqA8jz9BvS7v/K832xMRoAAAQIECBAgQIAAAQIEEgWU54mpt9tZed7O1skECFQWUJ5XBnUcAQJdCyjPu44nejjleXT8lidAgAABAgQIECBAgAABAt0JKM+7i2TogZTnQ8dneAJZAsrzrLxtSyBdQHmefgP63V953m82JiNAgAABAgQIECBAgAABAokCyvPE1NvtrDxvZ+tkAgQqCyjPK4M6jgCBrgWU513HEz2c8jw6fssTIECAAAECBAgQIECAAIHuBJTn3UUy9EDK86HjMzyBLAHleVbetiWQLqA8T78B/e6vPO83G5MRIECAAAECBAgQIECAAIFEAeV5Yurtdlaet7N1MgEClQWU55VBHUeAQNcCyvOu44keTnkeHb/lCRAgQIAAAQIECBAgQIBAdwLK8+4iGXog5fnQ8RmeQJaA8jwrb9sSSBdQnqffgH73V573m43JCBAgQIAAAQIECBAgQIBAooDyPDH1djsrz9vZOpkAgcoCyvPKoI4jQKBrAeV51/FED6c8j47f8gQIECBAgAABAgQIECBAoDsB5Xl3kQw9kPJ86PgMTyBLQHmelbdtCaQLKM/Tb0C/+yvP+83GZAQIECBAgAABAgQIECBAIFFAeZ6YerudleftbJ1MgEBlAeV5ZVDHESDQtYDyvOt4oodTnkfHb3kCBAgQIECAAAECBAgQINCdgPK8u0iGHkh5PnR8hieQJaA8z8rbtgTSBZTn6Teg3/2V5/1mYzICBAgQIECAAAECBAgQIJAooDxPTL3dzsrzdrZOJkCgsoDyvDKo4wgQ6FpAed51PNHDKc+j47c8AQIECBAgQIAAAQIECBDoTkB53l0kQw+kPB86PsMTyBJQnmflbVsC6QLK8/Qb0O/+yvN+szEZAQIECBAgQIAAAQIECBBIFFCeJ6bebmfleTtbJxMgUFlAeV4Z1HEECHQtoDzvOp7o4ZTn0fFbngABAgQIECBAgAABAgQIdCegPO8ukqEHUp4PHZ/hCWQJKM+z8rYtgXQB5Xn6Deh3f+V5v9mYjAABAgQIECBAgAABAgQIJAoozxNTb7ez8rydrZMJEKgsoDyvDOo4AgS6FlCedx1P9HDK8+j4LU+AAAECBAgQIECAAAECBLoTUJ53F8nQAynPh47P8ASyBJTnWXnblkC6gPI8/Qb0u7/yvN9sTEaAAAECBAgQIECAAAECBBIFlOeJqbfbWXneztbJBAhUFlCeVwZ1HAECXQsoz7uOJ3o45Xl0/JYnQIAAAQIECBAgQIAAAQLdCSjPu4tk6IGU50PHZ3gCWQLK86y8bUsgXUB5nn4D+t1fed5vNiYjQIAAAQIECBAgQIAAAQKJAsrzxNTb7aw8b2frZAIEKgsozyuDOo4Aga4FlOddxxM9nPI8On7LEyBAgAABAgQIECBAgACB7gSU591FMvRAyvOh4zM8gSwB5XlW3rYlkC6gPE+/Af3urzzvNxuTESBAgAABAgQIECBAgACBRAHleWLq7XZWnrezdTIBApUFlOeVQR1HgEDXAsrzruOJHk55Hh2/5QkQIECAAAECBAgQIECAQHcCyvPuIhl6IOX50PEZnkCWgPI8K2/bEkgXUJ6n34B+91ee95uNyQgQIECAAAECBAgQIECAQKKA8jwx9XY7K8/b2TqZAIHKAsrzyqCOI0CgawHledfxRA+nPI+O3/IECBAgQIAAAQIECBAgQKA7AeV5d5EMPZDyfOj4DE8gS0B5npW3bQmkCyjP029Av/srz/vNxmQECBAgQIAAAQIECBAgQCBRQHmemHq7nZXn7WydTIBAZQHleWVQxxEg0LWA8rzreKKHU55Hx295AgQIECBAgAABAgQIECDQnYDyvLtIhh5IeT50fIYnkCWgPM/K27YE0gWU5+k3oN/9lef9ZmMyAgQIECBAgAABAgQIECCQKKA8T0y93c7K83a2TiZAoLKA8rwyqOMIEOhaQHnedTzRwynPo+O3PAECBAgQIECAAAECBAgQ6E5Aed5dJEMPpDwfOj7DE8gSUJ5n5W1bAukCyvP0G9Dv/srzfrMxGQECBAgQIECAAAECBAgQSBRQniem3m5n5Xk7WycTIFBZQHleGdRxBAh0LaA87zqe6OGU59HxW54AAQIECBAgQIAAAQIECHQnoDzvLpKhB1KeDx2f4QlkCSjPs/K2LYF0AeV5+g3od3/leb/ZmIwAAQIECBAgQIAAAQIECCQKKM8TU2+3s/K8na2TCRCoLKA8rwzqOAIEuhZQnncdT/RwyvPo+C1PgAABAgQIECBAgAABAgS6E1CedxfJ0AMpz4eOz/AEsgSU51l525ZAuoDyPP0G9Lu/8rzfbExGgAABAgQIECBAgAABAgQSBZTniam321l53s7WyQQIVBZQnlcGdRwBAl0LKM+7jid6OOV5dPyWJ0CAAAECBAgQIECAAAEC3Qkoz7uLZOiBlOdDx2d4AlkCyvOsvG1LIF1AeZ5+A/rdX3nebzYmI0CAAAECBAgQIECAAAECiQLK88TU2+2sPG9n62QCBCoLKM8rgzqOAIGuBZTnXccTPZzyPDp+yxMgQIAAAQIECBAgQIAAge4ElOfdRTL0QMrzoeMzPIEsAeV5Vt62JZAuoDxPvwH97q887zcbkxEgQIAAAQIECBAgQIAAgUQB5Xli6u12Vp63s3UyAQKVBZTnlUEdR4BA1wLK867jiR5OeR4dv+UJECBAgAABAgQIECBAgEB3Asrz7iIZeiDl+dDxGZ5AloDyPCtv2xJIF1Cep9+AfvdXnvebjckIECBAgAABAgQIECBAgECigPI8MfV2OyvP29k6mQCBygLK88qgjiNAoGsB5XnX8UQPpzyPjt/yBAgQIECAAAECBAgQIECgOwHleXeRDD2Q8nzo+AxPIEtAeZ6Vt20JpAsoz9NvQL/7K8/7zcZkBAgQIECAAAECBAgQIEAgUUB5nph6u52V5+1snUyAQGUB5XllUMcRINC1gPK863iih1OeR8dveQIECBAgQIAAAQIECBAg0J2A8ry7SIYeSHk+dHyGJ5AloDzPytu2BNIFlOfpN6Df/ZXn/WZjMgIECBAgQIAAAQIECBAgkCigPE9Mvd3OyvN2tk4mQKCygPK8MqjjCBDoWkB53nU80cMpz6PjtzwBAgQIECBAgAABAgQIEOhOQHneXSRDD6Q8Hzo+wxPIElCeZ+VtWwLpAsrz9BvQ7/7K836zMRkBAgQIECBAgAABAgQIEEgUUJ4npt5uZ+V5O1snEyBQWUB5XhnUcQQIdC2gPO86nujhlOfR8VueAAECBAgQIECAAAECBAh0J6A87y6SoQdSng8dn+EJZAkoz7Pyti2BdAHlefoN6Hd/5Xm/2ZiMAAECBAgQIECAAAECBAgkCijPE1Nvt7PyvJ2tkwkQqCygPK8M6jgCBLoWUJ53HU/0cMrz6PgtT4AAAQIECBAgQIAAAQIEuhNQnncXydADKc+Hjs/wBLIElOdZeduWQLqA8jz9BvS7v/K832xMRoAAAQIECBAgQIAAAQIEEgWU54mpt9tZed7O1skECFQWUJ5XBnUcAQJdCyjPu44nejjleXT8lidAgAABAgQIECBAgAABAt0JKM+7i2TogZTnQ8dneAJZAsrzrLxtSyBdQHmefgP63V953m82JiNAgAABAgQIECBAgAABAokCyvPE1NvtrDxvZ+tkAgQqCyjPK4M6jgCBrgWU513HEz2c8jw6fssTIECAAAECBAgQIECAAIHuBJTn3UUy9EDK86HjMzyBLAHleVbetiWQLqA8T78B/e6vPO83G5MRIECAAAECBAgQIECAAIFEAeV5Yurtdlaet7N1MgEClQWU55VBHUeAQNcCyvOu44keTnkeHb/lCRAgQIAAAQIECBAgQIBAdwLK8+4iGXog5fnQ8RmeQJaA8jwrb9sSSBdQnqffgH73V573m43JCBAgQIAAAQIECBAgQIBAooDyPDH1djsrz9vZOpkAgcoCyvPKoI4jQKBrAeV51/FED6c8j47f8gQIECBAgAABAgQIECBAoDsB5Xl3kQw9kPJ86PgMTyBLQHmelbdtCaQLKM/Tb0C/+yvP+83GZAQIECBAgAABAgQIECBAIFFAeZ6YerudleftbJ1MgEBlAeV5ZVDHESDQtYDyvOt4oodTnkfHb3kCBAgQIECAAAECBAgQINCdgPK8u0iGHkh5PnR8hieQJaA8z8rbtgTSBZTn6Teg3/2V5/1mYzICBAgQIECAAAECBAgQIJAooDxPTL3dzsrzdrZOJkCgsoDyvDKo4wgQ6FpAed51PNHDKc+j47c8AQIECBAgQIAAAQIECBDoTkB53l0kQw+kPB86PsMTyBJQnmflbVsC6QLK8/Qb0O/+yvN+szEZAQIECBAgQIAAAQIECBBIFFCeJ6bebmfleTtbJxMgUFlAeV4Z1HEECHQtoDzvOp7o4ZTn0fFbngABAgQIECBAgAABAgQIdCegPO8ukqEHUp4PHZ/hCWQJKM+z8rYtgXQB5Xn6Deh3f+V5v9mYjAABAgQIECBAgAABAgQIJAoozxNTb7ez8rydrZMJEKgsoDyvDOo4AgS6FlCedx1P9HDK8+j4LU+AAAECBAgQIECAAAECBLoTUJ53F8nQAynPh47P8ASyBJTnWXnblkC6gPI8/Qb0u7/yvN9sTEaAAAECBAgQIECAAAECBBIFlOeJqbfbWXneztbJBAhUFlCeVwZ1HAECXQsoz7uOJ3o45Xl0/JYnQIAAAQIECBAgQIAAAQLdCSjPu4tk6IGU50PHZ3gCWQLK86y8bUsgXUB5nn4D+t1fed5vNiYjQIAAAQIECBAgQIAAAQKJAsrzxNTb7aw8b2frZAIEKgsozyuDOo4Aga4FlOddxxM9nPI8On7LEyBAgAABAgQIECBAgACB7gSU591FMvRAyvOh4zM8gSwB5XlW3rYlkC6gPE+/Af3urzzvNxuTESBAgAABAgQIECBAgACBRAHleWLq7XZWnrezdTIBApUFlOeVQR1HgEDXAsrzruOJHk55Hh2/5QkQIECAAAECBAgQIECAQHcCyvPuIhl6IOX50PEZnkCWgPI8K2/bEkgXUJ6n34B+91ee95uNyQgQIECAAAECBAgQIECAQKKA8jwx9XY7K8/b2TqZAIHKAsrzyqCOI0CgawHledfxRA+nPI+O3/IECBAgQIAAAQIECBAgQKA7AeV5d5EMPZDyfOj4DE8gS0B5npW3bQmkCyjP029Av/srz/vNxmQECBAgQIAAAQIECBAgQCBRQHmemHq7nZXn7WydTIBAZQHleWVQxxEg0LWA8rzreKKHU55Hx295AgQIECBAgAABAgQIECDQnYDyvLtIhh5IeT50fIYnkCWgPM/K27YE0gWU5+k3oN/9lef9ZmMyAgQIECBAgAABAgQIECCQTcjAkAAAIABJREFUKKA8T0y93c7K83a2TiZAoLKA8rwyqOMIEOhaQHnedTzRwynPo+O3PAECBAgQIECAAAECBAgQ6E5Aed5dJEMPpDwfOj7DE8gSUJ5n5W1bAukCyvP0G9Dv/srzfrMxGQECBAgQIECAAAECBAgQSBRQniem3m5n5Xk7WycTIFBZQHleGdRxBAh0LaA87zqe6OGU59HxW54AAQIECBAgQIAAAQIECHQnoDzvLpKhB1KeDx2f4QlkCSjPs/K2LYF0AeV5+g3od3/leb/ZmIwAAQIECBAgQIAAAQIECCQKKM8TU2+3s/K8na2TCRCoLKA8rwzqOAIEuhZQnncdT/RwyvPo+C1PgAABAgQIECBAgAABAgS6E1CedxfJ0AMpz4eOz/AEsgSU51l525ZAuoDyPP0G9Lu/8rzfbExGgAABAgQIECBAgAABAgQSBZTniam321l53s7WyQQIVBZQnlcGdRwBAl0LKM+7jid6OOV5dPyWJ0CAAAECBAgQIECAAAEC3Qkoz7uLZOiBlOdDx2d4AlkCyvOsvG1LIF1AeZ5+A/rdX3nebzYmI0CAAAECBAgQIECAAAECiQLK88TU2+2sPG9n62QCBCoLKM8rgzqOAIGuBZTnXccTPZzyPDp+yxMgQIAAAQIECBAgQIAAge4ElOfdRTL0QMrzoeMzPIEsAeV5Vt62JZAuoDxPvwH97q887zcbkxEgQIAAAQIECBAgQIAAgUQB5Xli6u12Vp63s3UyAQKVBZTnlUEdR4BA1wLK867jiR5OeR4dv+UJECBAgAABAgQIECBAgEB3Asrz7iIZeiDl+dDxGZ5AloDyPCtv2xJIF1Cep9+AfvdXnvebjckIECBAgAABAgQIECBAgECigPI8MfV2OyvP29k6mQCBygLK88qgjiNAoGsB5XnX8UQPpzyPjt/yBAgQIECAAAECBAgQIECgOwHleXeRDD2Q8nzo+AxPIEtAeZ6Vt20JpAsoz9NvQL/7K8/7zcZkBAgQIECAAAECBAgQIEAgUUB5nph6u52V5+1snUyAQGUB5XllUMcRINC1gPK863iih1OeR8dveQIECBAgQIAAAQIECBAg0J2A8ry7SIYeSHk+dHyGJ5AloDzPytu2BNIFlOfpN6Df/ZXn/WZjMgIECBAgQIAAAQIECBAgkCigPE9Mvd3OyvN2tk4mQKCygPK8MqjjCBDoWkB53nU80cMpz6PjtzwBAgQIECBAgAABAgQIEOhOQHneXSRDD6Q8Hzo+wxPIElCeZ+VtWwLpAsrz9BvQ7/7K836zMRkBAgQIECBAgAABAgQIEEgUUJ4npt5uZ+V5O1snEyBQWUB5XhnUcQQIdC2gPO86nujhlOfR8VueAAECBAgQIECAAAECBAh0J6A87y6SoQdSng8dn+EJZAkoz7Pyti2BdAHlefoN6Hd/5Xm/2ZiMAAECBAgQIECAAAECBAgkCijPE1Nvt7PyvJ2tkwkQqCygPK8M6jgCBLoWUJ53HU/0cMrz6PgtT4AAAQIECBAgQIAAAQIEuhNQnncXydADKc+Hjs/wBLIElOdZeduWQLqA8jz9BvS7v/K832xMRoAAAQIECBAgQIAAAQIEEgWU54mpt9tZed7O1skECFQWUJ5XBnUcAQJdCyjPu44nejjleXT8lidAgAABAgQIECBAgAABAt0JKM+7i2TogZTnQ8dneAJZAsrzrLxtSyBdQHmefgP63V953m82JiNAgAABAgQIECBAgAABAokCyvPE1NvtrDxvZ+tkAgQqCyjPK4M6jgCBrgWU513HEz2c8jw6fssTIECAAAECBAgQIECAAIHuBJTn3UUy9EDK86HjMzyBLAHleVbetiWQLqA8T78B/e6vPO83G5MRIECAAAECBAgQIECAAIFEAeV5Yurtdlaet7N1MgEClQWU55VBHUeAQNcCyvOu44keTnkeHb/lCRAgQIAAAQIECBAgQIBAdwLK8+4iGXog5fnQ8RmeQJaA8jwrb9sSSBdQnqffgH73V573m43JCBAgQIAAAQIECBAgQIBAooDyPDH1djsrz9vZOpkAgcoCyvPKoI4jQKBrAeV51/FED6c8j47f8gQIECBAgAABAgQIECBAoDsB5Xl3kQw9kPJ86PgMTyBLQHmelbdtCaQLKM/Tb0C/+yvP+83GZAQIECBAgAABAgQIECBAIFFAeZ6YerudleftbJ1MgEBlAeV5ZVDHESDQtYDyvOt4oodTnkfHb3kCBAgQIECAAAECBAgQINCdgPK8u0iGHkh5PnR8hieQJaA8z8rbtgTSBZTn6Teg3/2V5/1mYzICBAgQIECAAAECBAgQIJAooDxPTL3dzsrzdrZOJkCgsoDyvDKo4wgQ6FpAed51PNHDKc+j47c8AQIECBAgQIAAAQIECBDoTkB53l0kQw+kPB86vm0z/COPPFK++MUvln/8x38sd955Z/nWt741G+T5z39+ecUrXlF++7d/u/zu7/5ued7znld22GGHFQ/585//vNx1113l2muvLV/5ylfKN77xjfLQQw+Vpz3taeXXf/3Xy7777lsOPPDA8rKXvaw86UlPWvHz1q9fX/7t3/6tfOELXyg33HDDbMf77rtvdu4rX/nKsvfee5eDDjqovOpVryo777zzcM9b8cDb8ADl+TbE92gCBFZdQHm+6uQeuEQB5fkSobyMAAECBAgQIECAAAECBAgQWBUB5fmqMMc8RHkeE/XKF/2v//qv8jd/8zflgx/84Ky83tzPVGy/+c1vLqeddlp5wQtesOyH33vvvWXt2rXloosu2uIZr3/968v0fyCnEn25pf2DDz5YzjzzzHLuueeWRx99dLPP/I3f+I3y4Q9/ePaPBZZb2q/287aI2PkLlOedB2Q8AgSqCijPq3I6rKKA8rwipqMIECBAgAABAgQIECBAgACBFQsoz1dM6IDHCSjPXYclCdx9993lpJNOmn0ae2t+pk+jf/zjH599UntrC+1bbrmlHHPMMbNPnS/1Z7fddivnnHNOOfTQQ7f6edNz3v72t5fbbrttqY+bffr91FNPLSeeeGLZcccdl/y+6YWr/bytGq7TFyvPOw3GWAQINBFQnjdhdWgFAeV5BURHECBAgAABAgQIECBAgAABAtUElOfVKB1USlGeuwZbFLj//vvLscceW6655ponvHYqq/fcc8/yC7/wC2X6FPWGr3B//AuXU2h/9atfLUcdddT869Iff9701em/+Iu/WKavj/+nf/qnJ8w0FdrnnXdeOeyww5ZcoH/3u98tf/AHf1C+/vWvP+G86ZPsu+++e3nsscfKHXfcseAn0s8444xy8sknL7lAX+3nbTHkQV6gPB8kKGMSIFBFQHlehdEhDQSU5w1QHUmAAAECBAgQIECAAAECBAgsW0B5vmw6b1xAQHnuWmxWYCqM3/Oe95RPfvKTG71u+or06c+n3/v9+E9cP/DAA+XCCy8sU5n8+K92nwr2yy67rLzkJS/Zovi///u/l6OPPrpcd91189dOhfif/umfzgruX/qlX5r/+WLPm373+t/+7d8u6XnT19FPnxz/1Kc+tdFs05+dcMIJs9/lvuFT81Nhf9VVV5W/+Iu/2OgT8dNrpr2n37++pZ/Vft6W5hnp75XnI6VlVgIEViqgPF+poPe3ElCet5J1LgECBAgQIECAAAECBAgQILAcAeX5ctS8ZzEB5bm7sVmBG2+8cfa7yx//+7/f+c53zsrjqdBe6Gf9+vVl3bp15Q//8A83+uT4KaecMvud5Jv7evPpvWeffXb5kz/5k/nRUzH913/912X//fdf8JPkiz1v+iT4hz70obLzzjtvdsfpE/Vvfetb5ztOe5111lmzT74vNus///M/zwr+x39S/ZBDDinnn39+2XXXXbt63vZ0xZXn21OadiFAYEsCyvMtCfn7bSWgPN9W8p5LgAABAgQIECBAgAABAgQILCSgPHcvagooz2tqbmdnTZ+Qfve7313+7u/+br7ZAQccUC644ILyrGc9a7PbLlSCT58Gnz59/su//MuLvveee+6Zfd3640vpT3ziE7NPgG/ud6ZPz5vOPu644+Yl+FS6X3nlleXlL3/5os97+OGHZ7/n/HOf+9z8NUst3Tf9avmpdL/44ovLG9/4xm6et51dydk/vjj99NPna03/SGPNmjXb25r2IUCAwExAee4i9CqgPO81GXMRIECAAAECBAgQIECAAIFMAeV5Zu6ttlaet5LdDs799re/PfvU+d133z3fZvrK8je96U1L2u6uu+4qhx56aLnzzjvnr58+5f2GN7xh0fd/+tOfnn2ie8PPVBxMhfRzn/vcLT5zobL/1FNPLWvXri1PfvKTF3z/l7/85XLQQQfNC/fpa+Uvv/zysscee2zxeT/72c9mZe4HPvCB+Wvf9ra3zb7i/qlPfWoXz9viEoO9QHk+WGDGJUBgRQLK8xXxeXNDAeV5Q1xHEyBAgAABAgQIECBAgAABAlstoDzfajJv2IyA8tz1WFTgiiuuKG95y1vmf/+bv/mb5TOf+czsd4Av5Wf6VPf0deiP/93l5513Xjn22GMXfPv01fDHH3/8rCzf8HPmmWfOfh/55j51/vjDrr766nLwwQfP/2i//fYrF110UXn2s5/9hGdO5fdUrn/kIx+Z/930CfePfvSjW/yq9w1vuP3228uBBx5Yvv/978/+aCrf//7v/7782q/92jZ/3lIyGu01yvPREjMvAQIrEVCer0TPe1sKKM9b6jqbAAECBAgQIECAAAECBAgQ2FoB5fnWinn95gSU5+7HogIPPPBA+c53vlPuuOOOMpXEz3zmM8vHPvaxsssuuyxJbaEy/M///M9nhfVCP5t+Un36GvTrr7++7LPPPkt63vSi++67rxx++OHla1/72uw9mzvjBz/4wazcv+GGG+bnX3LJJeWII45Y8vN++MMfzj4pP309/Iafxc5Y7ecteYmBXqg8HygsoxIgsGIB5fmKCR3QSEB53gjWsQQIECBAgAABAgQIECBAgMCyBJTny2LzpkUElOeuRjOBBx98cFZkf+lLX5o/Y3Pl9E033VRe+9rXzl+7tZ90n964UGG/2KfdN/1a+unT6ddee23Za6+9lmyy0KfX3/e+982+yn3Tr4pf7ecteYmBXqg8HygsoxIgsGIB5fmKCR3QSEB53gjWsQQIECBAgAABAgQIECBAgMCyBJTny2LzpkUElOeuRjOBTX+f+JbK6bPOOqucdNJJ83mmT4Wfc845s0+PL/Vn/fr1s99DPv1nw8/0te9nnHFG2WmnnTY65vOf/3x54xvfOP+zNWvWlEsvvbQ85znPWerjZq+bvhb+qKOOmr9n+j3xF1xwQXn605++TZ+3VUsM8mLl+SBBGZMAgSoCyvMqjA5pIKA8b4DqSAIECBAgQIAAAQIECBAgQGDZAsrzZdN54wICynPXoonA/fffP/vd5tdcc838/EMOOaScf/75Zdddd33CMxf6BPdipfeWBp6ecdxxx81ftlgJv+nrFiu9t/S8TT8xv1gJv9rP29LcI/698nzE1MxMgMByBZTny5XzvtYCyvPWws4nQIAAAQIECBAgQIAAAQIEtkZAeb41Wl67JQHl+ZaE/P1WC9x7773llFNOKZdddtn8vdOnx6ffC/74r2V//MGPPfZYmcryqWDe8LO534++uaGmT48feeSR85e87nWvm32i/BnPeMZGb5u+Wv20006b/9lU9k+ffn/KU56yVTvfdttt5dWvfvX8PXvuuWe54ooryotf/OJt+rytWmKQFyvPBwnKmAQIVBFQnldhdEgDAeV5A1RHEiBAgAABAgQIECBAgAABAssWUJ4vm84bFxBQnrsWKxaYvir9kUceKXfddVe5+OKLy4UXXjj73eMbfqbi/NRTT52V4zvuuOOCz3v44YfL9Anx6667bv730zm///u/v9XzLaXM/tGPflROPvnkcu65587PX7t2bZn+s8MOO2zVM6e9Dz300HLnnXfO33frrbeWffbZZ/6/r/bztmqBgV6sPB8oLKMSILBiAeX5igkd0EhAed4I1rEECBAgQIAAAQIECBAgQIDAsgSU58ti86ZFBJTnrsayBf7jP/6jHHHEEeWLX/ziomdMn76eCunpK9sXK86nNy901iWXXDI7f2t/llKe1/yk+1LK89V+3taajfJ65fkoSZmTAIEaAsrzGorOaCGgPK+r+s1vfrN84QtfqHuo0whUEvjVX/3V8qpXvao873nPq3SiYwgQIECAAAECBAgQIFBfQHle3zT5ROV5cvor3P2+++4rhx9+ePna17624En77rtvOfvss8tLX/rSLX6aW3m+9DCWUtYv/bSVvfJ73/teufrqq8v0O+tX4+eGG27Y6B9rrFu3rky/Y94PAQIEtkcB5fn2mOr2sZPyvF6ON998c5n+37ofAj0LTP8Q+rOf/WzPI5qNAAECBAgQIECAAIFwgU3L8+nX+e6///6rorLLLruUY445ZlWe5SGrI6A8Xx3n7fIpC5W4Cy160EEHlT/7sz8rL3vZyxYt0R988MFZEf+lL31pfkTLT57/93//d/njP/7jcsEFF8yft9zfsb6UMnu1n7caF+7nP/95eeELX1juueee1Xjcgs+46aabyn777bfNnu/BBAgQaCmgPG+p6+yVCCjPV6K38Xs3/S/39U52EoG6AtOv6vJDgAABAgQIECBAgACBXgWOO+64cv7552+z8aai/vrrr99mz/fgugLK87qeUadt+Hr0qRTffffdy//8z//Mfu/3Qw899ASH3XbbrXz84x+ffQ37Ql/fvlABXas8f9GLXlSuvPLKsscee8znWuiT7jXL8xtvvLH8zu/8zjZ73mpcxG984xtl7733Xo1HLfqMc845p7zrXe/apjN4OAECBFoJKM9byTp3pQLK85UK/u/7lef1LJ3UVkB53tbX6QQIECBAgAABAgQIrEzg9a9/fbnuuutWdsgK3z11ZJv79cUrPN7bV1FAeb6K2Nvbo37yk5/MVtppp53mq02fRv6Xf/mX8rGPfaxcdNFFG638tKc9rZx33nnlsMMOe8In0Bf6CviW5fkPf/jDcvTRR89K9Q0/Lcvz1X7eat216R9O3HHHHav1uCc8x9e2bzN6DyZAYBUElOergOwRyxJQni+LbcE3bVqeX3vjunqHO4nACgT+4oPvL7fecvP8BOX5CjC9lQABAgQIECBAgACB5gInnHBC+au/+qvmz1nsAb/3e79Xrrjiim32fA+uK6A8r+vptP8v8NOf/rRceOGF5cQTTyyPPvro3OUVr3hFufjii8v0afDH//id50u/Okv5mviln7ayV/74xz8u11xzzar9zvOrrrqqTP/Z8KM8X1l+3k2AQN8CyvO+80meTnleL/2FyvNX/9aaeg9wEoFlCvzf175Geb5MO28jQIAAAQIECBAgQGD1BTb979cHH3xwmf6zGj9PecpTyoEHHrgaj/KMVRJQnq8SdOJjpgL9zDPPLO9973s3Wn/6s6lU32GHHeZ/rjxf+g3pqTxf+tR1Xrnp/weoPK/j6hQCBPoUUJ73mYupSlGe17sFyvN6lk6qK6A8r+vpNAIECBAgQIAAAQIE2gps+t+vTz/99LJ27dq2D3X6diugPN9uo+1jsQceeKC84x3vKJ///OfnAx1wwAGzT5/vuuuu8z97+OGHy1vf+taNfifFcr+2/ZZbbin77rvv/Oy99tqrXH755eWFL3zh/M9+9KMflZNPPrmce+658z9b7te2/+u//muZvpLjO9/5zuys6evpp995/spXvnKbPa+P9OtPoTyvb+pEAgT6FVCe95tN+mTK83o3QHlez9JJdQWU53U9nUaAAAECBAgQIECAQFsB5Xlb37TTledpiW+Dfc8666xy0kknzZ/80pe+tHz2s58tv/IrvzL/s8cee2z2afTzzz9//mfLLbMvvfTScuSRR87Ped3rXlemP3vGM56x0fYf+MAHymmnnTb/s2OPPbZMs05fsbE1P7fddlt59atfPX/LnnvuOfvdFi9+8Yu36fO2ZodRXqs8HyUpcxIgUENAeV5D0RktBJTn9VSV5/UsnVRXQHle19NpBAgQIECAAAECBAi0FVCet/VNO115npb4Nth300+CTyPceuutZZ999plP87Of/ayceuqp5SMf+cj8z973vveVqeB+8pOfvFVTTwX8cccdN3/P9In2c845Z/aJ8Mf/LPV1W3r4TTfdVF772tfOX7ZmzZpZWf+c5zxnmz5vS3OP+PfK8xFTMzMBAssVUJ4vV877Wgsoz+sJK8/rWTqproDyvK6n0wgQIECAAAECBAgQaCugPG/rm3a68jwt8W2w76afzJ5G2LQ8n/5s0zL76KOPLn/5l39ZdtlllyVPvVAJP32i/Ywzzig77bTTRudsWnrvt99+5TOf+UzZfffdl/y8heZ+85vfXC644ILy9Kc/fZs+b6uWGOTFyvNBgjImAQJVBJTnVRgd0kBAeV4PVXlez9JJdQWU53U9nUaAAAECBAgQIECAQFsB5Xlb37TTledpiS9x3x//+MflK1/5SvnWt741+13e9957b5k+Cf6GN7xhiSf878uWWp4v9RPcmxvg0UcfLccff/zsd6pv+DnvvPPK9JXsm/58+9vfLlPRfffdd8/+6kUvelG58soryx577LHkHbfmE/Or/bwlLzHQC5XnA4VlVAIEViygPF8xoQMaCSjP68Eqz+tZOqmugPK8rqfTCBAgQIAAAQIECBBoK6A8b+ubdrryPC3xJe778MMPl+nrzq+77rr5O6avVV+7du1Wf4369Pu/3/KWt8zPWeh3nk9/edddd5VDDz203HnnnbPXPvvZzy7XXntt2WuvvZY49RPPmL6q/frrr9/oK+I3HPaDH/xgtuMNN9wwP/+aa67Zqn8gsNAZl1xySTniiCOeMPNqP2/JaAO9UHk+UFhGJUBgxQLK8xUTOqCRgPK8HqzyvJ6lk+oKKM/rejqNAAECBAgQIECAAIG2Asrztr5ppyvP0xJf4r4/+clPynvf+95y1llnzd8xfa35RRddNCu1l/ozfYL9Pe95Tzn77LPnb9l///1nnwx/5jOfudExC31q/MwzzyzT167vsMMOS3rk1VdfXQ4++OD5axf7/ePTCxb61PgJJ5xQPvrRj5add955Sc+7/fbby4EHHli+//3vz16/uU+vr/bzlrTAYC9Sng8WmHEJEFiRgPJ8RXze3FBAeV4PV3lez9JJdQWU53U9nUaAAAECBAgQIECAQFsB5Xlb37TTledpiW/FvpsW0dNbr7rqqvKmN71pyadMX1U+fer8u9/97vw9m/sE+6c//eky/a7zDT9TcTAV7c997nO3+MxHHnmk/NEf/dGs4N/ws6VPy3/5y18uBx10UJmK++nnJS95Sbn88suX9NXtP/3pT2efxP/whz88f97b3va28slPfrI89alPXXDe1X7eFtEGe4HyfLDAjEuAwIoElOcr4vPmhgLK83q4yvN6lk6qK6A8r+vpNAIECBAgQIAAAQIE2gooz9v6pp2uPE9LfCv2/d73vjf7WvN169bN33XAAQeUCy64oDzrWc/a4kn333//7HeNT1+FvuHn+c9//uz3ir/85S9f8P333HNPOeyww8rXv/71+d+fccYZ5eSTTy477rjjos9cv359ueyyy8pxxx03L8KnT8j/wz/8Q9l7770Xfd/09fRvf/vby+c+97n5a971rnfNPn2+WAG+4YVf/epXy1FHHVXuu++++Xu39I8LVvt5WwxpsBcozwcLzLgECKxIQHm+Ij5vbiigPK+HqzyvZ+mkugLK87qeTiNAgAABAgQIECBAoK2A8rytb9rpyvO0xLdi36mQnoryY445ZqN3veMd7yhTob3bbrstetpDDz00+9r3T33qUxu95pRTTinT/xFbrAifvtp8Kq6n1234mX5v+bnnnlsOP/zw8qQnPekJz5zmnH5v+Tvf+c6NiuypcP/Qhz60xa9gv/TSS8uRRx650bnTp8lPOumkRd/7zW9+sxx//PEblfyHHHJI+X/s3Xuw3VV98P+VwKApQgqMXKxtsFMngiNoLaKlXEaqqKAYSkVMALkFKiK3sQO0SAcUEIt4KQgIUoRoFBQUUK5aRKxIqVBsIeUPydQWigYGIsZaSJ757qc5k4QTzl7nfNb3nHXW68w4Po/s72ev9focf/N75u3e5+KLL06bbbbZCyr3/X4ZK5/yLxXPp/yKHJAAgUAB8TwQ06hQAfE8jlM8j7M0KVZAPI/1NI0AAQIECBAgQIAAgbIC4nlZ39ami+etbTzzvt0npbtPj1999dVrPbnTTjulj370o6n7m+IbbbTRyD975pln0re+9a30iU98It1zzz1rPbPvvvsO4vJWW231gqd45JFHBjH7rrvuGnldF9C7T4Qfd9xxa/3N9ccffzxdccUVg5jfBfvVPzvvvHO6/PLLB1/DPtbP+u548MEHD76W/RWveMXI31zvvhq++3T5xz/+8bRkyZKR0d0n6rtz7L777mO9Xer7/cY8UEUvEM8rWpajEiAwYQHxfMKEBhQSEM/jYMXzOEuTYgXE81hP0wgQIECAAAECBAgQKCsgnpf1bW26eN7axsdx3y4Sd19tvmbMXj2mi9qvfe1r06xZs1IXln/4wx+O+g677LJL6v6e+dy5c4c6wWhfib76wde97nXppS996XrfrzvTRRddNPj69xkzZgz1ft3fZD/00EPX+iT56ge7M3dxfMWKFem+++4b+Vr4NQcP89Xya76+7/cbCqGCF4nnFSzJEQkQCBMQz8MoDQoWEM/jQMXzOEuTYgXE81hP0wgQIECAAAECBAgQKCsgnpf1bW26eN7axsd53+7vep9wwglr/W3wYUd1Ebv7pPbv/u7vDvtIWt9XsY81oPsq+QsuuCAdcMABQ4fz1TNH+yr2sd6vC/WnnXbdXratAAAgAElEQVTawOaF/ib7aHP6fr+x7lLDPxfPa9iSMxIgECUgnkdJmhMtIJ7HiYrncZYmxQqI57GephEgQIAAAQIECBAgUFZAPC/r29p08by1jU/gvt1Xsl9yySXp05/+9Fp/W3x9I1/zmtekU045Je23335j/t3x9c146KGHBn///Nprrx3z5Pvss8/g76l3n0wf9hPn6w597LHH0kc+8pG0ePHiUT9hvubru6+u7/42+pvf/OZR/xb7mAdOKfX9fsOcaSq/RjyfyttxNgIEogXE82hR86IExPMoyTT4/3f9m7/5m5GB19/y3fQnu+0R9wYmERingHg+TjiPESBAgAABAgQIECAwKQLi+aSwT9s3Fc+n7WrLXaz7evY777xz8LfN//mf/3nkq9q7T33vuOOO6Y1vfGN6xzvekd7whjes9ffQx3uilStXDv6++PXXX5++853vDP6Wevf3zVd/ZXz3d8bf9a53DaJ57qe/RztT96n3n/3sZ+mGG25IN910U7r//vtH/scC3d26e82bNy91f1e9+7r6if70/X4TPe9kPi+eT6a+9yZAoG8B8bxvce83rIB4PqzU2K8Tz8c28orJERDPJ8fduxIgQIAAAQIECBAgMD4B8Xx8bp4aXUA895tBgEA1AuJ5NatyUAIEAgTE8wBEI4oIiOdxr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p91I9sAACAASURBVB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VxHPn3322fTMM8+k2bNnt7Yf9yVAYA0B8dyvAwECLQmI5y1tu667iudx+xLP4yxNihUQz2M9TSNAgAABAgQIECBAoKyAeF7Wt7XpVcTzZcuWpQULFqQXv/jFaeHChWmPPfZIs2bNam1X7kugeQHxvPlfAQAEmhIQz5tad1WXFc/j1iWex1maFCsgnsd6mkaAAAECBAgQIECAQFkB8bysb2vTq4nn8+fPTzfffPNgP3PmzBnE9Pe+971p++23TzNnzmxtb+5LoEkB8bzJtbs0gWYFxPNmVz/lLy6ex61IPI+zNClWQDyP9TSNAAECBAgQIECAAIGyAuJ5Wd/WplcZz9dc0q677joI6e9+97vTlltu2dr+3JdAUwLieVPrdlkCzQuI583/CkxZAPE8bjXieZylSbEC4nmsp2kECBAgQIAAAQIECJQVEM/L+rY2vfp4vnphm2yySZo3b1469NBD08477+xr3Vv7TXbfJgTE8ybW7JIECPyfgHjuV2GqCojncZsRz+MsTYoVEM9jPU0jQIAAAQIECBAgQKCsgHhe1re16dMmnq+5uO5r3Q8//PDUfdX7tttu62vdW/utdt9pKyCeT9vVuhgBAqMIiOd+LaaqgHgetxnxPM7SpFgB8TzW0zQCBAgQIECAAAECBMoKiOdlfVubXkU875by+OOPp+uuuy5dddVV6c477xx6T93Xuh999NHp7W9/e9pss82Gfs4LCRCYegLi+dTbiRMRIFBOQDwvZ2vyxATE84n5rfm0eB5naVKsgHge62kaAQIECBAgQIAAAQJlBcTzsr6tTa8mnq9ezMqVK9MjjzySvvSlLw1C+pIlS4ba2eqvdV+4cOHga9033HDDoZ7zIgIEpo6AeD51duEkBAiUFxDPyxt7h/EJiOfjcxvtKfE8ztKkWAHxPNbTNAIECBAgQIAAAQIEygqI52V9W5teXTxfc0HPPvts+vGPf5wWLVqUrrzyyvTEE08Mtb/VX+t+0EEHpe7/PGPGjKGe8yICBCZXQDyfXH/vToBAvwLieb/e3m14AfF8eKuxXimejyXkn0+WgHg+WfLelwABAgQIECBAgACB8QiI5+NR88z6BKqO52te6plnnknf+9730iWXXJJuv/32tHz58qG2vueee6bDDjss7bPPPmnTTTcd6hkvIkBgcgTE88lx964ECEyOgHg+Oe7edWwB8Xxso2FfIZ4PK+V1fQuI532Lez8CBAgQIECAAAECBCYiIJ5PRM+z6wpMm3i+5sW6v49+8803p89//vND/330zTffPB144IGDf/lad/9FITA1BcTzqbkXpyJAoIyAeF7G1dSJC4jnEzdcPUE8j7M0KVZAPI/1NI0AAQIECBAgQIAAgbIC4nlZ39amT8t4vnqJq1atSkuXLh38bfScv4/+mte8Ji1YsCC95z3v8bXurf03wn2ntIB4PqXX43AECAQLiOfBoMaFCYjnYZRJPI+zNClWQDyP9TSNAAECBAgQIECAAIGyAuJ5Wd/Wpk/reL7mMsf799G7r3M/8sgj0x577OFr3Vv7b4f7TjkB8XzKrcSBCBAoKCCeF8Q1ekIC4vmE+NZ6WDyPszQpVkA8j/U0jQABAgQIECBAgACBsgLieVnf1qY3E8/XXOyKFSvS3Xffnb7+9a+nb37zm4NPp4/1032t+0EHHZSOOOKItP3226eZM2eO9Yh/ToBAsIB4HgxqHAECU1pAPJ/S62n6cOJ53PrF8zhLk2IFxPNYT9MIECBAgAABAgQIECgrIJ6X9W1tepPxfM0ld59I//d///d0yy23pBtuuCHdfvvtY/4O7LrrrunYY49N3afSZ82aNebrvYAAgRgB8TzG0RQCBOoQEM/r2FOLpxTP47YunsdZmhQrIJ7HeppGgAABAgQIECBAgEBZAfG8rG9r05uP57/5zW/Sfffdl66//vp09dVXpyVLlgz9OzB37txBRH//+9+fNt5446Gf80ICBMYnIJ6Pz81TBAjUKSCe17m3Fk4tnsdtWTyPszQpVkA8j/U0jQABAgQIECBAgACBsgLieVnf1qY3Gc+feeaZdNddd6Wrrroq3XjjjemJJ56Y0N532mmn9KlPfSq96U1vSjNmzJjQLA8TILB+AfHcbwcBAi0JiOctbbuuu4rncfsSz+MsTYoVEM9jPU0jQIAAAQIECBAgQKCsgHhe1re16c3E8+4T5j/60Y/SF77whfSNb3xj6GC+ySabpN133z11X+9+0003rff3o/ub6J/97GfTe9/7Xn8PvbX/FrlvbwLieW/U3ogAgSkgIJ5PgSU4wqgC4nncL4Z4HmdpUqyAeB7raRoBAgQIECBAgAABAmUFxPOyvq1Nn9bxvAveDz74YPrKV74y+JT50qVLh97vzjvvnBYsWJDe8573pC233HLw3OOPPz6YdcEFF4z69e5daL/kkksGAd0PAQLxAuJ5vKmJBAhMXQHxfOrupvWTiedxvwHieZylSbEC4nmsp2kECBAgQIAAAQIECJQVEM/L+rY2fdrF81WrVg0i+Ve/+tVBMH/ggQeG3umcOXPSfvvtlw477LC0/fbbr/cT5CtWrEhf+9rX0kc/+tHnRfRddtll8L7bbrvt0O/rhQQIDCcgng/n5FUECEwPAfF8euxxOt5CPI/bqngeZ2lSrIB4HutpGgECBAgQIECAAAECZQXE87K+rU2fNvG8+1T4ddddNwjXd95559B77D4tvueee6aFCxemPfbYI82aNWvoZ3/yk5+kI444It19991rPXPppZemww8/fOg5XkiAwHAC4vlwTl5FgMD0EBDPp8cep+MtxPO4rYrncZYmxQqI57GephEgQIAAAQIECBAgUFZAPC/r29r0quP5008/nb71rW+lRYsWpRtuuCFrd6N9LXvWgJRS9yn3LpR34X3Nnw984APpvPPOSy9+8YtzR3o9AQIvICCe+/UgQKAlAfG8pW3XdVfxPG5f4nmcpUmxAuJ5rKdpBAgQIECAAAECBAiUFRDPy/q2Nr26eN59ZXr3Se/LL788XXvttWn58uVD72zYr2UfemBK6aGHHhr8XfQ1vx5+r732GgT9LbbYImeU1xIgMIaAeO5XhACBlgTE85a2XdddxfO4fYnncZYmxQqI57GephEgQIAAAQIECBAgUFZAPC/r29r0KuL5ypUr049//ON05ZVXDv71xBNPDL2niXwt+zBvsmzZsjR//vx08803j7xcPB9GzmsI5AuI5/lmniBAoF4B8bze3U33k4vncRsWz+MsTYoVEM9jPU0jQIAAAQIECBAgQKCsgHhe1re16VXE89EC9ViLivha9rHeo/vno51t//33H3yd++zZs4cZ4TUECAwpIJ4PCeVlBAhMCwHxfFqscVpeQjyPW6t4HmdpUqyAeB7raRoBAgQIECBAgAABAmUFxPOyvq1Nn1bxvMTXso/1C/Ff//Vfg0+e/8M//MPIS0855ZR05plnpg022GCsx/1zAgQyBMTzDCwvJUCgegHxvPoVTtsLiOdxqxXP4yxNihUQz2M9TSNAgAABAgQIECBAoKyAeF7Wt7Xp1cfz0l/LPtYvxL333pve+c53pkcffXTw0rlz56bzzjsv7b333mM96p8TIJApIJ5ngnk5AQJVC4jnVa9vWh9ePI9br3geZ2lSrIB4HutpGgECBAgQIECAAAECZQXE87K+rU2vNp739bXsY/1C/OxnP0vLly9PW2+99eBr2mfOnDnWI/45AQLjFBDPxwnnMQIEqhQQz6tcWxOHFs/j1iyex1maFCsgnsd6mkaAAAECBAgQIECAQFkB8bysb2vTq4rnDz30UNpvv/3SYYcdlrbffnuhurXfVvdtXkA8b/5XAACBpgTE86bWXdVlxfO4dYnncZYmxQqI57GephEgQIAAAQIECBAgUFZAPC/r29r0KuL5L3/5y/TAAw+k1772tWnWrFmt7ch9CRD4PwHx3K8CAQItCYjnLW27rruK53H7Es/jLE2KFRDPYz1NI0CAAAECBAgQIECgrIB4Xta3telVxPMSS1m5cmWaMWPG4F9+CBCoQ0A8r2NPTkmAQIyAeB7jaEq8gHgeZyqex1maFCsgnsd6mkaAAAECBAgQIECAQFkB8bysb2vTp0U8X7VqVfrv//7vdN9996UddtghvexlLxtzrjH7qAAAIABJREFUj7feems68sgj0x577JHe9773pV133dWn2sdU8wICkysgnk+uv3cnQKBfAfG8X2/vNryAeD681VivFM/HEvLPJ0tAPJ8see9LgAABAgQIECBAgMB4BMTz8ah5Zn0CVcfz//mf/0m33XZb+vjHP57uvPPOwR3vuOOOtNtuu4258UWLFqUFCxaMvG7u3Lnp2GOPTe9///vTxhtvPObzXkCAQP8C4nn/5t6RAIHJExDPJ8/eO7+wgHge9xsinsdZmhQrIJ7HeppGgAABAgQIECBAgEBZAfG8rG9r06uN5w899FD68Ic/nG644Ya1dnbVVVel+fPnj7nHM888M33kIx953uv22Wef9IlPfCK96lWvGnOGFxAg0K+AeN6vt3cjQGByBcTzyfX37usXEM/jfjvE8zhLk2IFxPNYT9MIECBAgAABAgQIECgrIJ6X9W1tepXx/Hvf+15auHBhWrJkyfP2dcYZZ6TTTjvtBff461//Op100knpwgsvHPV1O+64Y/rc5z6X3vSmN7X2++C+BKa0gHg+pdfjcAQIBAuI58GgxoUJiOdhlEk8j7M0KVZAPI/1NI0AAQIECBAgQIAAgbIC4nlZ39amVxfPu69lP+SQQ9LSpUtH3dVRRx2Vzj///Bf8++XLly9PxxxzTLryyivXu++dd945XX755Wm77bZr7XfCfQlMWQHxfMquxsEIECggIJ4XQDUyREA8D2EcDBHP4yxNihUQz2M9TSNAgAABAgQIECBAoKyAeF7Wt7XpVcXzxx57LB1xxBHpxhtvHHVPc+bMGXxl+ymnnJJe8pKXrHeXK1euTN2sf/qnf0qLFy8efPV7F9TX/Tn44IPTZz/72bTpppu29nvhvgSmpIB4PiXX4lAECBQSEM8LwRo7YQHxfMKEIwPE8zhLk2IFxPNYT9MIECBAgAABAgQIECgrIJ6X9W1tejXxfNWqVekzn/lMOv7445+3o5122imdfvrp6c1vfvMLfuJ8fct99NFH0yc/+cn0t3/7t897ybB/Q721Xxz3JTAZAuL5ZKh7TwIEJktAPJ8see87loB4PpbQ8P9cPB/eyiv7FRDP+/X2bgQIECBAgAABAgQITExAPJ+Yn6fXFqgmnneBu/sk+G233bbWDU4++eR06qmnpk022WRCu3322WfTFVdckU444YS1PoU+b968dNlll6XNNttsQvM9TIDAxAXE84kbmkCAQD0C4nk9u2rtpOJ53MbF8zhLk2IFxPNYT9MIECBAgAABAgQIECgrIJ6X9W1tejXx/NZbb01vfetb19rPBz7wgXTuueemjTfeOGRvXUDvPsF+1llnjczrovy3v/3ttMsuu4S8hyEECIxfQDwfv50nCRCoT0A8r29nrZxYPI/btHgeZ2lSrIB4HutpGgECBAgQIECAAAECZQXE87K+rU2vJp6fffbZg0+Yr/7Zcccd01e+8pU0d+7c0J0tWbIkHXDAAen+++8fmdt9pXv3iXQ/BAhMroB4Prn+3p0AgX4FxPN+vb3b8ALi+fBWY71SPB9LyD+fLAHxfLLkvS8BAgQIECBAgAABAuMREM/Ho+aZ9QlUEc9XrFgxiNcXX3zxyD26//s555yTNtpoo9Dt/uY3v0ndV8Gff/75I3O7T7ifd9556cUvfnHoexlGgECegHie5+XVBAjULSCe172/6Xx68Txuu+J5nKVJsQLieaynaQQIECBAgAABAgQIlBUQz8v6tja9inj+5JNPpoMOOijdeOONI/vp/j559zfQS/x88YtfTIcccsjI6P333z9deumlafbs2SXezkwCBIYUEM+HhPIyAgSmhYB4Pi3WOC0vIZ7HrVU8j7M0KVZAPI/1NI0AAQIECBAgQIAAgbIC4nlZ39amVxHPly1blubPn59uvvnmkf3ccsst6S1veUuRfX3zm99M++6778jsvfbaKy1atChtscUWRd7PUAIEhhMQz4dz8ioCBKaHgHg+PfY4HW8hnsdtVTyPszQpVkA8j/U0jQABAgQIECBAgACBsgLieVnf1qZXG88XL148+NvkJX5uvfXW9Na3vnVktHheQtlMAvkC4nm+mScIEKhXQDyvd3fT/eTiedyGxfM4S5NiBcTzWE/TCBAgQIAAAQIECBAoKyCel/VtbXoV8fypp55KRxxxRLrmmmtG9lPya9u7T5kvWLBg5L323nvvdOWVV6bNNtustd8P9yUwpQTE8ym1DochQKCwgHheGNj4cQuI5+Ome96D4nmcpUmxAuJ5rKdpBAgQIECAAAECBAiUFRDPy/q2Nr2KeL5ixYp0wgknpIsvvnhkP93//ZxzzkkbbbRR6M6ee+65dNppp6Wzzz57ZO5RRx2Vzj///DRr1qzQ9zKMAIE8AfE8z8urCRCoW0A8r3t/0/n04nncdsXzOEuTYgXE81hP0wgQIECAAAECBAgQKCsgnpf1bW16FfG8W0oXs0899dSR/ey8887py1/+cnrFK14RurNHH300HXzwwem2224bmXvWWWelU045JfR9DCNAIF9APM838wQBAvUKiOf17m66n1w8j9uweB5naVKsgHge62kaAQIECBAgQIAAAQJlBcTzsr6tTa8mnq/7d8i7RZ177rnpxBNPTBtssEHI3latWpUuvfTStHDhwrXmfeMb30jvete7Qt7DEAIExi8gno/fzpMECNQnIJ7Xt7NWTiyex21aPI+zNClWQDyP9TSNAAECBAgQIECAAIGyAuJ5Wd/WplcTz0f7RPicOXNS97fPd99995C9PfDAA+mggw5K999//8i8Up9wDzmwIQQaExDPG1u46xJoXEA8b/wXYApfXzyPW454HmdpUqyAeB7raRoBAgQIECBAgAABAmUFxPOyvq1Nryaed58K7/7u+EknnbTWjubOnZsuuuiiQUCfMWPGuPd37733pmOOOSbdfffda83o/v756aefHvbp9nEf0IMECCTx3C8BAQItCYjnLW27rruK53H7Es/jLE2KFRDPYz1NI0CAAAECBAgQIECgrIB4Xta3tenVxPNuMUuWLEkHHHDAWp8M7/7zTTbZJH3gAx9Ixx13XNpmm22ydrhs2bL0hS98IZ1zzjnpiSeeWOvZ7bbbLi1evDjtsMMOWTO9mACBMgLieRlXUwkQmJoC4vnU3ItTpSSex/0WiOdxlibFCojnsZ6mESBAgAABAgQIECBQVkA8L+vb2vSq4vn6/ib56qV1EX3PPfdMb3vb29If/uEfpm233TbNnDlzENe7f1++fHlauXJl+o//+I/BJ8xvuummdPvttw/+89F+LrnkknTEEUdM6BPtrf1CuS+BkgLieUldswkQmGoC4vlU24jzrBYQz+N+F8TzOEuTYgXE81hP0wgQIECAAAECBAgQKCsgnpf1bW16VfG8W84zzzyT/vIv/zJdeOGFRXfVfZL93HPPTRtvvHHR9zGcAIHhBcTz4a28kgCB+gXE8/p3OF1vIJ7HbVY8j7M0KVZAPI/1NI0AAQIECBAgQIAAgbIC4nlZ39amVxfPuwV1X69+8sknp89//vNF9nXsscemj33sY4NPrPshQGDqCIjnU2cXTkKAQHkB8by8sXcYn4B4Pj630Z4Sz+MsTYoVEM9jPU0jQIAAAQIECBAgQKCsgHhe1re16VXG825JK1asSBdddFH66Ec/+ry/VT7eJW6++ebpr//6r9PRRx+dZs2aNd4xniNAoJCAeF4I1lgCBKakgHg+JdfiUMnfPI/8JRDPIzXNihQQzyM1zSJAgAABAgQIECBAoLSAeF5auK351cbz1Wt65JFH0hlnnJGuueaa9f7t8rFW2n3CfP/9908f/vCH06te9Sp/43wsMP+cwCQJiOeTBO9tCRCYFAHxfFLYvekQAj55PgTSkC8Rz4eE8rLeBcTz3sm9IQECBAgQIECAAAECExAQzyeA59HnCVQfz1ff6PHHH0+33XZbuu6669Ltt98+5qfRu2C+yy67pHnz5qV3vetdaautthLN/ReEwBQXEM+n+IIcjwCBUAHxPJTTsEAB8TwOUzyPszQpVkA8j/U0jQABAgQIECBAgACBsgLieVnf1qZPm3i+5uJWrVqVnn766UFAX7p06Vo7/e3f/u00Z86cwd8z33DDDVvbt/sSqFpAPK96fQ5PgECmgHieCeblvQmI53HU4nmcpUmxAuJ5rKdpBAgQIECAAAECBAiUFRDPy/q2Nn1axvPWlui+BFoREM9b2bR7EiDQCYjnfg+mqoB4HrcZ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dMunq9cuTI99dRTqfv3qJ+ZM2em2bNnp+7f/RAgMHkC4vnk2XtnAgT6FxDP+zf3jsMJiOfDOQ3zKvF8GCWvmQwB8Xwy1L0nAQIECBAgQIAAAQLjFRDPxyvnudEEqo7njz/+eLr++uvTLbfcku6+++60dOnSIlvea6+90qJFi9IWW2xRZL6hBAgMJyCeD+fkVQQITA8B8Xx67HE63kI8j9uqeB5naVKsgHge62kaAQIECBAgQIAAAQJlBcTzsr6tTa8ynj/xxBPp3HPPTRdeeGFavnx58Z2J58WJvQGBoQTE86GYvIgAgWkiIJ5Pk0VOw2uI53FLFc/jLE2KFRDPYz1NI0CAAAECBAgQIECgrIB4Xta3tenVxfOHH344ffCDHxx82ryvH/G8L2nvQ+CFBcRzvyEECLQkIJ63tO267iqex+1LPI+zNClWQDyP9TSNAAECBAgQIECAAIGyAuJ5Wd/WplcVz5988sl01FFHpauvvrrXPYnnvXJ7MwLrFRDP/XIQINCSgHje0rbruqt4Hrcv8TzO0qRYAfE81tM0AgQIECBAgAABAgTKCojnZX1bm15VPL/sssvSEUcc0fuOxPPeyb0hgVEFxHO/GAQItCQgnre07bruKp7H7Us8j7M0KVZAPI/1NI0AAQIECBAgQIAAgbIC4nlZ39amVxPPH3300XTwwQen22677Xk72nzzzdPee++d3va2t6U5c+akP/iDP0gbbrhh2C5nzpyZZs+enbp/90OAwOQJiOeTZ++dCRDoX0A879/cOw4nIJ4P5zTMq8TzYZS8ZjIExPPJUPeeBAgQIECAAAECBAiMV0A8H6+c50YTqCae33777WnevHlp+fLla93jwAMPTGeddVbadtttbZgAgWkuIJ5P8wW7HgECawmI534hpqqAeB63GfE8ztKkWAHxPNbTNAIECBAgQIAAAQIEygqI52V9W5teTTw/++yz06mnnrrWfvbdd9908cUXp6222qq1vbkvgSYFxPMm1+7SBJoVEM+bXf2Uv7h4Hrci8TzO0qRYAfE81tM0AgQIECBAgAABAgTKCojnZX1bm15FPF+xYkU64YQTBqF89c8222yTFi9enHbbbbfWdua+BJoVEM+bXb2LE2hSQDxvcu1VXFo8j1uTeB5naVKsgHge62kaAQIECBAgQIAAAQJlBcTzsr6tTa8ini9btizNnz8/3XzzzSP72X///dOll146+FvkfggQaENAPG9jz25JgMD/FxDP/SZMVQHxPG4z4nmcpUmxAuJ5rKdpBAgQIECAAAECBAiUFRDPy/q2Nr3aeH766aen7l8zZsxobWfuS6BZAfG82dW7OIEmBcTzJtdexaXF87g1iedxlibFCojnsZ6mESBAgAABAgQIECBQVkA8L+vb2vRq4/kZZ5yRTjvttNb25b4EmhYQz5tev8sTaE5APG9u5dVcWDyPW5V4HmdpUqyAeB7raRoBAgQIECBAgAABAmUFxPOyvq1NryKeL1++PB1zzDHpyiuvHNmPeN7ar6r7EkhJPPdbQIBASwLieUvbruuu4nncvsTzOEuTYgXE81hP0wgQIECAAAECBAgQKCsgnpf1bW16FfH8ueeeG3zK/Oyzzx7ZzymnnJLOPPPMtMEGG7S2M/cl0KyAeN7s6l2cQJMC4nmTa6/i0uJ53JrE8zhLk2IFxPNYT9MIECBAgAABAgQIECgrIJ6X9W1tehXxvFvKokWL0oIFC0b2M2/evHTZZZelzTbbrLWduS+BZgXE82ZX7+IEmhQQz5tcexWXFs/j1iSex1maFCsgnsd6mkaAAAECBAgQIECAQFkB8bysb2vTq4nnP/3pT9OBBx6Y7r777sGOttlmm7R48eK02267tbYz9yXQrIB43uzqXZxAkwLieZNrr+LS4nncmsTzOEuTYgXE81hP0wgQIECAAAECBAgQKCsgnpf1bW16NfG8++r27pe/+6r21T9HHnlkOv/889PGG2/c2t7cl0CTAuJ5k2t3aQLNCojnza5+yl9cPI9bkXgeZ2lSrIB4HutpGgECBAgQIECAAAECZQXE87K+rU2vJp53i3n44YfTQQcdNPLp80022SRddNFFg0+kz5gxo7XduS+B5gTE8+ZW7sIEmhYQz5te/5S+vHgetx7xPM7SpFgB8TzW0zQCBAgQIECAAAECBMoKiOdlfVubXlU875Zzxx13pEMOOSQtXbp0sKsuoHefPu/+HvqLXvSi1vbnvgSaEhDPm1q3yxJoXkA8b/5XYMoCiOdxqxHP4yxNihUQz2M9TSNAgAABAgQIECBAoKyAeF7Wt7Xp1cXzVatWpWuvvTadeOKJIwG9W9quu+6auq9x33PPPdPWW2+dZs6c2dou3ZfAtBcQz6f9il2QAIE1BMRzvw5TVUA8j9uMeB5naVKsgHge62kaAQIECBAgQIAAAQJlBcTzsr6tTa8inq9cuTI99dRTqfv31T/33ntvOv7449ODDz446s7e+MY3pk033TRkn7/3e7+Xzj333LTZZpuFzDOEAIHxCYjn43PzFAECdQqI53XurYVTi+dxWxbP4yxNihUQz2M9TSNAgAABAgQIECBAoKyAeF7Wt7XpVcTzZcuWpfnz56ebb755Uvaz1157pUWLFqUttthiUt7fmxIg8P8FxHO/CQQItCQgnre07bruKp7H7Us8j7M0KVZAPI/1NI0AAQIECBAgQIAAgbIC4nlZ39ami+dDbFw8HwLJSwj0ICCe94DsLQgQmDIC4vmUWYWDrCMgnsf9SojncZYmxQqI57GephEgQIAAAQIECBAgUFZAPC/r29p08XyIjYvnQyB5CYEeBMTzHpC9BQECU0ZAPJ8yq3AQ8bzY74B4XozW4AkKiOcTBPQ4AQIECBAgQIAAAQK9CojnvXJP+zcTz4dYsXi+NtKKFSvS3XffnW655Zb0/e9/P913331p+fLlgxfNnTs3ve51r0t77LFHesc73pFe/vKXpxkzZgyhvP6XdH/rfsmSJen6669P3/nOd9I999yTnnjiibTJJpuk1772tWn33XdP7373uwfvO3PmzAm9V/fwqlWr0s9+9rN0ww03pJtuuindf//9aenSpYO5b3zjG9Mb3vCGNG/evPSmN70pvehFL6ru/SZ84EkcIJ5PIr63JkCgdwHxvHdybzikgE+eDwk1xMvE8yGQvGRSBMTzSWH3pgQIECBAgAABAgQIjFNAPB8nnMdGFaginv/yl79MV111VXrqqacmZY2zZ89OCxYsSC95yUsm5f2nyps+88wz6ZJLLkmf/vSnR2LyWGc7+OCDB3+nettttx3rpaP+80ceeSSdfvrp6Ytf/OKYz++zzz6D9+oi+niD/c9//vN03nnnpQsvvHDkfxCwvjfeaaed0llnnZXe/OY3jzva9/1+YyJO8ReI51N8QY5HgECogHgeymlYoIB4HocpnsdZmhQrIJ7HeppGgAABAgQIECBAgEBZAfG8rG9r06uI560tZSre9+GHH04f/OAHB582z/2ZM2dO+uQnPzn4tHZO1P7e976XFi5cOPjU+bA/m2++ebrgggvSAQcckPVe3fzufQ4//PB01113Dft2g0+/n3baaemEE05IG2644dDPTcb7ZR1uir5YPJ+ii3EsAgSKCIjnRVgNDRAQzwMQ/2+EeB5naVKsgHge62kaAQIECBAgQIAAAQJlBcTzsr6tTRfPW9v4OO774IMPpkMPPXTwVe2j/XRfZb7pppum//3f/x18xXn3lerr/nSR+aKLLkoHHnjgUFH7jjvuSIcccsion3Bf/X5PP/10+uEPfzjh9+oGvNAdu0+yv/SlL03d19Wv+RX1a77xOeeck0466aShA3rf7zeOtU/JR8TzKbkWhyJAoJCAeF4I1tgJC4jnEyYcGSCex1maFCsgnsd6mkaAAAECBAgQIECAQFkB8bysb2vTxfPWNp553y5QH3vssc/72vTuK8u7r1PvvrJ81qxZI1O7v0/+b//2b+kTn/jE857pPoF+zTXXpD/6oz96wVM89thj6Ygjjkg33njjyOu6+P5Xf/VXg4i/5ZZbjvznjz/+eLriiitSF6/XjPY777xzuvzyy9N222035o27r6PvPjn++c9/fq3Xdv/Zhz70odSde/Un5juPr33ta+njH//4Wp+I717TnaP7++tj/fT9fmOdp6Z/Lp7XtC1nJUBgogLi+UQFPV9KQDyPkxXP4yxNihUQz2M9TSNAgAABAgQIECBAoKyAeF7Wt7Xp4nlrG8+879e//vX0Z3/2Z2s99Rd/8ReDeNwF7fX9PPvss4OY3AXo5cuXj7zsqKOOSueff/5awX3NGatWrUqf+cxn0vHHHz/yH3dh+nOf+1x629veNuqn1rtnvvvd76bDDjtsrU+qd58E/9jHPpZe9KIXveCtv/GNb6SDDjpo5Jzdvbozdp98X99Xsf/kJz8ZBP41P43/53/+5+niiy9Om2222ZR6v8yVT+mXi+dTej0OR4BAsIB4HgxqXJiAeB5GmcTzOEuTYgXE81hP0wgQIECAAAECBAgQKCsgnpf1bW26eN7axjPu+9RTTw0Ccfdp8dU/++677yAQb7XVVmNO6gJ694nw7m+Cr/7ZZptt0nXXXZfe8IY3jPr8T3/608FXu68ZpT/1qU8NPgH+Qn8vvQvoX/7yl9PRRx89EsGH+aT7k08+Ofg759dee+3IeYaN7ut+tXwX3a+88srUGa3vp+/3G3NJlb1APK9sYY5LgMCEBMTzCfF5uKCAeB6HK57HWZoUKyCex3qaRoAAAQIECBAgQIBAWQHxvKxva9OndTzv/kb1r371q8FOZ86cmWbPnj34dz/DCdx7773pne98Z3r00UcHD3RxuAvpb33rW4cbkFIaLYZ/8pOfHHwifbSfyy67bBDsV/904aAL0r/zO78z5nt2X4f+wQ9+MP393//9yGu7cN99vfwGG2ww6vO33357mjdv3khw777mffHixWmHHXYY8/2ee+65waeFzjzzzJHXvv/9709/93d/lzbeeOMp8X5jXqKyF4jnlS3McQkQmJCAeD4hPg8XFBDP43DF8zhLk2IFxPNYT9MIECBAgAABAgQIECgrIJ6X9W1t+rSJ592nnH/84x+nm266KXWfCP7Rj3601teF77XXXmnRokVpiy22GNnxnXfembqQu3DhwrTHHnus96vEW/ulWH3fL37xi4OvLl/90xl1hi972cuGJvnNb36TTj755MHXoK/+Wd9Xt3df737MMccMYvnqn/POO28Q2l/oU+drHmbdr5n/0z/908HfXu8+8b7uTxe/u7h+9tlnj/yj7hPu55577phf9b76ge737N3vfvfI/8Cgi+9XX311evWrXz3p7zf0kip6oXhe0bIclQCBCQuI5xMmNKCQgHgeByuex1maFCsgnsd6mkaAAAECBAgQIECAQFkB8bysb2vTq4/n3aeNuzja/U3sBx54YL37Gy2edyF4wYIFg2de85rXpFNOOSXtt99+Q4fT6fzL0n0Nevf/sen+tfpnrL9Xvj6PLpyfeOKJI/947733HgTydf82+JIlS9IBBxyQ7r///sFru0+6f/vb30677LLL0NRLly5N73vf+9IPfvCDMWf84he/GPyt8+5/cLH656qrrkrz588f+v1G+2r79c3o+/2GvkRFLxTPK1qWoxIgMGEB8XzChAYUEhDP42DF8zhLk2IFxPNYT9MIECBAgAABAgQIECgrIJ6X9W1terXxvIu7//iP/5iOP/74dM8994y5t9HiefeJ41NPPXWtZ7uY2n3yeOuttx5z5nR+QfeJ8a997WvpX//1X9N9992Xli1blt7xjnes9ffLh73/up9gH20X3axbb711ra+E/+M//uP0pS99KXV/u3zYn9E+vX7RRRelLvyv+/Mv//Ivaf/9908PP/zw4B91n06//vrr0+tf//ph3y6N9un17n+E0X2V+7pfFd/3+w19iYpeKJ5XtCxHJUBgwgLi+YQJDSgkIJ7HwYrncZYmxQqI57GephEgQIAAAQIECBAgUFZAPC/r29r0KuN59xXtV1xxxeDrvLtYOszPusF2tOi5ek73N727v1v9yle+cpjRXvMCAqN9gr37m+af/vSn02/91m+t9eS6n1Dv/ocMF1xwweAT6MP+jPZ+3e/JOeeckzbaaKO1xnzzm99M++6778h/Np6vpe8eXvd/HNAF+UsvvTTNnj17Ut9vWLOaXiee17QtZyVAYKIC4vlEBT1fSkA8j5MVz+MsTYoVEM9jPU0jQIAAAQIECBAgQKCsgHhe1re16dXF8y6OfvnLX05HH3300OG8W+q68fzb5w0nAAAgAElEQVRXv/pVOu644waRc7SfLqpefPHFaauttmrtdyL0vk8++WQ6/PDD07XXXjsyd7RPZo/2P2ZYX/Qe64Dd3rrfj9U/64vw675ufdF7rPdb9xPz64vwfb/fWOeu8Z+L5zVuzZkJEBivgHg+XjnPlRYQz+OExfM4S5NiBcTzWE/TCBAgQIAAAQIECBAoKyCel/VtbXp18fyOO+5IhxxySOr+tvW6P90nlLu/j9193Xf385GPfGTkJevG81/+8pep+9r27iu9n3jiiVH3ftJJJ6WPfexj/gb6BP5bcfvtt6d58+at9T906L4Ovvvb8mv+rFixYvBNAl1gXv1zxhlnjOtr4tf8W/bdrPV9TXz31epr/o6M92+633XXXelP/uRPRs694447pq985Stp7ty5a92x7/ebwNqm7KPi+ZRdjYMRIFBAQDwvgGpkiIB4HsI4GCKex1maFCsgnsd6mkaAAAECBAgQIECAQFkB8bysb2vTq4rnjz32WOq+8vvGG29ca0+bb755OvnkkwdRfcsttxz8s3WD5voC6s9//vN03nnnpQsvvPB5n2Tv/gb24sWL02677dba70XIfZ9++ul07LHHDr7WfPXPzjvvPPjmgFe84hVrvUf3CfXuE+Jr7rb7av6DDz44+yzDxOxf//rXqfsfR3R7X/1z+umnp+5fM2bMyHrPJUuWpAMOOCDdf//9I899//vfH/wPOVb/9P1+WReo6MXieUXLclQCBCYsIJ5PmNCAQgLieRyseB5naVKsgHge62kaAQIECBAgQIAAAQJlBcTzsr6tTa8mnndf1959xfrChQvX2lEXY7u/i/36179+rf982HjePdTN/sEPfpCOOeaYtQJo988+9KEPpXPPPdenzzP/m7G+r9c/66yz0l/+5V+mDTbYYK2Jy5YtS/Pnz08333zzyH9+1VVXDf6z3J9h4nnkJ92Hied9v1+uWS2vF89r2ZRzEiAQISCeRyiaUUJAPI9TFc/jLE2KFRDPYz1NI0CAAAECBAgQIECgrIB4Xta3tenVxPNf/OIXg08m33TTTSM7mjNnTuo+nbz77rs/b2858Xz1w/fcc0868sgj1wro2223Xbr66qvTq1/96tZ+NyZ039G+Xr/7JHYXxLfddtvnzRbPh+ceJtYPP62uV4rnde3LaQkQmJiAeD4xP0+XExDP42zF8zhLk2IFxPNYT9MIECBAgAABAgQIECgrIJ6X9W1tejXxvIvhb3/729f6avVLLrlk8DXuo33N9njiefdp6e7vZXeRfs2f8X4CurVfptX3ffDBB9Ohhx6a7r777hGC7u/Rd/t673vfOypL9/X573vf+9Jtt9028s/H6z7MJ89/9atfpeOOO27wbQarf8b7N9aHidl9v19fv3vd195/4QtfSM8991wvb9n96YbuX6t/vvvd76Y99tijl/f2JgQIEOhbQDzvW9z7DSsgng8rNfbrxPOxjbxicgTE88lx964ECBAgQIAAAQIECIxPYN3/9/XWW2+dun/18bPxxhunU045Je299959vJ336EGgmnh+/vnnpxNPPHGEZNddd01f+tKX0stf/vJRmcYTz7tBjz766ODvbK8Zccf7t7B72N+Ue4ulS5cOvv5+3b9Lf8455wz+xviGG2446plHC9BR8fyVr3xluuaaa9IOO+ww8t6jfdI9Mp7fcsst6S1vecukvV8fvxg//elP0+///u/38VbrfY/x/o5M6qG9OQECBIYUEM+HhPKy3gXE8zhy8TzO0qRYAfE81tM0AgQIECBAgAABAgTKChxwwAHpq1/9atk3eYHpL3vZy9J//ud/Ttr7e+NYgSri+a9//etBeO0+5br6p/tfcZx55pnP+9vZq//5eON59wna0047LZ199tkj73XUUUelLt7PmjUrVn+aTft/7N0NsOZlfd//S6QSAkhhx1JrfUgnDKGmwYgGiA8wMbJN0kAwRCULPlQCKASLVOrTssygBZkhGAoIDjQFdgUrloJJdTHGEP7WpxhCYyah6ChMHTQGdigQNAX2P79D9hz2sMuePedzn3N/r9/rzDidsud879/1+l7W6nvv+2wvnL/jHe+Y+b3xw9++2d7X8LPDO8+H3z2/5WuxYXT+7rcVzx944IGZTy0YovqWr0nG8+V+veW4Wn/5l3/Zfvqnf3o5Xmq7r3HVVVe1f/tv/+2KPoMXJ0CAwKQExPNJyZq7VAHxfKmCcz8vnucsTcoKiOdZT9MIECBAgAABAgQIEJiswOte97p24403TvZFnmb6nnvuudUnZ6/Yg3jhiECJeL6t8Dj8rvPhHeLb+1psPB/mDR/dfvzxx8+OXr169cw/W7VqVQS9xyF33XVXO+2009rwjusnfw2/Q3541/m+++77tMf2O88XfisW8jHxC5+2tO9897vf3S699NJl+9j24S+3PPkj4n1s+9L256cJEJhuAfF8uvcz5qcTz3PbF89zliZlBcTzrKdpBAgQIECAAAECBAhMVmD+f79+5jOfud0336afZPi1xcObM4c3kvrqQ6BEPN9WWL3pppvaUUcdtd0tLCWef+5zn2tHHnnk7Gzx/Okv+9e//vWZj2p/8u84H35ioeF8+F7xfOH/D8o0xfOFP3XmO+f/B6B4nnE1hQCB6RQQz6dzL56qNfE8dwvE85ylSVkB8TzraRoBAgQIECBAgAABApMVmP/fr88555w2/EpmXwQWI1A2ns//ndLzD7+UeH7zzTe3o48+enakeL7tq7V58+Z26623tlNOOaUNQffJX29/+9vbhz/84Tb8jZuFfG3atKmdcMIJW/2u9MV+bPuf/MmftMMPP3z2ZQ8++OB2/fXXt5/8yZ+c/Wfb+lUAi/3Y9r/+679ur3/969tf/MVfzMwfzjzcz0MPPXTFXm8h5hW/RzyvuDXPTIDAYgXE88XK+blJC4jnOWHxPGdpUlZAPM96mkaAAAECBAgQIECAwGQFxPPJ+o5tetl4vqOwupR4fs0117Q3v/nNs3fhV37lV9q1117b9tlnn7Hdj+2e9/HHH58J0r/927/d7r///q2+733ve18b/vV0v+N8/uBHHnmknXHGGe2KK66Y/aPFxuyFfuz+ueee284+++zZ11vs77aff9cOOuig9olPfKIdcMABWx1zuV+vx8sqnve4VWciQGB7AuK5uzGtAuJ5bjPiec7SpKyAeJ71NI0AAQIECBAgQIAAgckKiOeT9R3b9BLxfFthdQiR73//+9sznvGMbe5ssfF8+H3Ka9eubeedd96So2qvl+lHP/pR+93f/d32wQ9+sD344IOzxxzecf2BD3ygvfOd72y77bbbTh1/W+7vfe9727Dn4XdT7MzXEOCHd8Nv+Rre0T78Xu7574Jf6Pft6LXnf8z/EUcc0YaA/8/+2T/b6keX+/V29NwV/1w8r7g1z0yAwGIFxPPFyvm5SQuI5zlh8TxnaVJWQDzPeppGgAABAgQIECBAgMBkBcTzyfqObXqJeD58PPhw8Yd/bfk65phj2lVXXbXdd4MvNp5/+9vfbscdd9xWv797+L0Iw7+2F+rHdGkefvjhmb+0MMTzJ38NYfqiiy6aecf+rrvuuiiS+XH5xBNPnHmdH//xH1/wvG1F+OEd7eeff3571rOetdWc+dH7F3/xF9vHP/7x9pznPGfBrzd84/znPvbYY9uVV17Z9t577xV9vZ06RJFvFs+LLMpjEiAQERDPI4yGTEBAPM+hiuc5S5OyAuJ51tM0AgQIECBAgAABAgQmKyCeT9Z3bNNLxPNhKcPHYL/xjW+c3c8Qa2+44YZ25JFHbnNni4nnQ6QfoudJJ5201cybbrqpHXXUUWO7G0857/Au8//wH/5D++hHP7rVn73whS+c+Wf/+l//6yX9BYOFvoP76RYxPOOpp5468zH7W74uv/zyNnwk+/yv//W//lcbQvddd90180f777//zJ36mZ/5mQXvemfeMb/cr7fgQxT6RvG80LI8KgECSxYQz5dMaMCEBMTzHKx4nrM0KSsgnmc9TSNAgAABAgQIECBAYLIC4vlkfcc2vUw8v/POO9sb3vCGdscdd8zu6Oijj5551+9+++33lL0tJp7feuutM++cvvvuu2fnbe/3V4/tomwvnA8+Qzg/7LDDlkwyf8fPfe5z26c//el28MEHL3j2/BnDX7L4zGc+017xilc8Zcbf/u3ftuEj3T/72c/O/tnO/kWJbc1Yv359W7NmzYq/3oLRCn2jeF5oWR6VAIElC4jnSyY0YEIC4nkOVjzPWZqUFRDPs56mESBAgAABAgQIECAwWQHxfLK+Y5teJp4Pv2f7rLPOahdffPFWO3rHO97RLrjggrbHHnts9c93Np5/4xvfaMPHhH/lK1/Zas7pp58+M39nf4d3Txdp+Kj2wf6yyy7b6lhDkB7+8sKLX/ziyHG39a7xCy+8sA0fu77Qj8z/b//tv7Vf//Vfn32e7f3+8eEbtvWu8Z3d91e/+tX2a7/2a+3ee++dec2ne/f6cr9eZClTNkQ8n7KFeBwCBCYqIJ5PlNfwJQiI50vAm/ej4nnO0qSsgHie9TSNAAECBAgQIECAAIHJCojnk/Ud2/Qy8XxYzJ/+6Z/OfMz2k98ZPvzzIaCfc845W/2u6oXG88cff3zmnclnnnlmG961/OSv4V3LN954Y3vNa14ztnsxe95HH320DQH7Pe95z1YGw8flX3LJJTOxOPk1/B774S8xbPkawsHwEezPe97zdvgy//f//t/227/92+2aa66Z/d61a9fO/L76Zz7zmdv8+c9//vPtmGOOaUO4H74OPPDAdv311y/oo9sHm2H2f/yP/3F29lve8pYZl/l/mWPLNyz36+0Qrdg3iOfFFuZxCRBYkoB4viQ+PzxBAfE8hyue5yxNygqI51lP0wgQIECAAAECBAgQmKyAeD5Z37FNLxXPh1h5/vnntyGIzv8afu/2ENGHj3Z//vOf3770pS+1V77ylbPftnr16rZhw4a2atWqmX+2adOmdtttt828m3rjxo3b3PsQ1D/0oQ+N+l3n2/oo+0MOOaT93u/93kxoTn99+9vfbscdd9xWnwAw7HzYxa677rrdlxt+X/11113XTjnllNkQPnzs+3//7/+9/dzP/dx2f264B29729tm/pLElq/tfZrB/CHbsvnUpz7VXve6103N66X3s9LzxPOV3oDXJ0BgOQXE8+XU9lo7IyCe74zW03+veJ6zNCkrIJ5nPU0jQIAAAQIECBAgQGCyAuL5ZH3HNr1UPB+W8/3vf7+dfPLJbfjd1E/3Nbwj+q677pr9liH0vv71r5951/rwe9Nvv/32p/35IRAP73hOv7O60gX7m7/5m/Zbv/Vb7eabb5597OEvKVx99dXt8MMPn8hRho82Hz4m/33ve9/s/OETAIa/5PCbv/mbbZdddnnK6w7hfPi95W9/+9u3+lSChf7lh+EvVRx//PFbzR3eTf6ud71ru39x4utf/3o79dRTt4r8v/EbvzHzMfb77LPP09os9+tNZFErNFQ8XyF4L0uAwIoIiOcrwu5FFyAgni8AaYHfIp4vEMq3LbuAeL7s5F6QAAECBAgQIECAAIElCIjnS8Dzo08RKBfPhxMMUfy0005rt9xyy0RWetBBB7WPfvSj7bDDDpvI/CpD53+E+vDcQ9R+5zvfud2PQV/I2YYAvvfee28zhA8//53vfGcmZg8fvb/lawjowzvCh9ce3lG+5WsI/EPMH96dfv/998/+8515d/zw7vPhL2R88pOf3Orx3/SmN818LPtP/MRPzP7O9eGj4Yd3l3/4wx/e6mP+d+YvFSz36y1kJ1W+RzyvsinPSYBAQkA8TyiaMQkB8TynKp7nLE3KCojnWU/TCBAgQIAAgT4Ehv9t+M/+7M/6OIxTdCdwxBFHdHemnTmQeL4zWr53RwIl4/lwqO9+97vtjDPOeErw3NGBd/Tnr3jFK9rFF1/cXvrSl+7oW7v+8219nHnqwPM/Qn9bc7f1kehbvu9nf/ZnZ36//fD/Wfnyl7/8lB8fQvvll18+8/Hvz3jGMxb02H/1V3/V3vrWt271TvItP3jAAQe0IY4/8sgj7c///M9nPxb+yYMX8tHyT/7+5X69BSEU+CbxvMCSPCIBAjEB8TxGaVBYQDzPgYrnOUuTsgLiedbTNAIECBAgQKC+wDe/+c32kpe8pD388MP1D+MEXQq86EUvasOvxR3rl3g+1s1P5txl4/nAMcTMIZJ+8IMf3Opdx4uh2vLO5uGjvocwO/av4V3fv/RLv7TNULxUm4XE8+19FPuOXnvfffdtl156aXvDG96w4HC+Zea2Pop9R6833Ju1a9fO/EWOp/ud7Nuas9yvt6OzVPhz8bzCljwjAQIpAfE8JWlOWkA8z4mK5zlLk7IC4nnW0zQCBAgQIECgvsAv//Ivt8985jP1D+IEXQucddZZM5+aO8Yv8XyMW5/cmUvH8y0sw0d3r1+/vn3sYx/b6qO0F8I2xNYTTjhh5mO7f+qnfmqng+tCXqPi9wy/u/uUU06ZyKMvJJ5veeG//uu/nvmo+BtvvHGHz/Jv/s2/acP/Azm8M32h7zifP/R73/teO/vss9v111+/w7848PKXv7wNvxv9F37hF7b7EfQ7eujlfr0dPc+0/7l4Pu0b8nwECCQFxPOkpllJAfE8pyme5yxNygqI51lP0wgQIECAAIH6Aov935vrn9wJKgkMH93+hS98odIjx55VPI9RGtRa6yKeb9nko48+2r71rW+14R29wzunh49Sufvuu2eD+vAu4eGjVZ73vOe1l73sZe3QQw+d+b/vscceLsM8gXPPPXcmIk/ia2fi+fD6jz/++MwOP/3pT7c/+qM/al/72tdmPmlgyz4PP/zwdtRRR81E85199/e2zje86/3//J//037/93+/ffazn2133HHHzD0avoY783M/93PtmGOOacPvVd99992XTLTcr7fkB17BAeL5CuJ7aQIEll1APF92ci+4QAHxfIFQC/g28XwBSL5lRQTE8xVh96IECBAgQIDAFAvMj+evfPW4f7/0FK9qdI/2//3JH8+eWTw/Z9binHPOaevWrRvdfXDgjEBX8TxDYgoBAtMqIJ5P62Y8FwECkxAQzyehamZCQDxPKD4xQzzPWZqUFRDPs56mESBAgAABAvUF5sfzTT/cXP9QTlBeYAjnw//ffcuXeC6el7/UU3IA8XxKFuExCBDYsYB4vmMj30GAQD8C4nk/u+ztJOJ5bqPiec7SpKyAeJ71NI0AAQIECBCoLyCe199hjycQz+e26mPbe7zhK3cm8Xzl7L0yAQI7KSCe7ySYbydAoLSAeF56fV0/vHieW694nrM0KSsgnmc9TSNAgAABAgTqC4jn9XfY4wnEc/G8x3s9DWcSz6dhC56BAIEFCYjnC2LyTQQIdCIgnneyyA6PIZ7nliqe5yxNygqI51lP0wgQIECAAIH6AuJ5/R32eALxXDzv8V5Pw5nE82nYgmcgQGBBAuL5gph8EwECnQiI550sssNjiOe5pYrnOUuTsgLiedbTNAIECBAgQKC+gHhef4c9nkA8F897vNfTcCbxfBq24BkIEFiQgHi+ICbfRIBAJwLieSeL7PAY4nluqeJ5ztKkrIB4nvU0jQABAgQIEKgvIJ7X32GPJxDPxfMe7/U0nKlEPN+0aVM766yz2j333LMiZi94wQvaBRdc0PbZZ58VeX0vSoDAEwLiuZtAgMCYBMTzMW271lnF89y+xPOcpUlZAfE862kaAQIECBAgUF9APK+/wx5PIJ6L5z3e62k4U4l4ft9997U1a9a0jRs3rojZ6tWr24YNG9qqVatW5PW9KAEC4rk7QIDA+ATE8/HtvMqJxfPcpsTznKVJWQHxPOtpGgECBAgQIFBfQDyvv8MeTyCei+c93utpOJN4voAtiOcLQPItBJZBwDvPlwHZSxAgMDUC4vnUrMKDzBMQz3NXQjzPWZqUFRDPs56mESBAgAABAvUFxPP6O+zxBOK5eN7jvZ6GM4nnC9iCeL4AJN9CYBkExPNlQPYSBAhMjYB4PjWr8CDi+cTugHg+MVqDlyggni8R0I8TIECAAAEC3QmI592ttIsDiefieRcXeQoPIZ4vYCni+QKQfAuBZRAQz5cB2UsQIDA1AuL51KzCg4jnE7sD4vnEaA1eooB4vkRAP06AAAECBAh0JyCed7fSLg4knovnXVzkKTxEiXj+0EMPtfXr17cHHnhgyYR///d/3/7sz/6sfe9732tf/vKXnzLv5S9/efvIRz7SDjvssDb/PxCX/OIGECCwJAHxfEl8fpgAgWIC4nmxhY3ocX1se27Z4nnO0qSsgHie9TSNAAECBAgQqC8gntffYY8nEM/F8x7v9TScqUQ8nxTUENK/+tWvtssuu6xdd911sy/zwhe+sP3O7/xOO+aYYwT0SeGbS2ARAuL5ItD8CAECZQXE87Kr6/7BxfPcisXznKVJWQHxPOtpGgECBAgQIFBfQDyvv8MeTyCei+c93utpONOo4/mWBTz++OPtU5/6VHv3u9/d7r777pl/PAT0q6++uh1++OHTsCfPQIBAa008dw0IEBiTgHg+pm3XOqt4ntuXeJ6zNCkrIJ5nPU0jQIAAAQIE6guI5/V32OMJxHPxvMd7PQ1nEs//YQubN2+eeff5Kaec0h588MGZf3rIIYe0a6+9tu2///7TsCvPQGD0AuL56K8AAAKjEhDPR7XuUocVz3PrEs9zliZlBcTzrKdpBAgQIECAQH0B8bz+Dns8gXgunvd4r6fhTOL5k7bwyCOPtDPOOKNdccUVs/907dq1bd26de2Zz3zmNOzLMxAYtYB4Pur1OzyB0QmI56NbeZkDi+e5VYnnOUuTsgLiedbTNAIECBAgQKC+gHhef4c9nkA8F897vNfTcCbxfN4Wht+B/mu/9mvt3nvvnfmTAw88sH3yk59sL37xi6dhX56BwKgFxPNRr9/hCYxOQDwf3crLHFg8z61KPM9ZmpQVEM+znqYRIECAAAEC9QXE8/o77PEE4rl43uO9noYziefztvDAAw+0E088sd1www2zf7J+/fq2Zs2aadiXZyAwagHxfNTrd3gCoxMQz0e38jIHFs9zqxLPc5YmZQXE86ynaQQIECBAgEB9AfG8/g57PIF4Lp73eK+n4Uzi+bwtPPbYY234qPbzzjtv9k+Gj3I///zz27Oe9axp2JlnIDBaAfF8tKt3cAKjFBDPR7n2EocWz3NrEs9zliZlBcTzrKdpBAgQIECAQH0B8bz+Dns8gXgunvd4r6fhTOL5NrZw7rnntrPPPnv2T0444YR26aWXtr322msaduYZCIxWQDwf7eodnMAoBcTzUa69xKHF89yaxPOcpUlZAfE862kaAQIECBAgUF9APK+/wx5PIJ6L5z3e62k4k3i+gHi+evXqtmHDhrZq1app2JlnIDBaAfF8tKt3cAKjFBDPR7n2EocWz3NrEs9zliZlBcTzrKdpBAgQIECAQH0B8bz+Dns8gXgunvd4r6fhTOL5vC1s62PbxfNpuKqegUBr4rlbQIDAmATE8zFtu9ZZxfPcvsTznKVJWQHxPOtpGgECBAgQIFBfQDyvv8MeTyCei+c93utpOJN4Pm8LmzZtam9729vajTfeOPsnxx57bLvyyivb3nvvPQ078wwERisgno929Q5OYJQC4vko117i0OJ5bk3iec7SpKyAeJ71NI0AAQIECBCoLyCe199hjycQz8XzHu/1NJxJPJ+3hZtuuqkNv+P8wQcfnP2Td7zjHe3CCy9sP/ZjPzYNO/MMBEYrIJ6PdvUOTmCUAuL5KNde4tDieW5N4nnO0qSsgHie9TSNAAECBAgQqC8gntffYY8nEM/F8x7v9TScSTx/0hb+6q/+qr31rW9tX/nKV7bazeWXX95OPvnkadiXZyAwagHxfNTrd3gCoxMQz0e38jIHFs9zqxLPc5YmZQXE86ynaQQIECBAgEB9AfG8/g57PIF4Lp73eK+n4UzieWvt0UcfbX/0R3/UzjrrrHbHHXdstZfnPve57dOf/nQ7+OCDp2FfnoHAqAXE81Gv3+EJjE5APB/dysscWDzPrUo8z1malBUQz7OephEgQIAAAQL1BcTz+jvs8QTiuXje472ehjOViOc/+tGP2u23395++MMfRswefvjhNrzL/LHHHmv33HNP+/znP9/uvPPObc5+y1ve0i655JK2xx57RF7bEAIEFi8gni/ezk8SIFBPQDyvt7OxPLF4ntu0eJ6zNCkrIJ5nPU0jQIAAAQIE6guI5/V32OMJxHPxvMd7PQ1nKhHP77vvvrZmzZq2cePGZTUb3nV+/fXXt1e/+tXL+rpejACBbQuI524GAQJjEhDPx7TtWmcVz3P7Es9zliZlBcTzrKdpBAgQIECAQH0B8bz+Dns8gXgunvd4r6fhTOL502zh/PPPb2eeeWbbddddp2FXnoHA6AXE89FfAQAERiUgno9q3aUOK57n1iWe5yxNygqI51lP0wgQIECAAIH6AuJ5/R32eALxXDzv8V5Pw5nE8+1s4X3ve18b/uXj2qfhmnoGAk8IiOduAgECYxIQz8e07VpnFc9z+xLPc5YmZQXE86ynaQQIECBAgEB9AfG8/g57PIF4Lp73eK+n4Uzi+bwtvOpVr2pnn312+4Vf+IW2yy67TMOOPAMBAv8gIJ67CgQIjElAPB/TtmudVTzP7Us8z1malBUQz7OephEgQIAAAQL1BcTz+jvs8QTiuXje472ehjOViOebNm1qZ511VrvnnnsmYvaTP/mT7aUvfWn7xV/8xfb85z9fNJ+IsqEEli4gni/d0AQCBOoIiOd1djW2JxXPcxsXz3OWJmUFxPOsp2kECBAgQIBAfQHxvP4OezyBeC6e93ivp+FMJeL5NEB5BgIEVl5APF/5HXgCAgSWT0A8Xz5rr7RzAuL5zrOLV4kAACAASURBVHk93XeL5zlLk7IC4nnW0zQCBAgQIECgvoB4Xn+HPZ5APBfPe7zX03Am8XwatuAZCBBYkIB4viAm30SAQCcC4nkni+zwGOJ5bqniec7SpKyAeJ71NI0AAQIECBCoLyCe199hjycQz8XzHu/1NJxJPJ+GLXgGAgQWJCCeL4jJNxEg0ImAeN7JIjs8hnieW6p4nrM0KSsgnmc9TSNAgAABAgTqC4jn9XfY4wnEc/G8x3s9DWcSz6dhC56BAIEFCYjnC2LyTQQIdCIgnneyyA6PIZ7nliqe5yxNygqI51lP0wgQIECAAIH6AuJ5/R32eALxXDzv8V5Pw5nE82nYgmcgQGBBAuL5gph8EwECnQiI550sssNjiOe5pYrnOUuTsgLiedbTNAIECBAgQKC+gHhef4c9nkA8F897vNfTcCbxfBq24BkIEFiQgHi+ICbfRIBAJwLieSeL7PAY4nluqeJ5ztKkrIB4nvU0jQABAgQIEKgvIJ7X32GPJxDPxfMe7/U0nEk8n4YteAYCBBYkIJ4viMk3ESDQiYB43skiOzyGeJ5bqnieszQpKyCeZz1NI0CAAAECBOoLiOf1d9jjCcRz8bzHez0NZxLPp2ELnoEAgQUJiOcLYvJNBAh0IiCed7LIDo8hnueWKp7nLE3KCojnWU/TCBAgQIAAgfoC4nn9HfZ4AvFcPO/xXk/DmUrE8/vuu6+tWbOmbdy4cRrMdvgMq1evbhs2bGirVq3a4ff6BgIEFi4gni/cyncSIFBfQDyvv8NeTyCe5zYrnucsTcoKiOdZT9MIECBAgACB+gLief0d9ngC8Vw87/FeT8OZxPMJbEE8nwCqkQRaa+K5a0CAwJgExPMxbbvWWcXz3L7E85ylSVkB8TzraRoBAgQIECBQX0A8r7/DHk8gnovnPd7raTiTeD6BLYjnE0A1koB47g4QIDAyAfF8ZAsvdFzxPLcs8TxnaVJWQDzPeppGgAABAgQI1BcQz+vvsMcTiOfieY/3ehrOJJ5PYAvi+QRQjSQgnrsDBAiMTEA8H9nCCx1XPM8tSzzPWZqUFRDPs56mESBAgAABAvUFxPP6O+zxBOK5eN7jvZ6GM5WI55s2bWpnnXVWu+eee2bNHnnkkfbnf/7n7cEHH9yh46GHHtqe/exnt7vvvrvdeeedO/z+pX6DeL5UQT9PYNsCPrbdzSBAYEwC4vmYtl3rrOJ5bl/iec7SpKyAeJ71NI0AAQIECBCoLyCe199hjycQz8XzHu/1NJypRDyfD/WDH/ygvec972n/+T//563+aN99923HHXdcO+qoo9pBBx3UVq1a1XbdddenOA/h/Tvf+U774z/+43bddde12267bavv+Rf/4l+0tWvXthe96EWL2tGP/diPtZ/92Z9tu+2226J+3g8RILBtAfHczSBAYEwC4vmYtl3rrOJ5bl/iec7SpKyAeJ71NI0AAQIECBCoLyCe199hjycQz+e2Ov+/X59zzjlt3bp1Pa7dmZZBoFw8//73v99OPvnkdtNNN83yDNH8Ax/4QHvb29428w7znfl69NFH2xe+8IX2/ve/v33ta1+b/dFDDjmk/d7v/V478MADd2ac7yVAYIIC4vkEcY0mQGDqBMTzqVuJB/oHAfE8dxXE85ylSVkB8TzraRoBAgQIECBQX0A8r7/DHk8gns9tVTzv8Yav3JlKxfOHH3545uPbL7vssq0i96WXXtoOPvjgJSl+97vfbaeeeupWUf7oo49uV1xxRdtvv/2WNNsPEyCQERDPM46mECBQQ0A8r7GnMT6leJ7bunieszQpKyCeZz1NI0CAAAECBOoLiOf1d9jjCcRz8bzHez0NZyoTzzdv3tyuvPLKdtJJJ20Vzod/9tM//dMRy+F3qr/lLW+ZeSf6lq+PfOQj7fTTT2/z/8Mx8oKGECCwUwLi+U5x+WYCBIoLiOfFF9jx44vnueWK5zlLk7IC4nnW0zQCBAgQIECgvoB4Xn+HPZ5APJ/bqnee93jDV+5MZeL5vffe2970pje1P/zDP5zR2muvvdq1117bhneHJ79uueWWduyxx7YHH3xwZuzw8e3D70X/iZ/4ieTLmEWAwCIExPNFoPkRAgTKCojnZVfX/YOL57kVi+c5S5OyAuJ51tM0AgQIECBAoL6AeF5/hz2eQDyf26p43uMNX7kzlYnnN99881ahfHiH+CWXXNL22GOPqN4QzYePbx/C/Jav9evXtzVr1kRfxzACBHZeQDzfeTM/QYBAXQHxvO7uen9y8Ty3YfE8Z2lSVkA8z3qaRoAAAQIECNQXEM/r77DHE4jnc1sVz3u84St3phLx/LHHHmtr165t55133rIE7Ysuuqi9613vmn2tM844o51//vntWc961sptyisTINDEc5eAAIExCYjnY9p2rbOK57l9iec5S5OyAuJ51tM0AgQIECBAoL6AeF5/hz2eQDwXz3u819NwphLxfP67wYePbB8+Xv3QQw+diOEnPvGJ9sY3vnF29vAx7sPvVt97770n8nqGEiCwMAHxfGFOvosAgT4ExPM+9tjjKcTz3FbF85ylSVkB8TzraRoBAgQIECBQX0A8r7/DHk8gnovnPd7raThTiXh+3333zXxs+saNG2fMDjrooDYE7gMOOGAihp/73OfakUceOTt79erVbcOGDW3VqlUTeT1DCRBYmIB4vjAn30WAQB8C4nkfe+zxFOJ5bqviec7SpKyAeJ71NI0AAQIECBCoLyCe199hjycQz+e26mPbe7zhK3emkvF8//33bzfccEP7mZ/5mYnIDaH8+OOPF88nomsogcULiOeLt/OTBAjUExDP6+1sLE8snuc2LZ7nLE3KCojnWU/TCBAgQIAAgfoC4nn9HfZ4AvFcPO/xXk/DmUrE8wceeKCdeOKJM8F8y9dNN93UjjrqqLjhtn6/+vDav/u7v9t+/Md/PP56BhIgsHAB8XzhVr6TAIH6AuJ5/R32egLxPLdZ8TxnaVJWQDzPeppGgAABAgQI1BcQz+vvsMcTiOdzW/XO8x5v+MqdqUQ8/+EPf9jOPPPMdtlll81KnX766e2CCy5ou+22W1Tv29/+djvuuOPaV77yldm569ata8O/5v8HZPSFDSNAYIcC4vkOiXwDAQIdCYjnHS2zs6OI57mFiuc5S5OyAuJ51tM0AgQIECBAoL6AeF5/hz2eQDyf26p43uMNX7kzlYjnA89FF13U3vWud81KvfCFL5x5J/rLXvaymN6jjz7aLrzwwvae97xnq5mTepd77MENIjASAfF8JIt2TAIEZgTEcxdhWgXE89xmxPOcpUlZAfE862kaAQIECBAgUF9APK+/wx5PIJ7PbVU87/GGr9yZysTzr3/96+1Xf/VX27333jurdfTRR7crrrii7bfffksW3Lx5c7vuuuvaKaec0h588MHZeT//8z/fPv7xj7ch1vsiQGBlBcTzlfX36gQILK+AeL683l5t4QLi+cKtdvSd4vmOhPz5SgmI5ysl73UJECBAgACBaRUQz6d1M+N+LvF8bv/i+bj/vZA+fZl4/vDDD7fTTjut/Zf/8l+2MjjmmGNm3pW+lLj9+OOPt0996lPt3e9+d7v77ru3mj+8E/2MM87wke3pm2cegUUIiOeLQPMjBAiUFRDPy66u+wcXz3MrFs9zliZlBcTzrKdpBAgQIECAQH0B8bz+Dns8gXgunvd4r6fhTGXi+YB1yy23tGOPPXard4YP//yAAw5oH/jAB9qv//qvt913333BrsO7zYffcT78j1bXXHPNU35u+B+tr7322va85z1vwTN9IwECkxMQzydnazIBAtMnIJ5P30480RMC4nnuJojnOUuTsgLiedbTNAIECBAgQKC+gHhef4c9nkA8n9uqd573eMNX7kyl4vkjjzzSzjrrrHbJJZdsU2x49/kv//Ivt9e+9rXtJS95SXv2s5/d9tprr/asZz1r5vsfeuihNsz41re+1b785S+33//932+f//zntzvr6quvbocffvjKbccrEyCwlYB47kIQIDAmAfF8TNuudVbxPLcv8TxnaVJWQDzPeppGgAABAgQI1BcQz+vvsMcTiOdzWxXPe7zhK3emUvF8YPr+97/fTj755HbTTTdNTG0I7pdffnk77rjjfFz7xJQNJrDzAuL5zpv5CQIE6gqI53V31/uTi+e5DYvnOUuTsgLiedbTNAIECBAgQKC+gHhef4c9nkA8F897vNfTcKZy8XxAG34v+amnntr+4A/+IG647777tv/0n/5Te+Mb39h22WWX+HwDCRBYvIB4vng7P0mAQD0B8bzezsbyxOJ5btPiec7SpKyAeJ71NI0AAQIECBCoLyCe199hjycQz8XzHu/1NJypZDwf4O6///52wQUXtMsuu+wpvwN9sbAvf/nL20c+8pF22GGHecf5YhH9HIEJCojnE8Q1mgCBqRMQz6duJR7oHwTE89xVEM9zliZlBcTzrKdpBAgQIECAQH0B8bz+Dns8gXgunvd4r6fhTGXj+YC3efPmdvvtt7cPfvCD7cYbb1y05/C70t/5zne2k046qe2xxx6LnuMHCRCYrIB4Pllf0wkQmC4B8Xy69uFp5gTE89xtEM9zliZlBcTzrKdpBAgQIECAQH0B8bz+Dns8gXg+t1W/87zHG75yZyodz7ewDRF9+Cj3//pf/2v7H//jf7Rbb711h6JDMD/iiCPab/7mb7ZXvepVbffdd9/hz/gGAgRWVkA8X1l/r06AwPIKiOfL6+3VFi4gni/cakffKZ7vSMifr5SAeL5S8l6XAAECBAgQmFYB8XxaNzPu5xLP5/Yvno/73wvp03cRz+ej/P3f/33btGlT++Y3v9n+3//7f1v98T/+x/+4DeF877339jvN07fJPAITFhDPJwxsPAECUyUgnk/VOjzMkwTE89x1EM9zliZlBcTzrKdpBAgQIECAQH0B8bz+Dns8gXgunvd4r6fhTF3G82mA9QwECOQFxPO8qYkECEyvgHg+vbsZ+5OJ57kbIJ7nLE3KCojnWU/TCBAgQIAAgfoC4nn9HfZ4AvFcPO/xXk/DmcTzadiCZyBAYEEC4vmCmHwTAQKdCIjnnSyyw2OI57mliuc5S5OyAuJ51tM0AgQIECBAoL6AeF5/hz2eQDwXz3u819NwJvF8GrbgGQgQWJCAeL4gJt9EgEAnAuJ5J4vs8BjieW6p4nnO0qSsgHie9TSNAAECBAgQqC8gntffYY8nEM/F8x7v9TScqet4/sgjj7S/+7u/m3HeZZdd/J7zabhxnoHAEgTE8yXg+VECBMoJiOflVjaaBxbPc6sWz3OWJmUFxPOsp2kECBAgQIBAfQHxvP4OezyBeC6e93ivp+FM3cTzRx99tN1+++3ts5/9bLv11lvbV7/61fbggw/OGq9evbpt2LChrVq1avaf3Xbbbe13fud32kknndSOOOKItvvuu0/DTjwDAQLbERDPXQ0CBMYkIJ6Padu1ziqe5/YlnucsTcoKiOdZT9MIECBAgACB+gLief0d9ngC8Vw87/FeT8OZysfzhx9+uF1zzTXtox/9aPuLv/iL7ZpuK54PMf3444+f+Zl/9a/+VXvve9/bXve617XddtttGnbjGQgQmCcgnrsSBAiMSUA8H9O2a51VPM/tSzzPWZqUFRDPs56mESBAgAABAvUFxPP6O+zxBOK5eN7jvZ6GM5WN55s3b25f+tKX2r/7d/+ufe1rX9uh5bbi+Xnnndfe9773bfWzJ5xwQrvgggvaP/2n/3SHM30DAQLLKyCeL6+3VyNAYGUFxPOV9ffq2xcQz3O3QzzPWZqUFRDPs56mESBAgAABAvUFxPP6O+zxBOL53Fbn//frc845p61bt67HtTvTMgiUjOfDR7RfffXV7Ywzztjqo9mfzmt+PH/sscfa2rVr2xDQ538deeSR7ZJLLmn777//MqzASxAgsFAB8XyhUr6PAIEeBMTzHrbY5xnE89xexfOcpUlZAfE862kaAQIECBAgUF9APK+/wx5PIJ7PbVU87/GGr9yZysXz4R3n1113XTvllFMWHM4H3vnx/O/+7u/aO9/5znbllVduU//oo49uV1xxRdtvv/1WbjtemQCBrQTEcxeCAIExCYjnY9p2rbOK57l9iec5S5OyAuJ51tM0AgQIECBAoL6AeF5/hz2eQDwXz3u819NwpnLx/NZbb21vfvOb29133/0Uv7322qu94hWvaD//8z8/82dnn3327PfMj+cPPfTQzLvOL7/88nb//fdvcxdnnnlm+9CHPuR3oE/DTfUMBFpr4rlrQIDAmATE8zFtu9ZZxfPcvsTznKVJWQHxPOtpGgECBAgQIFBfQDyvv8MeTyCei+c93utpOFOpeP69732vnXjiie0P/uAPtrLbd99923ve856ZqP5P/sk/mfmzL37xi+2Vr3zlduP5lj/4wQ9+0C688MJ22WWXPeWd7M997nPb9ddf31796ldPw648A4HRC4jno78CAAiMSkA8H9W6Sx1WPM+tSzzPWZqUFRDPs56mESBAgAABAvUFxPP6O+zxBOL53FZ9bHuPN3zlzlQmng8f1z58xPpJJ520ldYhhxzSLr300nbwwQdv9c8XGs+HHxpm/8//+T/bqaee2u64446t5px++untggsu8O7zlbujXpnArIB47jIQIDAmAfF8TNuudVbxPLcv8TxnaVJWQDzPeppGgAABAgQI1BcQz+vvsMcTiOfieY/3ehrOVCae/+3f/m074YQT2mc/+9lZtxe+8IXt6quvbocffvhTLHcmnm/54a997Wvtt37rt7YK6AceeGD75Cc/2V784hdPw748A4FRC4jno16/wxMYnYB4PrqVlzmweJ5blXieszQpKyCeZz1NI0CAAAECBOoLiOf1d9jjCcRz8bzHez0NZyoTz4cY/ku/9EtbfbT6xz72sZmPcZ//H1wD7GLi+fAO9A0bNsxE+id/rV+/vq1Zs2Ya9uUZCIxaQDwf9fodnsDoBMTz0a28zIHF89yqxPOcpUlZAfE862kaAQIECBAgUF9APK+/wx5PIJ6L5z3e62k4U5l4ftFFF7V3vetds2avetWr2sc//vH2z//5P9+m42Li+TDo3nvvbW9605vaH/7hH87OXbduXRv+ta1IPw1L9AwExiIgno9l085JgMAgIJ67B9MqIJ7nNiOe5yxNygqI51lP0wgQIECAAIH6AuJ5/R32eALxfG6rfud5jzd85c5UIp7/8Ic/bGeeeWa77LLLZqXe+973tnPPPbc985nP3KbeYuP5Y4891tauXdvOO++82bknn3xyG+L97rvvvnKb8soECDTx3CUgQGBMAuL5mLZd66zieW5f4nnO0qSsgHie9TSNAAECBAgQqC8gntffYY8nEM/F8x7v9TScqUQ8f+CBB2Y+nv2GG26YNRt+1/nwDvHtfS02ng/zho9uP/7442dHr169euafrVq1ahp25hkIjFZAPB/t6h2cwCgFxPNRrr3EocXz3JrE85ylSVkB8TzraRoBAgQIECBQX0A8r7/DHk8gns9t1TvPe7zhK3emEvH8vvvum/md4xs3bpyVuummm9pRRx21XbmlxPPPfe5z7cgjjxTPV+5eemUC2xQQz10MAgTGJCCej2nbtc4qnuf2JZ7nLE3KCojnWU/TCBAgQIAAgfoC4nn9HfZ4AvFcPO/xXk/DmcrG81tuuaW99rWvnUg8v/nmm9vRRx8tnk/DDfUMBJ4kIJ67DgQIjElAPB/TtmudVTzP7Us8z1malBUQz7OephEgQIAAAQL1BcTz+jvs8QTiuXje472ehjOVjefr16+feTf69r6W8s7za665pr35zW+eHf0rv/Ir7dprr2377LPPNOzMMxAYrYB4PtrVOziBUQqI56Nce4lDi+e5NYnnOUuTsgLiedbTNAIECBAgQKC+gHhef4c9nkA8F897vNfTcKYS8fyRRx5pZ5xxRrviiitmzc4999z2/ve/v83/D60t37DYeP7YY4+1tWvXtvPOO2/2tU4++eR20UUXtd13330aduYZCIxWQDwf7eodnMAoBcTzUa69xKHF89yaxPOcpUlZAfE862kaAQIECBAgUF9APK+/wx5PIJ6L5z3e62k4U4l4vnnz5jb8D0vDv7Z8HXPMMe2qq67a7rvBFxvPv/3tb7fjjjuufeUrX5l9rXXr1rXhX9sL9dOwSM9AYAwC4vkYtuyMBAhsERDP3YVpFRDPc5sRz3OWJmUFxPOsp2kECBAgQIBAfQHxvP4OezyBeC6e93ivp+FMJeL5APWJT3yivfGNb5w122uvvdoNN9zQjjzyyG06LiaeD5H+yiuvbCeddNJWM2+66aZ21FFHTcO+PAOBUQuI56Nev8MTGJ2AeD66lZc5sHieW5V4nrM0KSsgnmc9TSNAgAABAgTqC4jn9XfY4wnEc/G8x3s9DWcqE8/vvPPO9oY3vKHdcccds25HH330zEe577fffk+xXEw8v/XWW2d+1/ndd989O++ggw6aCfcHHHDANOzLMxAYtYB4Pur1OzyB0QmI56NbeZkDi+e5VYnnOUuTsgLiedbTNAIECBAgQKC+gHhef4c9nkA8F897vNfTcKYy8fxHP/pRO+uss9rFF1+8lds73vGOdsEFF7Q99thjq3++s/H8G9/4RjvxxBO3+rj2YeDpp58+M3+33Xabhn15BgKjFhDPR71+hycwOgHxfHQrL3Ng8Ty3KvE8Z2lSVkA8z3qaRoAAAQIECNQXEM/r77DHE4jn4nmP93oazlQmng9Yf/qnf9qOPfbYrd4ZPvzzIaCfc8457TnPec6s6ULj+eOPP94+85nPtDPPPLMN725/8tfw0fA33nhje81rXjMNu/IMBEYvIJ6P/goAIDAqAfF8VOsudVjxPLcu8TxnaVJWQDzPeppGgAABAgQI1BcQz+vvsMcTiOdzW53/36+HZrhu3boe1+5MyyBQKp4/+uij7fzzz29r1659Cs0LX/jCmYg+fLT785///PalL32pvfKVr5z9vtWrV7cNGza0VatWzfyzTZs2tdtuu61ddtllbePGjdukHoL6hz70Ie86X4aL6CUILERAPF+Iku8hQKAXAfG8l032dw7xPLdT8TxnaVJWQDzPeppGgAABAgQI1BcQz+vvsMcTiOdzWxXPe7zhK3emUvF8YPr+97/fTj755HbTTTc9rdr+++/f7rrrrtnvOfDAA9vrX//6mXetD783/fbbb3/anz/kkEPatdde24Y5vggQmA4B8Xw69uApCBBYHgHxfHmcvcrOC4jnO2+2vZ8Qz3OWJmUFxPOsp2kECBAgQIBAfQHxvP4OezyBeD63VfG8xxu+cmcqF88HqiGKn3baae2WW26ZiNxBBx3UPvrRj7bDDjtsIvMNJUBgcQLi+eLc/BQBAjUFxPOaexvDU4vnuS2L5zlLk7IC4nnW0zQCBAgQIECgvoB4Xn+HPZ5APBfPe7zX03CmkvF8gPvud7/bzjjjjPbJT34y6viKV7yiXXzxxe2lL31pdK5hBAgsXUA8X7qhCQQI1BEQz+vsamxPKp7nNi6e5yxNygqI51lP0wgQIECAAIH6AuJ5/R32eALxXDzv8V5Pw5nKxvMB75FHHmmXX355++AHP9juv//+JXnutddeM78zffg95895znOWNMsPEyAwGQHxfDKuphIgMJ0C4vl07sVTtSae526BeJ6zNCkrIJ5nPU0jQIAAAQIE6guI5/V32OMJxHPxvMd7PQ1nKh3PtwD+zd/8TVu/fn372Mc+1u68886dct13333bCSecMPN71H/qp36qzf8PwZ0a5psJEJiogHg+UV7DCRCYMgHxfMoW4nFmBcTz3GUQz3OWJmUFxPOsp2kECBAgQIBAfQHxvP4OezyBeD63Vb/zvMcbvnJn6iKeb+F79NFH27e+9a329a9/vX3xi19s3/zmN9vdd989G9SHd5e/5CUvac973vPay172snbooYfO/N/32GOPlduAVyZAYMEC4vmCqXwjAQIdCIjnHSyx0yOI57nFiuc5S5OyAuJ51tM0AgQIECBAoL6AeF5/hz2eQDwXz3u819Nwpq7i+TSAegYCBCYnIJ5PztZkAgSmT0A8n76deKInBMTz3E0Qz3OWJmUFxPOsp2kECBAgQIBAfQHxvP4OezyBeD63Ve887/GGr9yZysTzzZs3t//9v/93e+5zn9ue/exnr5yYVyZAYMUExPMVo/fCBAisgIB4vgLoXnJBAuL5gpgW9E3i+YKYfNMKCIjnK4DuJQkQIECAAIGpFhDPp3o9o3048Vw8H+3ln/DBy8Tze++9t73pTW9qd911VzvppJPaW9/61pmQ7osAgfEIiOfj2bWTEiDQmnjuFkyrgHie24x4nrM0KSsgnmc9TSNAgAABAgTqC4jn9XfY4wnEc/G8x3s9DWcqE89vvvnmdvTRR8+a7bvvvu26665rRx555DQ4egYCBJZBQDxfBmQvQYDA1AiI51OzCg8yT0A8z10J8TxnaVJWQDzPeppGgAABAgQI1BcQz+vvsMcTiOfieY/3ehrOVCKeP/bYY23t2rXtvPPOmzU75phj2lVXXdX22WefaXD0DAQILIOAeL4MyF6CAIGpERDPp2YVHkQ8n9gdEM8nRmvwEgXE8yUC+nECBAgQIECgOwHxvLuVdnEg8Vw87+IiT+EhSsTzBx98sJ166qnt2muvnSU899xz2/vf//42/z+0ptDYIxEgEBIQz0OQxhAgUEJAPC+xplE+pHee59YunucsTcoKiOdZT9MIECBAgACB+gLief0d9ngC8Vw87/FeT8OZSsTz++67r61Zs6Zt3Lhx1uz6669vb3jDG6bB0DMQILBMAuL5MkF7GQIEpkJAPJ+KNXiIbQiI57lrIZ7nLE3KCojnWU/TCBAgQIAAgfoC4nn9HfZ4AvFcPO/xXk/DmcrG81tuuaW99rWvwcH0fQAAIABJREFUnQZDz0CAwDIJiOfLBO1lCBCYCgHxfCrW4CHE84neAfF8oryGL0FAPF8Cnh8lQIAAAQIEuhQQz7tca/lDiefieflLPKUHKBHPH3nkkXbGGWe0K664Ypbx8ssvbyeffPKUsnosAgQmISCeT0LVTAIEplVAPJ/WzXgu7zzP3QHxPGdpUlZAPM96mkaAAAECBAjUFxDP6++wxxOI5+J5j/d6Gs5UIp4PUFdddVU78cQTZ82OOeaYmX+2zz77TIOjZyBAYBkExPNlQPYSBAhMjYB4PjWr8CDzBMTz3JUQz3OWJmUFxPOsp2kECBAgQIBAfQHxvP4OezyBeD631fn//fqcc85p69at63HtzrQMAmXi+Xe+8512/PHHty9+8YuzLBdffHF7+9vf3nbddddloPISBAistIB4vtIb8PoECCyngHi+nNpea2cExPOd0Xr67xXPc5YmZQXE86ynaQQIECBAgEB9AfG8/g57PIF4PrdV8bzHG75yZyoTzweiW2+9tb35zW9ud99994zYXnvt1c4+++yZgL7HHnusnKJXJkBgWQTE82Vh9iIECEyJgHg+JYvwGE8REM9zl0I8z1malBUQz7OephEgQIAAAQL1BcTz+jvs8QTi+dxWxfMeb/jKnalUPN+8efNMQD/llFPanXfeOat2wAEHtN/4jd9ov/qrv9r+5b/8l23PPfdcOVGvTIDAxATE84nRGkyAwBQKiOdTuBSPNCMgnucugnieszQpKyCeZz1NI0CAAAECBOoLiOf1d9jjCcTzua2K5z3e8JU7U4l4/vjjj7cHHnigDf/n8PWtb32r/ft//+/bbbfdtk25fffdtx100EHtH/2jfxSRfcELXtAuuOACv189omkIgcULiOdb2/3gBz9of/mXf7l4UD9JYIICBx988MwnxPhavIB4vng7PzlZAfE85yue5yxNygqI51lP0wgQIECAAIH6AuJ5/R32eALxfG6r4nmPN3zlzlQint93331tzZo1bePGjSsitXr16rZhw4a2atWqFXl9L0qAwBMC4vncTbjwwgvbhz/84TYEdF8EplHgRS96UTvttNPamWeeOY2PV+KZxPMSaxrlQ4rnubWL5zlLk7IC4nnW0zQCBAgQIECgvoB4Xn+HPZ5APJ/bqnje4w1fuTOJ5wuwF88XgORbCCyDgHg+hzw/qi0Dv5cgsNMCRxxxRPvCF76w0z/nB54QEM/dhGkVEM9zmxHPc5YmZQXE86ynaQQIECBAgEB9AfG8/g57PIF4PrdV8bzHG75yZxLPF2Avni8AybcQWAYB8XwOWTxfhgvnJZYsIJ4vjVA8X5qfn56cgHiesxXPc5YmZQXE86ynaQQIECBAgEB9AfG8/g57PIF4Lp73eK+n4Uzi+QK2IJ4vAMm3EFgGAfF8+/H8PR84Zxk24CUI7Fjg/A/O3UXxfMdeT/cd4vnS/Pz05ATE85yteJ6zNCkrIJ5nPU0jQIAAAQIE6guI5/V32OMJxPO5rXrneY83fOXOVCKeP/TQQ239+vXtgQceWBGpvffeux1//PFtzz33XJHX96IECDwhIJ7P3YT5UW3TDze7JgSmQuDJUU08X9pKxPOl+fnpyQmI5zlb8TxnaVJWQDzPeppGgAABAgQI1BcQz+vvsMcTiOdzWxXPe7zhK3emEvF85Xi8MgEC0yQgnovn03QfPcu2BcTz3M0Qz3OWJmUFxPOcp3ieszQpKyCeZz1NI0CAAAECBOoLiOf1d9jjCcRz8bzHez0NZxLPp2ELnoEAgQUJiOfi+YIuim9aUQHxPMcvnucsTcoKiOc5T/E8Z2lSVkA8z3qaRoDAOAQ+9rGPtXvvvXcch3XKcgLr1q0r98zT9sDi+bRtxPMMAuL53D3wznP/nkgKiOdJTbMIEJiogHg+x+tj2yd61QxfgoB4vgS8eT8qnucsTcoKiOc5T/E8Z2lSVkA8z3qaRoBA/wInn3xyG+K5LwLTLPCNb3yjvfjFL57mR5zqZxPPp3o9o3048Xxu9eL5aP9tMJGDi+cTYTWUAIFJCIjnc6ri+SRumJkJAfE8ofjEDPE8Z2lSVkA8z3mK5zlLk7IC4nnW0zQCBPoXmB/V+j+xE1YUOOecc5p3oC9+c+L54u385OQExPM5W/F8cvdsjJPF8zFu3ZkJFBUQz+cWJ54XvcQjeGzxPLdk8TxnaVJWQDzPeYrnOUuTsgLiedbTNAIE+hcQz/vfcQ8nFM+XtkXxfGl+fnoyAuK5eD6Zm2WqeO4OECBQRkA8F8/LXNYRP6h4nlu+eJ6zNCkrIJ7nPMXznKVJWQHxPOtpGgEC/Qs8Oaq98tVHtOFfvghMg8D5Hzxn9jHE86VtRDxfmp+fnoyAeC6eT+Zmmboi8XzTpk3trLPOavfcc8/sBl7wghe0Cy64oO2zzz62QoAAgW0KiOdzLN557t8k0yognuc2I57nLE3KCojnOU/xPGdpUlZAPM96mkaAQP8C8+P5p2/5Qv+HdsKpF5gf1cTzpa1MPF+an5+ejIB4Lp5P5maZuiLx/L777mtr1qxpGzdunN3A6tWr24YNG9qqVatshQABAuL5Du6AeO7fJNMqIJ7nNiOe5yxNygqI5zlP8TxnaVJWQDzPeppGgED/AuJ5/zuueELxPLs18TzraVpGQDwXzzM3yZT5AuK5O0GAQBkB7zyfW5V4Xubaju5BxfPcysXznKVJWQHxPOcpnucsTcoKiOdZT9MIEOhfQDzvf8cVTyieZ7cmnmc9TcsIiOfieeYmmdJdPH/ooYfa+vXr2wMPPDB7tr333rsdf/zxbc8997RxAgQ6EhDPxfOOrnO3RxHPc6sVz3OWJmUFxPOcp3ieszQpKyCeZz1NI0CgfwHxvP8dVzyheJ7dmnie9TQtIyCei+eZm2RKd/HcR8C71ATGIyCei+fjue11Tyqe53YnnucsTcoKiOc5T/E8Z2lSVkA8z3qaRoBA/wLief87rnhC8Ty7NfE862laRkA8F88zN8kU8dwdIECgrIB4Lp6XvbwjenDxPLds8TxnaVJWQDzPeYrnOUuTsgLiedbTNAIE+hcQz/vfccUTiufZrYnnWU/TMgLiuXieuUmmiOfuAAECZQXEc/G87OUd0YOL57lli+c5S5OyAuJ5zlM8z1malBUQz7OephEg0L+AeN7/jiueUDzPbk08z3qalhEQz8XzzE0yRTx3BwgQKCsgnovnZS/viB5cPM8tWzzPWZqUFRDPc57iec7SpKyAeJ71NI0Agf4FxPP+d1zxhOJ5dmviedbTtIyAeC6eZ26SKeK5O0CAQFkB8Vw8L3t5R/Tg4nlu2eJ5ztKkrIB4nvMUz3OWJmUFxPOsp2kECPQvIJ73v+OKJxTPs1sTz7OepmUExHPxPHOTTBHP3QECBMoKiOfiednLO6IHF89zyxbPc5YmZQXE85yneJ6zNCkrIJ5nPU0jQKB/AfG8/x1XPKF4nt2aeJ71NC0jIJ6L55mbZIp47g4QIFBWQDwXz8te3hE9uHieW7Z4nrM0KSsgnuc8xfOcpUlZAfE862kaAQL9C4jn/e+44gnF8+zWxPOsp2kZAfFcPM/cJFPEc3eAAIGyAuK5eF728o7owcXz3LLF85ylSVkB8TznKZ7nLE3KCojnWU/TCBDoX0A873/HFU8onme3Jp5nPU3LCIjn4nnmJpkinrsDBAiUFRDPxfOyl3dEDy6e55YtnucsTcoKiOc5T/E8Z2lSVkA8z3qaRoBA/wLief87rnhC8Ty7NfE862laRkA8F88zN8kU8dwdIECgrIB4Lp6XvbwjenDxPLds8TxnaVJWQDzPeYrnOUuTsgLiedbTNAIE+hcQz/vfccUTiufZrYnnWU/TMgLiuXieuUmmiOfuAAECZQXEc/G87OUd0YOL57lli+c5S5OyAuJ5zlM8z1malBUQz7OephEg0L+AeN7/jiueUDzPbk08z3qalhEQz8XzzE0yRTx3BwgQKCsgnovnZS/viB5cPM8tWzzPWZqUFRDPc57iec7SpKyAeJ71NI0Agf4FxPP+d1zxhOJ5dmviedbTtIyAeC6eZ26SKeK5O0CAQFkB8Vw8L3t5R/Tg4nlu2eJ5ztKkrIB4nvMUz3OWJmUFxPOsp2kECPQvIJ73v+OKJxTPs1sTz7OepmUExHPxPHOTTBHP3QECBMoKiOfiednLO6IHF89zyxbPc5YmZQXE85yneJ6zNCkrIJ5nPU0jQKB/AfG8/x1XPKF4nt2aeJ71NC0jIJ6L55mbZIp47g4QIFBWQDwXz8te3hE9uHieW7Z4nrM0KSsgnuc8xfOcpUlZAfE862kaAQL9C4jn/e+44gnF8+zWxPOsp2kZAfFcPM/cJFPEc3eAAIGyAuK5eF728o7owcXz3LLF85ylSVkB8TznKZ7nLE3KCojnWU/TCBDoX0A873/HFU8onme3Jp5nPU3LCIjn4nnmJpkinrsDBAiUFRDPxfOyl3dEDy6e55YtnucsTcoKiOc5T/E8Z2lSVkA8z3qaRoBA/wLief87rnhC8Ty7NfE862laRkA8F88zN8kU8dwdIECgrIB4Lp6XvbwjenDxPLds8TxnaVJWQDzPeYrnOUuTsgLiedbTNAIE+hcQz/vfccUTiufZrYnnWU/TMgLiuXieuUmmiOfuAAECZQXEc/G87OUd0YOL57lli+c5S5OyAuJ5zlM8z1malBUQz7OephEg0L+AeN7/jiueUDzPbk08z3qalhEQz8XzzE0yZWrj+Wte85p2+eWXt3322WentrRp06Z2yimntM9//vOzP7fYWdt74V122aXtvffebfg/fREgsHIC4vmc/fyotumHm1duMV6ZwJMExPPcdRDPc5YmZQXE85yneJ6zNCkrIJ5nPU0jQKB/AfG8/x1XPKF4nt2aeJ71NC0jIJ7POc7/79fnnHNOW7duXQbalNEJPGPz5s3LXlzuu+++tmbNmrZx48YS4KtXr24bNmxoq1atKvG8HpJArwLi+dxmxfNeb3n9c4nnuR2K5zlLk7IC4nnOUzzPWZqUFRDPs56mESDQv4B43v+OK55QPM9uTTzPepqWERDPxfPMTTJlvoB4voA7IZ4vAMm3EFgGAfFcPF+Ga+Ylliggni8R8Ek/Lp7nLE3KCojnOU/xPGdpUlZAPM96mkaAQP8C4nn/O654QvE8uzXxPOtpWkZAPJ9z9M7zzJ0y5QkB8XwBN0E8XwCSbyGwDALi+Ryyd54vw4XzEosSEM8XxbbNHxLPc5YmZQXE85yneJ6zNCkrIJ5nPU0jQKB/AfG8/x1XPKF4nt2aeJ71NC0jIJ7POYrnmTtlyhMC4vkCboJ4vgAk30JgGQTE8zlk8XwZLpyXWJSAeL4otm3+kHieszQpKyCe5zzF85ylSVkB8TzraRoBAv0LiOf977jiCcXz7NbE86ynaRkB8XzOUTzP3ClTnhAQzxdwE8TzBSD5FgLLICCezyGL58tw4bzEogTE80WxbfOHxPOcpUlZAfE85yme5yxNygqI51lP0wgQ6F9APO9/xxVPKJ5ntyaeZz1NywiI53OO4nnmTpnyhMCKxPOHHnqorV+/vj3wwAMl9rD33nu3448/vu25554lntdDEuhVQDyf26x43ustr38u8Ty3Q/E8Z2lSVkA8z3mK5zlLk7IC4nnW0zQCBPoXEM/733HFE4rn2a2J51lP0zIC4vmco3ieuVOmPCGwIvEcPgECBBYjIJ7PqYnni7lBfmY5BMTznLJ4nrM0KSsgnuc8xfOcpUlZAfE862kaAQL9C4jn/e+44gnF8+zWxPOsp2kZAfF8zlE8z9wpU54QEM/dBAIEygiI53OrEs/LXNvRPah4nlu5eJ6zNCkrIJ7nPMXznKVJWQHxPOtpGgEC/QuI5/3vuOIJxfPs1sTzrKdpGQHxXDzP3CRT5guI5+4EAQJlBMRz8bzMZR3xg4rnue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BG33UrAAAgAElEQVQ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/n/27j/217Su7/ztQJmisUYN7gI2tmmNMbUopSLt0IUQCv3DIqh0FBC0Eoc6LT9dVyTDEJUB3BAsZaYzLUT5pVRBagcChSorESKwro410Ym7C5OYasEyUdZCG4HN53v3/l7MMMM5c85zzpzrcz8m6R8r57zOfR7XO2712XOGwLQC4rl4Pu3x7ujDxfPuscXzztJSKyCed57ieWdpqRUQz1tPawQIHL+AeH78bzzj71A8b19NPG89rTUC4rl43lySFfHcDRAgMK2AeC6eT3u8O/pw8bx7bPG8s7TUCojnnad43llaagXE89bTGgECxy8gnh//G8/4OxTP21cTz1tPa42AeC6eN5dkRTx3AwQITCsgnovn0x7vjj5cPO8eWzzvLC21AuJ55ymed5aWWgHxvPW0RoDA8QuI58f/xjP+DsXz9tXE89bTWiMgnovnzSVZEc/dAAEC0wqI5+L5tMe7ow8Xz7vHFs87S0utgHjeeYrnnaWlVkA8bz2tESBw/ALi+fG/8Yy/Q/G8fTXxvPW01giI5+J5c0lWxHM3QIDAtALiuXg+7fHu6MPF8+6xxfPO0lIrIJ53nuJ5Z2mpFRDPW09rBAgcv4B4fvxvPOPvUDxvX008bz2tNQLiuXjeXJIV8dwNECAwrYB4Lp5Pe7w7+nDxvHts8byztNQKiOedp3jeWVpqBcTz1tMaAQLHLyCeH/8bz/g7FM/bVxPPW09rjYB4Lp43l2RFPHcDBAhMKyCei+fTHu+OPlw87x5bPO8sLbUC4nnnKZ53lpZaAfG89bRGgMDxC4jnx//GM/4OxfP21cTz1tNaIyCei+fNJVkRz90AAQLTCojn4vm0x7ujDxfPu8cWzztLS62AeN55iuedpaVWQDxvPa0RIHD8AuL58b/xjL9D8bx9NfG89bTWCIjn4nlzSVbEczdAgMC0AuK5eD7t8e7ow8Xz7rHF887SUisgnnee4nlnaakVEM9bT2sECBy/gHh+/G884+9QPG9fTTxvPa01AuK5eN5ckhXx3A0QIDCtgHgunk97vDv6cPG8e2zxvLO01AqI552neN5ZWmoFxPPW0xoBAscvIJ4f/xvP+DsUz9tXE89bT2uNgHgunjeXZEU8dwMECEwrIJ6L59Me744+XDzvHls87ywttQLieecpnneWlloB8bz1tEaAwPELiOfH/8Yz/g7F8/bVxPPW01ojIJ6L580lWRHP3QABAtMKiOfi+bTHu6MPF8+7xxbPO0tLrYB43nmK552lpVZAPG89rREgcPwC4vnxv/GMv0PxvH018bz1tNYIiOfieXNJVsRzN3C3CXz2s59dXvnKVy7PfvazT36NN7zhDcuTn/zk8/71PvOZzyw333zzcuONNy6/8iu/snzoQx9aPv7xjy9f+qVfunzTN33T8ohHPGJ5/OMfvzz4wQ9eLrnkkvP+9Q6/jz/4gz9Y3va2ty3vfOc7l5tuumm55ZZbTnYf9rCHLQ996EOXJzzhCcvf+Tt/Z7n00kun+/XO+4PvwQHxfODfPqrd+qnP3oMv45cmMATE8+4axPPO0lIrIJ53nuJ5Z2mpFRDPW09rBAgcv4B4fvxvPOPvUDxvX008bz2tNQLi+XC8/f98/aIXvWi5+uqrG2gruxP4os8eSqF/CAQCh8B9+eWXn8Tmwz9FPP/IRz5y8t/gXve6153xC7/1W791Ofw3yENEv/3/ZeaMP/l//ICPfexjy8tf/vLluuuuWz7xiU98wZ/2zd/8zcs111yzPOpRjzrnaH+hf72zdbhYf5x4Pl5GPL9Yr9R3iefdDYjnnaWlVkA87zzF887SUisgnree1ggQOH4B8fz433jG36F43r6aeN56WmsExPPhKJ43N2VlFRDPXUIi8Gd/9mfLD//wD59E5+2f843n733ve5cf+IEfOPlT52f7z1d8xVcs11577UnEv6sB/fDrfP/3f//yvve972x/uZM//X7VVVctz3nOc5Z73/veZ/3zDj/wQv96d+njLtIfLJ6PhxHPL9Ij9VmLeN4dgXjeWVpqBcTzzlM87ywttQLieetpjQCB4xcQz4//jWf8HYrn7auJ562ntUZAPB+O4nlzU1ZWAfHcJZy3wJ//+Z+f/GntH/mRH7nN1vnE81/91V9dnva0p53+demfO3z4q9P/0l/6S8uf/umfLr/+67/+ed9/CNrXX3/98t3f/d1nHdB/93d/d/m+7/u+5QMf+MDn7R3+JPv97ne/5ZOf/OTyW7/1W3f4J9Jf+tKXLs973vPOOqBf6F/vvB/5IhkQz8dDiOcXyVH6jM8TEM+7oxDPO0tLrYB43nmK552lpVZAPG89rREgcPwC4vnxv/GMv0PxvH018bz1tNYIiOfDUTxvbsrKKiCeu4TzEjj8rf8/93M/tzzjGc/4vKh8rvH8j/7oj5anP/3py9vf/vbTbzsE8Re84AUngfurvuqrTv/rH/3oR5fXvva1yyFeH/496Ns/3/It37L89E//9PL1X//1Z/z9Hf7U/OFPjv/rf/2vb/NjD/+1Zz7zmcvXfM3XnEb4Q7B/y1vesrzsZS+7zZ+IP/yYw3cc/v3rZ/rnQv96Z/qemf5z8Xy8lng+0+Xu61vF8+69xfPO0lIrIJ53nuJ5Z2mpFRDPW09rBAgcv4B4fvxvPOPvUDxvX008bz2tNQLi+XAUz5ubsrIKiOcu4ZwFDuH8rW996/Lc5z73Dv+E+LnE88PmK1/5yuXZz3726XcdwvS//Jf/cvkH/+Af3OGfJD/8nPe85z3LP/7H//g233H4k+AvfvGLl0svvfQL/h5/6Zd+afme7/me0/h/CPWveMUrTv7k+539Vey/8zu/cxL4P/dPqj/xiU9cbrjhhuXLv/zLL6pf75wf+CL8ieL5eBTx/CI8UJ90IiCed4cgnneWlloB8bzzFM87S0utgHjeelojQOD4BcTz43/jGX+H4nn7auJ562mtERDPh6N43tyUlVVAPHcJ5yRw+KvaD3/S+vCnsz/xiU/c4ca5xPMPf/jDJ3/d+udG6Z/6qZ86+RPgX+jfYX5HfwL+EN3f/OY3L3/7b//tO/093nrrrSf/nvPD/yOA7Z+zje63/6vlD9H99a9//fJt3/ZtF82vd06PexH/JPF8PI54fhEf6s4/TTzvDkA87ywttQLieecpnneWlloB8bz1tEaAwPELiOfH/8Yz/g7F8/bVxPPW01ojIJ4PR/G8uSkrq4B47hLussAhll9zzTUnf1X6F/rnXOL5a17zmpM/0b39cwgHhyD9wAc+8Izfefjr0P/pP/2ny8/8zM+c/tirrrpqufrqq5d73eted/jzf/mXf3l5whOecPr/AODw17y/6U1vWh70oAed8df79Kc/vRz+G/KP//iPn/7Y7/3e711e9apXLV/yJV9yUfx6Z/xNTPYDxPPxYOL5ZMe7o88Vz7vHFs87S0utgHjeeYrnnaWlVkA8bz2tESBw/ALi+fG/8Yy/Q/G8fTXxvPW01giI58NRPG9uysoqIJ67hLMWOPzp7t/8zd9cnv/85y/vete7bvPzfuAHfmC56aabbvMnxu9qPD9E+SuvvPIklm//vPzlLz/50+1f6E+df+6H/OIv/uLyHd/xHaf/pUc/+tHL6173uuX+97//5/0+D/H7ENdf8pKXnP5nhz/h/pM/+ZNn/Kvet5/wwQ9+cHn84x+//OEf/uHJf+kQ33/hF35h+Rt/42/c47/eWT/sRD9QPB+PJZ5PdLg7+1TxvHtw8byztNQKiOedp3jeWVpqBcTz1tMaAQLHLyCeH/8bz7DuE80AACAASURBVPg7FM/bVxPPW09rjYB4PhzF8+amrKwC4rlLOCuBj33sY8shZF933XW3+WvaD39V+eHfK34I1od/5/i///f//nTvrsbzm2++ebn88stPIvzhn8P2O97xjuWyyy47q288/KBbbrlledKTnrS8//3vP+PGH//xH5/8u87f+c53nvM3/8mf/MnJn5Q//PXw2z939vu+0L/eWaNN9APF8/FY4vlEh7uzTxXPuwcXzztLS62AeN55iuedpaVWQDxvPa0RIHD8AuL58b/xjL9D8bx9NfG89bTWCIjnw1E8b27KyiognruEsxI4/NXkL3zhC2/zY7/u675uOfz7yB/72McuH//4x5cnP/nJ5xXP3/3udy+PecxjTn+Nv/t3/+7ysz/7s8vh311+tv/c0Z9ev/7665crrrji8yZ++7d/e/nO7/zO5fd///dP/rPDn06/8cYbl4c85CFn+8std/Sn1w9/Mv/gdfu/Kv5C/3pn/ZuY6AeK5+OxxPOJDndnnyqedw8unneWlloB8bzzFM87S0utgHjeelojQOD4BcTz43/jGX+H4nn7auJ562mtERDPh6N43tyUlVVAPHcJZyVw+3j+gz/4g8uLXvSi5X73u9/Jz/8v/+W/nHc8f8UrXrE897nPPf2ew58Kv/baa0/+BPrZ/nP4q+UP/03y8H+2fw5/7fvh389+n/vc5zYz/+7f/bvl277t207/a4985COXN77xjcsDHvCAs/3lTn7c4a+Ff9rTnnb6cw5B/tWvfvXyZV/2Zffor3eXfhOT/GDxfDyUeD7J0e7wM8Xz7tHF887SUisgnnee4nlnaakVEM9bT2sECBy/gHh+/G884+9QPG9fTTxvPa01AuL5cBTPm5uysgqI5y7hrAS2eP73/t7fO/kT6I961KOWSy655PTnnm88v6M/wX1n0ftMH3zDDTcsz3jGM05/2J1F+Nv/uDuL3mf69W7/J+bvLMJf6F/vTN89438uno9XE89nvOB9fLN43r2zeN5ZWmoFxPPOUzzvLC21AuJ562mNAIHjFxDPj/+NZ/wdiuftq4nnrae1RkA8H47ieXNTVlYB8dwlnJXA4U+A/5W/8leWRz/60cull176eT/nfOP5Jz/5yeUQyw+Befvnx37sx5arrrrqrL7vc3/Q4U+PP+UpTzn9Lx3+WvnDf+0rv/Irb7N1+z9Nf/ir3Q9/+v2+973vXfo13/e+9y0Pf/jDT3/ON37jNy7/5t/8m+Xw19p/7j8X+te7S7+JSX6weD4eSjyf5Gh3+Jnieffo4nlnaakVEM87T/G8s7TUCojnrac1AgSOX0A8P/43nvF3KJ63ryaet57WGgHxfDiK581NWVkFxHOXkAicbzy/9dZbl8OfEH/7299++j2vfe1rl6c+9al3+fvOJmZ/6lOfWp73vOct11133en+1VdfvRz+z+3/L0Jn+oCbb755ufzyy5ebbrrp9If+2q/92nLZZZed/n9f6F/vTN88638uno+XE89nveLj/27xvHtj8byztNQKiOedp3jeWVpqBcTz1tMaAQLHLyCeH/8bz/g7FM/bVxPPW09rjYB4PhzF8+amrKwC4rlLSATON56f78//3N/E2cTz8k+6n008v9C/XvKoF+GIeD4eRTy/CA/UJ50IiOfdIYjnnaWlVkA87zzF887SUisgnree1ggQOH4B8fz433jG36F43r6aeN56WmsExPPhKJ43N2VlFRDPXUIicL7x+3x//uf+JsTz5EnPeuTDH/7w8pnPfOasf/z5/MBXvvKVy+H/bP+85z3vWQ7/jvk9/iOe7/HV5/g9i+fdO4nnnaWlVkA87zzF887SUisgnree1ggQOH4B8fz433jG36F43r6aeN56WmsExPPhePv/+fqZz3zmcvg/F+Kfv/gX/+LywAc+8EL8Un6NCyQgnl8g6GP/Zc43fn/sYx9bnvSkJy3/4T/8h1OqN7zhDcuTn/zku0x3NvH8v/7X/7o861nPWl796lef7p/rv2P9bP7k+YX+9e4y2jn+hMNfV//zP//z5/izz/+nief/xynirZ/67PmDWiAQCIjnAeL/mBDPO0tLrYB43nmK552lpVZAPG89rREgcPwC4vnxv/GMv0PxvH018bz1tNYIiOfD8QUveMFyzTXXNLDnsPIjP/Ijy0te8pJz+Jl+ysUoIJ5fjK8y4Tedbzy/owBdxfOv/dqvXd785jcvD3rQg05l7+h7y3j+rne9a/n7f//v32O/3oU4od/8zd9c/tbf+lsX4pe601/j+uuvX6644op79BvuqV/cnzy/p+T9umcSEM/PJHT2/7l4fvZWfuSFFRDPO2/xvLO01AqI562nNQIEjl9APD/+N57xdyiet68mnree1hoB8Xw4Pu5xj1tuvPHGBvYcVi655JLl05/+9Dn8TD/lYhQQzy/GV5nwm843nt9yyy0nf/L8/e9//+nv/u6M53/yJ3+yPP3pTz+J6ts/d2c8v9C/3oU4oY9+9KPL/e9//wv2V7bf0e/pLW95y/Lt3/7tF+K3e9H9GuL5RfckPuh/CIjn3SmI552lpVZAPO88xfPO0lIrIJ63ntYIEDh+AfH8+N94xt+heN6+mnjeelprBMTz4fjUpz51ef3rX9/AnsPKN3zDNyz/8T/+x3P4mX7KxSggnl+MrzLhN51vPD/fn/+5ZGfz17Z/8pOfXJ7znOcsN9xww+lPLeP5r/3ary2XXXbZ6faF/vUu1Am94x3vWN74xjdesIB++P/5/M7v/M7pb89f2+6vbb9Qt+7XOXsB8fzsrc70I8XzMwn5z+8pAfG8kxfPO0tLrYB43npaI0Dg+AXE8+N/4xl/h+J5+2rieetprREQz4fj7f/n60PM/pt/82820GdY+eIv/uLl2c9+9nL4Nf1zHALi+XG84z3+uzjf+H2+P/9zAcTze/wc7rYPuP3/D1A8F8/vtmMzfM4C4vk5033eTxTPO0tLrYB43nmK552lpVZAPG89rREgcPwC4vnxv/GMv0PxvH018bz1tNYIiOfD8fb/8/WLXvSi5eqrr26grexOQDzf3ZPfPb/h843ft9566/I93/M9y9vf/vbTDzzXv7b9ve997/KIRzzidOchD3nI8qY3vWn563/9r5/+1z71qU8tz3ve85brrrvu9L92rn/y/Pd+7/eWf/SP/tHpX8nxpV/6pcvh33n+sIc97B779e6eV77nV8Xz8Qb+2vZ7/h59wR0LiOfdZYjnnaWlVkA87zzF887SUisgnree1ggQOH4B8fz433jG36F43r6aeN56WmsExPPhKJ43N2VlFRDPXUIicL7xvPxrzQ9/jfhTnvKU09/XYx/72JO/Wvwrv/Irb/N7/fEf//HlhS984el/7Yorrlhe8YpXLPe9733vksnZ/En3w+CF/vXu0m9ikh8sno+HEs8nOdodfqZ43j26eN5ZWmoFxPPOUzzvLC21AuJ562mNAIHjFxDPj/+NZ/wdiuftq4nnrae1RkA8H47ieXNTVlYB8dwlJALnG88//elPL1ddddXykpe85PR7nv/8558E53vd61536RsP/x7zZzzjGac/5/An2q+99trl8CfCP/efs/1xZ/rF3/3udy+PecxjTn/YIx/5yJNY/4AHPOAe/fXO9N0z/ufi+Xg18XzGC97HN4vn3TuL552lpVZAPO88xfPO0lIrIJ63ntYIEDh+AfH8+N94xt+heN6+mnjeelprBMTz4SieNzdlZRUQz11CInC+8fzwEbeP2U9/+tOXf/7P//nyxV/8xWf9jXcU4Z/znOcsL33pS5f73Oc+t9m5ffR+9KMfvfzsz/7scr/73e+sf707+u7v/M7vXF796lcvX/ZlX3aP/np36TcxyQ8Wz8dDieeTHO0OP1M87x5dPO8sLbUC4nnnKZ53lpZaAfG89bRGgMDxC4jnx//GM/4OxfP21cTz1tNaIyCeD0fxvLkpK6uAeO4SEoEinp/tn+D+Qh/8iU98YrnyyiuX17/+9ac/7Prrr18OfyX77f/57d/+7eUQun//93//5D/62q/92uXNb37z8qAHPeisTe7Kn5i/0L/eWf8mJvqB4vl4LPF8osPd2aeK592Di+edpaVWQDzvPMXzztJSKyCet57WCBA4fgHx/PjfeMbfoXjevpp43npaawTE8+Eonjc3ZWUVEM9dQiJQxPObb755ufzyy5ebbrrp5Jvuf//7LzfeeOPykIc85Ky/8fYbh7+q/R3veMdy2WWXfd7GH//xHy+Hv9L9ne985+l/9ku/9EvL4x73uLP+9e5o4w1veMPy5Cc/+R7/9c76NzHRDxTPx2OJ5xMd7s4+VTzvHlw87ywttQLieecpnneWlloB8bz1tEaAwPELiOfH/8Yz/g7F8/bVxPPW01ojIJ4PR/G8uSkrq4B47hISgSKe39GfGn/5y1++HP7a9dv/X07u7KN/8Rd/cfmO7/iO0//4zv7944cfcEd/avyZz3zm8pM/+ZPLpZdeelYuH/zgB5fHP/7xyx/+4R+e/Pgv9KfXL/Svd1a/gcl+kHg+Hkw8n+x4d/S54nn32OJ5Z2mpFRDPO0/xvLO01AqI562nNQIEjl9APD/+N57xdyiet68mnree1hoB8Xw4iufNTVlZBcRzl5AIFPH88CGvec1rlsO/63z75xAODn8F+wMf+MAzfuef/umfLv/sn/2z5XWve93pj73qqquWq6++ernXve51hz//l3/5l5cnPOEJyyHcH/75+q//+uVNb3rTWf3V7X/+539+sn3NNdecbn/v937v8qpXvWr5ki/5kovi1zsj2mQ/QDwfDyaeT3a8O/pc8bx7bPG8s7TUCojnnad43llaagXE89bTGgECxy8gnh//G8/4OxTP21cTz1tPa42AeD4cxfPmpqysAuK5S0gEqnj+4Q9/ePnu7/7u5QMf+MDpd730pS9dnve85y33vve97/RbP/vZzy4/93M/tzzjGc84DeGHv/b93/7bf7s89KEPvdOfd+utty7f//3fv7z1rW89/TE/+IM/ePKnz+8sgG8/8Fd/9VeXpz3tacstt9xy+nPf8pa3LN/+7d9+0fx6yeNeRCPi+XgM8fwiOkyfchsB8bw7CPG8s7TUCojnnad43llaagXE89bTGgECxy8gnh//G8/4OxTP21cTz1tPa42AeD4cxfPmpqysAuK5S0gEqnh++KvND+H6R3/0R0+/6/DvLb/uuuuWJz3pScsll1zyed97COeHf2/5P/kn/+Q2IfsQ3F/84hef8a9gf+Mb37g85SlPuc3u4U+TP/e5z73Tn/sbv/Eby5VXXnmbyP/EJz5xueGGG5Yv//Iv/4KmF/rXSx74IhkRz8dDiOcXyVH6jM8TEM+7oxDPO0tLrYB43nmK552lpVZAPG89rREgcPwC4vnxv/GMv0PxvH018bz1tNYIiOfDUTxvbsrKKiCeu4REoIrnh4/5yEc+chKz3/e+951+2yGgH/5E+LOe9azl8CfKt38++tGPLq997WuXw59O//jHP376X/+Wb/mW5ad/+qdP/hr2M/1z+NPnV1xxxfILv/ALt/mhT33qU0/+Wva/+lf/6um/c/3wV8Mf/nT5y172suXmm28+/fFf8zVfc/Idj3jEI870yy0X+tc74wdN9APE8/FY4vlEh7uzTxXPuwcXzztLS62AeN55iuedpaVWQDxvPa0RIHD8AuL58b/xjL9D8bx9NfG89bTWCIjnw1E8b27KyiognruERKCM54cPuqO/En370Ac/+MHL/e53v+UQsn/913/9877/ENqvv/76k7/+/fb/l5o7+83+7u/+7vJ93/d9t/mT5NuP/bqv+7rlEMc/+clPLr/1W791+tfCf+7W2fzV8p/74y/0r5c88kUwIp6PRxDPL4KD9Al3KCCed4chnneWlloB8bzzFM87S0utgHjeelojQOD4BcTz43/jGX+H4nn7auJ562mtERDPh6N43tyUlVVAPHcJiUAdz+/sr2I/08d+xVd8xXLttdcul19++VmH823zjv4q9jP9eodQf9VVVy3Pec5zvuC/k/2Odi70r3em38sM/7l4Pl5JPJ/hYvf5jeJ59+7ieWdpqRUQzztP8byztNQKiOetpzUCBI5fQDw//jee8XconrevJp63ntYaAfF8OIrnzU1ZWQXEc5eQCNTxfPuo3/u93zv595+/9a1vPeN3fuu3futy+G+Qhz+ZfrZ/4vz2o3/0R3+0vPCFL1ze9KY33eGfMP/cH//N3/zNy+Hfjf6oRz3qDv9d7Gf84GVZLvSvdzbfdDH/GPF8vI54fjFf6r6/TTzv3l887ywttQLieecpnneWlloB8bz1tEaAwPELiOfH/8Yz/g7F8/bVxPPW01ojIJ4PR/G8uSkrq4B47hISgbsrnh8+7jOf+czJv1/8xhtvXH7lV35l+dCHPnTy7zc//Knvb/qmbzr594w/7nGPO4nm9773vc/793P4U+9/8Ad/sLztbW9b3vnOdy433XTTcsstt5zsPuxhD1se+tCHLk94whOWw79X/b73ve90v955f/A9OCCeD3zx/B48RL/0FxQQz7sDEc87S0utgHjeeYrnnaWlVkA8bz2tESBw/ALi+fG/8Yy/Q/G8fTXxvPW01giI58NRPG9uysoqIJ67BAIEphEQz8dTiefTnO3uPlQ8755cPO8sLbUC4nnnKZ53lpZaAfG89bRGgMDxC4jnx//GM/4OxfP21cTz1tNaIyCei+fNJVm5vYB47iYIEJhGQDwXz6c51h1/qHjePb543llaagXE885TPO8sLbUC4nnraY0AgeMXEM+P/41n/B2K5+2rieetp7VGQDwXz5tLsiKeuwECBKYVEM/F82mPd0cfLp53jy2ed5aWWgHxvPMUzztLS62AeN56WiNA4PgFxPPjf+MZf4fieftq4nnraa0REM/F8+aSrIjnboAAgWkFxHPxfNrj3dGHi+fdY4vnnaWlVkA87zzF887SUisgnree1ggQOH4B8fz433jG36F43r6aeN56WmsExHPxvLkkK+K5GyBAYFoB8Vw8n/Z4d/Th4nn32OJ5Z2mpFRDPO0/xvLO01AqI562nNQIEjl9APD/+N57xdyiet68mnree1hoB8Vw8by7JinjuBggQmFZAPBfPpz3eHX24eN49tnjeWVpqBcTzzlM87ywttQLieev56le/ernhhhuWj3zkI8t//+//ffnsZz/b/gLWCJyDwL3uda/lL/yFv7A8+MEPXq688srlcY973Dms+CmbgHjuFi5GAfG8fRXxvPW01giI58Px9v/z9Yte9KLl6quvbqCt7E7giz7rf2rb3aP7DROYVUA8Hy93+6h266f8L+Bmvetj+27xvHtR8byztNQKiOedp3jeWVpqBcTzzvNTn/rU8tf+2l9b/tN/+k/dqCUCscBjH/vY5fD/yOOrv/qr4+X9zInn+3nrmX6n4nn7WuJ562mtERDPxfPmkqzcXkA8dxMECEwjIJ6L59Mc644/VDzvHl887ywttQLieecpnneWlloB8bzzfNvb3rb8w3/4D7tBSwTuBoHDn0B/3etet3zXd33X3bC+j0nxfB/vPNvvUjxvX0w8bz2tNQLiuXjeXJIV8dwNECAwrYB4Lp5Pe7w7+nDxvHts8byztNQKiOedp3jeWVpqBcTzzvPd73738pjHPOY2g/f7qv9p+eq//JeX//n+D1gOf3W2fwhcCIHPfPozy3/7b59aPvqf//Py//4///fyZ3/2/53+soc7vPbaa5crrrjiQnzKUf4a4vlRPuv0vynxvH1C8bz1tNYIiOfD0V/b3tyUlVXAnzx3CQQITCMgno+n8te2T3O2u/tQ8bx7cvG8s7TUCojnnad43llaagXE887zve997/KIRzzidPAbHvSNyxt+/q3LAx741cu9733v5fb/i/juV7ZE4I4FDv8qgf/r//zg8sLn//DyGx/6wMkPuuSSS5aXvexlyw/90A9hO0cB8fwc4fy0u1VAPG95xfPW01ojIJ4PR/G8uSkrq4B47hIIEJhGQDwfTyWeT3O2u/tQ8bx7cvG8s7TUCojnnad43llaagXE887zfe973/Lwhz/8dPCJ3/Wk5V/9zBu7X8ASgXMUePaVVyyvfc2/OvnZhz95/tKXvlQ8P0fLk/8F6xd90enPfvj/8sjlxne95zzW/FQCjYB43jhuK+J562mtERDPh6N43tyUlVVAPHcJBAhMIyCej6cSz6c52919qHjePbl43llaagXE885TPO8sLbUC4nnn+f73v3+57LLLTgf/1+dftfzo1T/W/QKWCJyjwHWvfMXygh9+7snPPvw7z6+55hrx/BwtT/4XrOL5eej5qXeXgHjeyornrae1RkA8H47ieXNTVlYB8dwlECAwjYB4Pp5KPJ/mbHf3oeJ59+TieWdpqRUQzztP8byztNQKiOed5+3j+ZXPeu7yEy97efcLWCJwjgL/6rp/sfxvz33myc++z33us7z4xS8Wz8/R8uR/wSqen4een3p3CYjnrax43npaawTE8+Eonjc3ZWUVEM9dAgEC0wiI5+OpxPNpznZ3Hyqed08unneWlloB8bzzFM87S0utgHjeed4+nj/9GVcu//tPvar7BSwROEeB19xw3fJDz7ry5Gdfeumly0/8xE+I5+doefK/YBXPz0PPT727BMTzVlY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wIxiAAAIABJREFU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B+i6xMAAAgAElEQVQ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XxaFSIAACAASURBVA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/9/9u4E/o7x7v//JSIR7nKjsUT7x4OUlloqIiQiRFCkGtESia00cgeJPbWLNZYgYoniRqtBbbFVkBB7I2LX2ptQtLRxo0ot8X+85/ub75kz32vOmTnnc5b5ntc8HnlUk3Ouc83zuuacmXlfc10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PPfaYGzBgQHuBhx01wZ18+iS7D6AkBCoUmHrBee6kY48O3r3UUku5M8880x111FEVlsbbCM/pA80oQHhu2yqE57aelGYjQHhecCQ8t+lTlNImQHhOT0AAgdwIEJ4XmorwPDfdtuUqSnhu1+SE53aWlGQrQHhu50l4bmdJSbYChOd2no888ogbOHBge4FnnXehG3PIeLsPoCQEKhQ45fgJbsrkc4J3d+nSxZ199tmE5xVaBjdYl1ii/d0DBg5yd973YBWl8VYEbAQIz20cw1IIz209Kc1GgPC84Eh4btOnKKVNgPCcnoAAArkRIDwvNBXheW66bctVlPDcrskJz+0sKclWgPDczpPw3M6SkmwFCM/tPOPheb8t+7t7Hng0+IAvv/zSLV682O7DKAmBEgJLLrmk69q1q/v666/d/HlPuhMmHOnmzX0ieIfC83PPPdcdccQRGFYoQHheIRxvq6kA4bktL+G5rSel2QgQnhccCc9t+hSltAkQntMTEECgYoEFCxa4W265Jbj4rsc2a9Ysd//997d/1CmnnFKPj23Kz7jmmmuc/MNNI9vZEGgGAZ20h9uaa67p9ttvv2aoVi7rwHGey2ZriUpHj3PtcCv/Hlfb4HPmzHH6w+95tZK831rgrYULnP6EG8d55cJvv/22u+qqq4oKWGPNtVz3pZd2n3/2mfvGfVN54bwTgQwCS7glnAJ0Xb//61+fuA8XLXLffNPW/xQI7bDDDq5fv34ZSuSlUYHo9+T/t8aaTn/YEGgGgei5+6BBg5z+sFUmED8f4l5cZY68y16Ae3EF0+hxOmTIELfddtvZg3tKXGaZZdxBBx0ULIXD1jkECM87RzuyFwjUXeCrr75ya6+9tnvrrbfq/tl8IAIIIIAAAggggAACCCCAAAIIIIAAAggggAACCCDQDAIK6++7775mqAp1MBAgPDdApAgEWlFg3rx5rm/fvq246+wzAggggAACCCCAAAIIIIAAAggggAACCCCAAAIIINAuoGWZtEwOW/4FCM/z34bsAQINE+jTp4+bP39+wz6fD0YAAQQQQAABBBBAAAEEEEAAAQQQQAABBBBAAAEEGikwYsQIN3369EZWgc82FCA8N8SkKARaTUBrpd1xxx11W/Ncvl988YV744033JZbbhms18aGAAIIIIAAAggggAACCCCAAAIIIIAAAggggAACrS3wj3/8w7300ktu/fXXrytEjx493M4771zXz+TDaitAeF5bX0pHAAEEEEAAAQQQQAABBBBAAAEEEEAAAQQQQAABBBBAAAEEEMiBAOF5DhqJKiKAAAIIIIAAAggggAACCCCAAAIIIIAAAggggAACCCCAAAII1FaA8Ly2vpSOAAIIIIAAAggggAACCCCAAAIIIIAAAggggAACCCCAAAIIIJADAcLzHDQSVUQAAQQQQAABBBBAAAEEEEAAAQQQQAABBBBAAAEEEEAAAQQQqK0A4XltfSkdAQQQQAABBBBAAAEEEEAAAQQQQAABBBBAAAEEEEAAAQQQQCAHAoTnOWgkqogAAggggAACCCCAAAIIIIAAAggggAACCCCAAAIIIIAAAgggUFsBwvPa+lI6AggggAACCCCAAAIIIIAAAggggAACCCCAAAIIIIAAAggggEAOBAjPc9BIVBEBBBBAAAEEEEAAAQQQQAABBBBAAAEEEEAAAQQQQAABBBBAoLYChOe19aV0BBBAAAEEEEAAAQQQQAABBBBAAAEEEEAAAQQQQAABBBBAAIEcCBCe56CRqCICCCCAAAIIIIAAAggggAACCCCAAAIIIIAAAggggAACCCCAQG0FCM9r60vpCCCAAAIIIIAAAggggAACCCCAAAIIIIAAAggggAACCCCAAAI5ECA8z0EjUUUEEEAAAQQQQAABBBBAAAEEEEAAAQQQQAABBBBAAAEEEEAAgdoKEJ7X1pfSEUAAAQQQQAABBBBAAAEEEEAAAQQQQAABBBBAAAEEEEAAAQRyIEB4noNGoooIIIAAAggggAACCCCAAAIIIIAAAggggAACCCCAVI6GGQAAIABJREFUAAIIIIAAArUVIDyvrS+lI4AAAggggAACCCCAAAIIIIAAAggggAACCCCAAAIIIIAAAgjkQIDwPAeNRBURQAABBBBAAAEEEEAAAQQQQAABBBBAAAEEEEAAAQQQQAABBGorQHheW19KRwABBBBAAAEEEEAAAQQQQAABBBBAAAEEEEAAAQQQQAABBBDIgQDheQ4aiSoigAACCCCAAAIIIIAAAggggAACCCCAAAIIIIAAAggggAACCNRWgPC8tr6UjgACCCCAAAIIIIAAAggggAACCCCAAAIIIIAAAggggAACCCCQAwHC8xw0ElVEAAEEEEAAAQQQQAABBBBAAAEEEEAAAQQQQAABBBBAAAEEEKitAOF5bX0pHQEEEEAAAQQQQAABBBBAAAEEEEAAAQQQQAABBBBAAAEEEEAgBwKE5zloJKqIAAIIIIAAAggggAACCCCAAAIIIIAAAggggAACCCCAAAIIIFBbAcLz2vpSOgIIIIAAAggggAACCCCAAAIIIIAAAggggAACCCCAAAIIIIBADgQIz3PQSFQRAQQQQAABBBBAAAEEEEAAAQQQQAABBBBAAAEEEEAAAQQQQKC2AoTntfWldAQQQAABBBBAAAEEEEAAAQQQQAABBBBAAAEEEEAAAQQQQACBHAgQnuegkagiAggg0AiBf/7zn27kyJHu3nvvrejjv/Wtb7mNN97Yrb322m7IkCFuq622ct/5znfcEksskbq8zz77zB1++OHu8ssvb3/Pqaee6k488cTUZfBCBPIm8OGHH7p58+a5xx9/PPjfl156yS1cuLB9N/r16+fWW2+9io8rFcSxVb9ecdppp7mTTjqpZb/DHnvsMTdgwID2/d9oo43cjTfe6NZdd936NQKfVHMB33fKDjvs4H73u9+5lVZaqeafzwcggECbgO9YjNpMmzbNHXTQQWZcX3/9tZs4caLTb1184zsgOzO/mdnNeEd1AvqdHjVqVFWFbLLJJq5nz55O53i6/q/kur+qCvBmBFpE4JVXXnF77LGHe+6556re4zXWWMP17t07uEe32WabOd1j2HDDDV3Xrl2rLjvPBXCfJM+tR90RsBcgPLc3pUQEEECgUwhUG577EIYNG+ZOOOEEpwvsNCE6J66doiuxEykEvvrqK/fEE0+4qVOnupkzZ7pPPvkkxbvaXrLLLru4I444wm299dauS5cuqd7HsZWKyeRFhOeE5yYdqckLITxv8gaiei0jUC4833vvvd0ll1ziNMjVYnvvvffcPvvs42bNmtWhuGYOzz/99NNgcM+2227r1llnHQsKkzIIz00YKSSDgEV47vs4Hf8TJkzIdH2Sodq8FIGWFLAMz32AGtysQd/Dhw933bt3b0lj7pO0ZLOz0wgkChCe0zkQQAABBLwCtQjP9UG6WXfmmWe6MWPGlB3VyokrnbOzC3zzzTfumWeecSeffLK76667qtpd3bw+/fTT3Xe/+92y5XBslSUyewHhOeG5WWdq4oIIz5u4cahaSwmUC8/1lNnNN98cPF1msd1///1u++239xbVjOH54sWL3QMPPOCOO+4498UXXzTdTCiE5xa9kjKyCNQqPA/roGNNf5Zddtks1eK1CCDgEah1eB5+pAbaTZ48OZhRotU27pO0WouzvwiUFiA8p4cggAACCHgFahWe68MUoJ9yyilu/Pjxbskll0xsAU5c6ZydWUD9+9JLLw2mO83ypHkpE02XeNlll7ktttiiJB3HVv16FuE54Xn9elvjPonwvHH2fDICUYFy4blee+WVV7oDDjigajhN2a6llM466yxvWc0Wnr/55pvBtUc4WLEZlxEhPK+6W1JARoFah+eqztixY90555xDgJ6xbXg5AnGBeoXnrXzccp+E4w4BBKIChOf0BwQQQAABr4AvPN9///2DNQ2XXnrpkmp6qmPBggXur3/9a7Bu80033VS0ZrPerDWWdLHev3//xLI4caVzdlYBTRd6/PHHuylTpnh3UVOm7bbbbsHx8YMf/MAtt9xywet0TLz44ovuoYcectdff32H40qv0Xt//etfu4EDB3JsNUEHIjwnPG+CbljzKhCe15yYD0AglUCa8Hy//fZzF198cdVB1rvvvutGjhzp5syZ461bs4XneQim81DHVB2RF+VGwBee33PPPcEayGm3999/32lwit6n65NFixYVvVUD56dNm+ZGjBiRaum2tJ/L6xBoNQFfeK6ZHbSEW5YtvF/31FNPuVtuucXNnj3b+3bdUzjwwANb6rjlHmSWnsRrEej8AoTnnb+N2UMEEECgIgFfeH7QQQe5Cy64wPXo0SNTmR988EEQFF5xxRVF7yt3844T10zMvDgnAgrOjznmmOCp8/im9cv1b3pyvGvXriX3SOX89re/DY6t+E2qzTffPPg3Tc/q2zi2ctJZOkE1CQI6QSOm2AXC8xRIvASBOgj4jsWVV145GHwXznLz/e9/PxjYuv7661dVo1JTtqtgwvPsvPxmZjfjHdUJ+MLzRx99tOQA91KfqBB93Lhx7u677y562TbbbBNcm6y++urVVZh3I9DCAr7w/NRTTw1mgal0U5Cu8Pzoo492zz33XMsft9wnqbQn8T4EOqcA4XnnbFf2CgEEEKhawDI8V2U+/PBDp/BdN+vCbbXVVnMzZsxwffv29daXE9eqm5ECmkxAa5xrutTRo0cX1UxPZCg0P/LIIzMPTpk/f747+OCD3dy5c4vKVFlnnHGG6969ewcFjq0m6xiduDoEAZ24cSO7RnjeGu3MXja/gO9Y3H333d1XX30VnHOHW7VTt8enbN9yyy1dr169gvXUw43wPHt/4TczuxnvqE7AOjxXbd555x2nNZMffPDBospV+71T3Z7ybgTyL1CL8DxU+fOf/+w002T8noKeTNeMeK2ycZ+kVVqa/UQgnQDheTonXoUAAgi0nIB1eC5AjWgdNmxY0frO559/vjv88MO9vpy4tly36/Q7/Pzzz7s999zT6eI03BSc6yn0vfbay3Xp0qUiA03jvu+++xZN465yb7vtNjd48OAOZXJsVcTMmyoQIAioAC2HbyE8z2GjUeVOKeA7FjV4VUvAaL3vcCs3+1M5nPiU7TqX18xUZ555ZvtbCc/LKXb8d34zs5vxjuoEahGeq0a33nqrGz58eFHlKp3Frro95N0IdB6BWobnUvJ9H+j3fdKkSa5bt26dB7LEnnCfpCWamZ1EILUA4XlqKl6IAAIItJZALcJz39qIY8eOdZMnT/auo86Ja2v1uc6+t//5z3+CKdbV36ObLkb1lHi5adpL+eiJ9osuusgddthhRS9LujnOsdXZe1vz7B9BQPO0RS1rQnheS13KRiC9QFJ4fsABBwSD7MLBe9VO3X7HHXe4XXfdtb1it99+ezDd60knndT+d4Tn6dstfCW/mdnNeEd1ArUKz33X/ZqhYvr06W6NNdaortK8G4EWFah1eO4rX7PXaNaI5ZdfviXUuU/SEs3MTiKQWoDwPDUVL0QAAQRaS6AW4bnWWtT00lrvLNxKjUDnxLW1+lxn39snn3zS/fSnP3Xvvfde+65arv/nmyJRa55rCtUNN9ywiJdjq7P3tubZP4KA5mmLWtaE8LyWupSNQHqBpPD8tNNOC5aHueaaa9oLq3QK5S+++ML96le/chdccEFQVhiI/eY3vyE8T99U3lfym1klIG/PLFCr8Pzzzz8PBgdrdq1wS7ouyVxp3oBAiwrUOjz33QNstoFwtW567pPUWpjyEciXAOF5vtqL2iKAAAJ1E6hFeJ50Q0833zTVY3zLeuIav/jPeqLv+7zrrrvOjRw5MpO71nefNWuW+8Mf/hA8hfPMM88E719xxRXdZptt5rbddls3dOhQt+6661Y8TbfK+/jjj90jjzwSfM7TTz/t/vjHP7bXs1+/fm699dZzAwYMcNtvv737zne+45ZYYolM+8GL7QS0NujEiROdbl5Ht0pvXPtqpqfPdSzpRlW5z8h6bPk+T+unvvrqq8FyDI8//rjTxXzY1/V6PVWy/vrrO/VFHYsbb7xxxdO91aOvL168ONiHe++9N1ijUcfuwoULg10P90XH76BBg9zmm2+eem16tXn0SbxTTz3VnXjiiak7l9r1r3/9a3Ccz5kzJzBWPcN6bbTRRk6DMGRc6XdKLduSICB1U+f6hRbhuX479V2iZSieeuqp4BhctGhRh9819XUdh6usskrZ3zXfTUYL6Oi5ge98yeIzsn5XWHwmZeRfoNS5tp74PPDAA9t3stIplPXbqKVmdLxqO/bYY4PzG03ZXu2T59bn0PHf4HItnOa40/nC22+/HZzrP/roo+7ll18uOgfX+b5+m3X+o3NwnTssu+yy5T46+Hd+M1Mx8SJDgVqF56qi7/jTMdO/f//EPdDgHA041nmvXvvss8+2L/kWXt/utNNOwXnvcsstl1oi/t2oY/TGG28Mzp216bdcazvffffd7dcAWgJL1y9bb711MAB6k002qeraPXVleSECCQJ5CM917fr3v/89OJb0Oxm/dg3vD2g5Ry0pU+mydVEiHd9aq/2+++7zfm/86Ec/cvre2Gqrrcp+b1Rzn8S3bry+R3R+NGbMmKpmGuSgQACBxggQnjfGnU9FAAEEml6gFuG5r8yTTz7Z6Y8v2M164tro8PyDDz5wF154oZs2bVrRDf+kxt5ll12CQFUX4lmC7ayfo8/XxckJJ5yQ+bOavqPmpIL/+Mc/3N577+1mzpzZXmMFsNdff71ba621zPZCa6ofd9xxQbirQRobbLCBd4q1rMdWtIKafl7rGJ511lnuhRdeSF33H/7wh8EN9t12281179491fvq0dd1E/yBBx5wumGuwShpNoXpWjt29OjRZW+IVxqe68aD2vPss88O+kmaTce5ggvd6Euz1aMtCQLStET+X1NNeL5gwYLg+NMsGZqhJs2mG1GaRlL9fc0110x8C+F5Gk1e05kESoXnb775pvvZz37WPnV7PDxK6xCfsl03q4cMGdIhKMsyiDXr733ac2jL8LyS8wWZZjln4DczbS/kdVYCzRKeZz0n1SAVhVFasqpnz55lOZLC87XXXtvddNNNwTV5ODjV+tq9bOV4AQIpBWodnvvK1z2MSy65xOncu9yW9ZxeYbbO5XXfopIQ/dNPPw1m1Jk6dWrZ4zf8PdYa7rqG9z28o9dUep9EdloiR7/j4UZwXq7H8O8INL8A4XnztxE1RAABBBoiUIvw3DdtdXjDzbeTWU9cGxWeK+TS0zeakl5PymXZsp5Q+07K035e1s9KWy6vKy8wf/78YLaB6JTtlT7xVf7Tyr8i67EVlqinzXTBedttt5X/kIRXKNzXn3JPYdWjr+uJaz2tr5vraUO76G7pibKLL77YaRrKpK2S8FztM3nyZHfOOedkrpdu0p9//vnBgJlSg3Lq1ZYEARUfKrl6YyXhuY4//W4fccQRqQac+UAU/l122WVuiy228HoRnueqG1FZA4FS4bnC30MOOaRo6vasMyzFp2zXLBA6jnv16lVReF7rc2ir8FyzYGjWmOgU1FmbSwGEfttLBX38ZmZV5fXVCtQqPPdN2540YKeac1KVqWBPy0eUOu/1hefadz3hnuU6QKG9zrM1M13Xrl2r5ef9CGQSqHV4ftVVVxXNUKPKhbPLLLnkkol1rfacXkvB6P5AmoA+rIRmXhw3blxRWJ0Ws9TvcSX3SV577bXg/Er3NsONe29pW4PXIdDcAoTnzd0+1A4BBBBomIB1eK4Taj1hrimLwu0nP/mJu+KKK9zKK6/s3c+sJ66NCs81xey+++7bPsVzdGfCqRuXWmqpYJr16NTq0ddNmjQpmG671EW4pr9S4Hr77bd38FJgpgBPI3Z1c1Qn8OGU09EX6yRea87vuuuuDetbrfjBWgdUfSS6aYYCtWcjtqzHlupYqv+F0xqGI7hL9XWVpT6om05JN7nq0dd1w15PdOupFV9wrqkhw+kgS+2PnuK7/PLL3QorrOBtyqzhuUbQ63sy+l0ZLTh6rOtJvehU+dGLdfWvESNGeI3r2ZYEAY04wuv/mVnD83LHn6ZRVV/XVuo3Tf++8847Oy2Bseqqq3bYcT1pq5t+//d//5cZRWGgZsnQ8R3d9Pupv9O08do0zbTWkn7rrbcyf4bOEVSOvovef//99vdr9pCrr77aff/7389cJm9obYFySyTFb4xnHcgXn7JdgbLO73VTPf57l+bJ81qfQ2sKVf3madN/jx07tr2D6LxZdV999dXb/07HY/y40++yjvGk4Dx6viD/6DTT8d4oI4UESef7/Ga29vHbiL2vVXj+7rvvBuf6WnIo3KKDbcK/KzdYNjy+vvzyyw7LuYRl6HxBA+l23HHHxGuL+HejZsTS63W+HF4HqBzdn9B3lwb5qm533XVX8Ce66bqn1Hl2I9qRz2wNgVqG50lTjmvQ/ODBgxOByw1GT3PtqsJ/+ctfOt0T07lxue2JJ55w//M//5P44Eqa7434+Xz4mVnvk+i8SA/RaJr6cNN3hAbo6/4Pg2zKtSb/jkBzCxCeN3f7UDsEEECgYQKW4bmmYfv1r3/tjj/++PaL0zQhbtYT10aE576LDDWaQiuF4RoNHz1hVgin9dQ0FXN0arhyF+G+9az1HpnqpDy+9qterxP5iy66KDhxj27bbbedU5i72mqrNax/tdoH+5580g3jgQMHNoQi67Gli2JdzMbX6lZwPGHChA79XDulp9M0WOTcc8/tcNOpVB+sV1//y1/+EhynWh8t3PQkuY4pXXB369atqG1kpnXbZBCfYaLU2vVZwnPtu8rSVHLxm3QKOHSTQFNUh9Pa6fW6Oamp6nRTPzoIQOGbBinEn4qvZ1tqHwgCGnKI1/1Ds4bn+u3U8Rc9lnRz7aijjgputscHo4TrJ6pP67souha6drbUMVgphm+QiXWo7Qvl5HDttdcGa6yyIZBVoFx4/tJLL1U1dbuWbRk+fHhQLZ2HRm+qZw3P63UOHRpW8nuk7x5dX+gpteimEFDnCzqPi58v6HdW+3beeecF59vRTcG8pojWmq++rZI6Zu0jvB6BqECtwnMN9tZxEz031exV+g0Pj5mkwZybbbaZO/roo4M1iqMzVenYUmimmZnigbZ+O7X8S58+fbwN7PtujL5QA2tOOeWUDjNDaADf7Nmzg/rEz1lKfR69DIFaCNQiPNfvnGbJ0xII0SnHVf9yg8STBsPq/ED3qPRkuJZGiE7JrsGiOs/1nc/r/tkZZ5xRcom3d955J/huefDBB4uI9b2hAXH6fY5+b+iehAbxaAnDefPmFb1H3yWaASv6VH2W+yS+7zCC81r0fMpEoHEChOeNs+eTEUAAgaYWqDY8/9e//hU86aWTWj1dHl9LOM2T1llOXIVZ7/BcQfihhx5adGMs7cmyb4RqUtilfdN03/vss08Q3oVbuad39TrdZNAUkXrKJbqVmi6/qTtmDivn68eVrjNqtftZj634zXbVQzeZdMFZbvp1Xzik4+See+5x/fv377BL9err8afvSj29Gq2k72Z/qbXgsoTnPuc0T9Poxt706dODNonepIw+ERjuQz3bUp9JEGB11DZ3OVnC86+//jpYW1THRrhlCYx9T6pmfXq2nGY9Qm3f73O5gXTl6s2/I1AuPFffrnTqdg2G1RPYGpipLT4QLkt4Xs9z6LBXVPJ75DsnSXpaLd77ks7BS02VX0kd6fUIVCNQi/D8b3/7WzD1c/RJTNVRA8h32223oLo6F9B1hKZqjm5pnj7Vd9GUKVPc6aefXnTeWyroKxWea7YnBWiabSZpe/HFF4N9ig663W+//YLlm8pdC1XTPrwXgaiAVXge3qvT1Oc33HBDMBglPhObzs31/eC7Xg/r5KtPmmtXvV/XpDp/j68RXmqWRN81hMpK872h0F1PiEdncfQNaEt7n4TgnGMTgdYQIDxvjXZmLxFAAIHMAr7wPHMhnjfoxrBGk+rJylIXqHpr2hPX8GPqHZ77RtSnGRQQ1tcXwuniXTcm42tKxdfM9k17l9Q+mlL2gAMOKFqnWqNy9afU2nAW7U0Zzv373/9248ePD56MDDety6ewM5yWuN5OWY8tzV6gm0rhpoto3fzVU9BpNl9gm3TzuB59Pb5mq/YhyzT60Sfv9F5N/fj73//erbfeeh040obnvpsBmh1CTttuu21ZZt1I1FNwGiwTbhqQo+mg11prrfa/q2db6kMJAso2Xad4QZbwPD7tswAuvPDC4OmUNL9JvmMlzfTQaaGTBvxYTtGaFKplOYdIuz+8rrUEyoXn0qh06vb4jC3xAVpZwvN6nkOHPaCS36M77rijaKmjck+3xnubL3w/9dRTO8zkU00dW6uHs7fWAtbhuZZL0e95PDiPL9fmuzZIOzBFBkm/o9GAPmqVFJ5rcLpmcAqXairlq8Hnu+++e9FMeuWmtLZuL8prbQFfWF0LEf3WnX/++W7YsGGJ5+a+8/Gsg0B998P0mTpP8S2J5vveUHCu69s0g1ieeuqp4BiOLm+oa2fNihFeg6S5T6LgXA/RaCaZcEv7EE0t2osyEUCgdgKE57WzpWQEEEAg1wK1CM81FbJObBXopLlBnubENYpcz/Dc9+ROqRP9pM4Qr3NSqBq/4aenfRS+9uzZM1U/0+h83UzQtFmaKlJtscUWW3QI6VMVxosyCfiOJcugJ1Nl/t+LsxxbGoWuUdoaBR5u8YvMcnXwlZEUVtejr/v2X9PH6QZamk0X3BopryUZNt544yCc1g2/b3/72x3enjY8960NmWbquugHPv/8827PPfcMposNNwUUumGprd5tqc+sJKxI0wa8prkEsoTn999/v9MSCeHmG+RRbu/iZWQZUFaq7HqE2klTXKadzaOcDf/e2gJpwvNKp24vNWW71NOG5/U+hw57RNbfIwUDGiBw1llntXcqhYJ6WrbcAODwDb4yjj322MAqPlCW38zWPnYbtffVhucakKqB2prSXEGyyos/wepbri0+mDPrwBR5afpnBWca5BJuSU+D+74bNUh1xowZrm/fvqn4fd9dvlmeUhXGixCoQKAe4bmmP9egVt0rKnXPzjcYNuu1qwji30HxJWGiTJdffrkbM2ZM+19l/d7Qeb4eINEDK+GmMF0POSy//PLBX5W7T/LBBx8EyzNG742ozlpCba+99iqaor6CJuYtCCDQZAKE503WIFQHAQQQaBaBWoTn2rcVV1wxGNmp4Klc8FvuxDVuVc/w3HfhUmoaxqR29V10+KZU19rRChvCmxFZR/U2S79qxXrkPTzXjSItv/DMM884Te329ttvB1MllprCLd7OWY7levT1zz//PLjo1UVuuGV52iVLP04bnsfDwFJT2yd9vr4f9P2qJ9022WQT94Mf/CBY+/F73/te8JZ6t6U+M2tYkcWW1zaPQJbwXIM79J2iAE//rSkTtTZwjx49Uu9QLfpVvUJt37Tztfr+SQ3KCzuNQJrw3BcAJT2tGcLEp2zfcccdgxvH0UFjacPzep9Dh/uQ9Xvjyy+/dI8++miwRqrOgRYsWBBMeT9y5MhM/SXuUmqZiax1zFQRXoyAR8AXnltDxWdV8Q3mzDowJaxjfCaN3r17B2ufb7jhhkW74fturGTa9biX1eA9a3PK65wCtQzPt9pqqyCY1jlpmqe449euWQejhC3km6HFN8jM971RybJNqvdJJ50UzBin7wldM2vAQLjPpe5bLFq0KFgOUctShhvBeec81tgrBEIBwnP6AgIIIICAV6BW4Xn4Yeuuu24wolVP4CaNaM0SuKnceobn8WkcS03bXKqL+fZRI2F1wRDdfE+l6kT9qKOOCqZk79WrV6qn+enu9Rf46KOPgjXydCMn3PL05LmFWJZjuV59PT5yXfupG2Ca+nzgwIGuW7duFrve4Um8pOla40/gZJ1dwqSyKQrJ0pYqjiAgBWoneEmW8Nxid2vRr+oRavump9ST91dffXUwiIANgWoF0oTn+ox44FQuuIpP2a5AWL+X0XP4tOF5vc+hQ9NafG+kaS/C8zRKvKZRArUMz3WtquXINGA1OkDu9ddfD2ZK0lJN4VbJIHS9V7Mu6cnR1157rb2s6KxL4V/6vhuzLNkUlhP/PAWGd955p9t0000b1YR8bgsJWIbneqhFA0jUdzUo/rvf/W6mp6Y1K8txxx3Xru8bVJemaXwztMSfBlc5vodOsswcl6Yuek3Sta6WsNP3WXTwPcF5WlVeh0B+BQjP89t21BwBBBCoqYAvPN9///2DIGjppZcu+9k66dSNNj2lOnPmzGDdM43UjG46Yb/kkkvcHnvs4Q1+s4Y09QzP40FXNWFomptquqjQNJHRC5SopUbM7rzzzk4XLZpGOs1o4bKNyAtMBHz9WBepN9xwg1tnnXVMPiNrIVmPrazlhxeeekpLa4tpqtfZs2cXTeOYFCLXq6+Xuvmg76bBgwe7oUOHBkF61psJUa80T577noSvZCR9Je2U5j3qL5W0pcpuVFiRZr94jZ1ArcPzxYsXO52X6Gl1fZdojUEdw+G20UYbuRtvvNFpYF4lWz1Cba2PqONaN/XDTdNN6sbf1ltvXUm1eQ8CHQTShufxqdvLLZ8Qn7L9nnvu6TADTdrwvN7n0CFSvX6PNI31O++845599tlgGuv4NRBPnnPgNpNArcJzXRtPmDAh+H3r0qVL0S7Hj8Wkp8XTOGnK+L333rtojXXfQHTfd6MGzek8P8umKZs1NfOsWbPa3+YL67OUyWsRSCvgu37V/SEFu0mbljfQzIYaNPfCCy8UvUxLlk2cONGtueaaaasQvM53PJVakqRc4TqH14CacPPdK4nPTqfXanaYLLPhlatH0r7JV9fr0eBcr+U8Po0or0Eg3wKE5/luP2qPAAII1EzAF55XE+ZoOqbTTz+9wwmnbnhff/313ieusgZ89QrPfaNjFbZpX5ZaaqnMbaJJ6y39AAAgAElEQVSLcE0HGW4KwTUV5gorrFBUlu/Ge9KHKfgbPny423bbbYN1zrU2M1tjBHz9pdKZCqz2IOuxlfS5ukGsC3INlHn11VednhrX1O4KoqLBlu/9SeG5XluPvp40RbOvrrow1rrhu+yySzCtW/zYLNUuacJz3zR0pXys+kG0nFq1Zb3CilqYUGZ6AYvwXMfkxx9/HHyfKHjS94j+Wzf6FELF11CN1q6a8LweobamyfY9raKn3kaMGMHMMem7Gq8sI5A2PM8ydXuaKdtVrTTheaPOoVU/y98jrZuqayU9Qaun4TTATN9VOveJntP7movwnMO4mQSswnOdK+u3WAO5d9ppp5IDT+OzT2y55ZZu+vTpQRCVdfN952lNY/2JzowRf12l12K+GcVq8fRrVgde3xoCvvA87TWjfvcvu+wyp9dHz6l13J1//vlu2LBhqc9HfceBytDyYZVs8d9n3/EZnya+mnP/UnX0faeUer3cNKNduSUpK3HhPQgg0HgBwvPGtwE1QAABBJpSwDo81076bh7r7zWV2xlnnOG6d+9eZJE14KtXeJ71hDprA5d6il036HRRoidZ0m66IBo1alQwmldrIMdH/6cth9dVLhB/ykolVfK0Q+U1KH5n1mMr+m59N2ht1N///vfBE6CVbuUu9OvR13XzW98bGk0enxmj1H4pRNeap7o5uNxyy5UkSBOe+75vy/lU6l7vtrQMKyz2mTJqI1BpeK4nyufOnRsMotPNdB33lWyV3kCrR6it75nJkycHayRGt/gasJXsN+9BIC6QNjzX+9JO3R6/Wa/+rHPR+LJLacLzRp5DV/t7pO8LTc+sJ+Tis+lk6YmE51m0eG2tBXzhuWaW0GDRNJuuKzV1cZaB2tVes0fr5RuQ4zvG4t89lZ43VHMNlcaT1yBQSqCa8Fzl6pxUgz30Gx4N0HUMZxnQ6bt2rXTpBdXLt/xC/Kny+PdGpcdwuR5WyXmKZojU/YQll1yyXPH8OwII5EyA8DxnDUZ1EUAAgXoJ1CI8V931NJmmVnvwwQfbdyXpxDfrxWm1F+K+z/NdBFRyQp2l3cpNAa8ngO666y43ZcoU98gjj2QpOhhRrKns1ltvvUzv48XVCcRHSqu0StbZq64WhXdnPbb0TvU7TTWvJzmyBFwavPHjH/84eIL03nvvba9EmnC4Xn1dT4xdeOGFwYwPWUJ07ZumpPzFL37RYfBPuKPNGJ7Xsy2rDSus+jzl1FagkvD8zTffdJriUQNxsmyaWUVPpOiYDbdKbqDVI9ROmuFi7NixwVIsLLGSpeV5bRqBLOF5/CZ80tTt0fNrre87Y8YM17dv3w7V6azhuQb56PxFv/fxKW9LtYlmpdp1112DgOLmm29ufynheZqezGvqJeALz2sxFXJ0f6q9Zo/bpFkCjfC8Xj2Kz6mlQLXhueqWdP6bZQpy6/Dct1/NGJ5rkMFJJ50UTBcfX4ZJ32vWU8jXsi9RNgIIpBMgPE/nxKsQQACBlhOoVXiuG8l6yvzEE08sMvWtFZY14Kv2Qjwv4XkIp5t5Cv10Q05rUerpvTSb1oT99a9/nXmNtzRl8xq/gO+CsJplEJKcdXyde+657k9/+pPbfvvtgws433rdWY8tPW11/PHHBwM2ym2bbLJJMG3jgAEDgj9aNuDLL78MRrhrSrNwSxOe17uvaz8V9mrQTHyN0lL7PX78+OB7zReENVt4Xu+2JDwvd8R0jn/PGp4//PDDbvTo0WWXd1D4pKff+vXr5zSta7hsQrX9ql6htmYY2XfffYsGHClM03fhKqus0jkan71oKoEs4bnvtZpZZrfddmvfp/hrNAhTT6z7li/pjOG5QgbNHqR9K7V0hMB0fq1zIH1X6Y8G+XTr1q3DdPaE5011yLR8ZfIenmsdYs1iF12LWAPUNEPG0ksvnfhdVsmgOxX273//2+m8/8orr6zomqblOxwAVQlYhOeqgJYN1G9RfDZDDaK7+uqrvUsqRituHZ7H1zNXSK112nX+H26NfvJcddL3zF577eWeeOKJYBa66AMFP/vZz4Lz+yzLu1XVGXgzAgjURYDwvC7MfAgCCCCQP4FaheeSiK9zpr/zrZGUNeCrV3iutYE1/apupoWbnp7TjbVGTtX04Ycfunnz5rk5c+a4mTNnllxzUeuq66J/1VVXzV/nzGGNfWtaJz3hVc3u+dYf23TTTYMwODrbQJZjSyHTRRdd5A477LAOVdM+qC9ttdVWwUW2LhZ1ozi+Zfm8NPtfj76uG+ZvvPFGcDxpelb9KfVUup5a10V0uWlsfYMGfO2WZXBBGjO9phFtWW3ImXbfeF1jBbKE5xr0paVE1Deim4JyfZ9ovVQFUL169QqWRYgfU3pPNf1Kx4GmXT744IOLjmnrUNs3QCDtTcnGtiafnmeBLOG59jN+7qyBblpSIPwtTztlu8pKE5438hy6ku8NDe7VjFnx4FxBuQYZDBw40G2wwQZupZVWcj169PB2nTRPxYZvrKSOee6v1L3xAo0Iz2u95rnvHNrqyXPr0LDxPYAa5EnAKjzXPmuqdC3r9+c//7mI4Je//GVwn6vU7Ei1XvPcN7gl/r1R6QCYcu3tO4+KBudaqkL3CXSuFH8gSLNijRs3LvXa8eXqwr8jgEDjBQjPG98G1AABBBBoSoFahufxG0MCSHORm/S6ELDa8FyBnG6Q6YnTcEtauyl+I+zAAw8MnspdZpllmqI9FQ4o6NN04XLRNO/xrZp1qZpiJ3NWifjaoqq+BjAccMABZnvy5JNPup/+9Kfuvffeay9z9913Dz5n+eWXb/+7LGH2Sy+95DSSOnphrZvGeqJD07HrArLcluXzypUV//d69XXd8H/55ZeDKaZ17MSnrlfgpwD929/+dlEV0zx5njXsyGoUvr4RbUkQUGlr1f99ms7/gQceCAZeaWpihdznnXdeqikI04bnWpt04sSJQcgW3fSU2CmnnOJ69uyZaser6Ve+p8GtQ219X+6///5FM8JkmQ4zFQIvQsAjkPX3JH4jXk9MT58+3am/aotP2a41vzUoz7elCc/1vkadQ2f93tC51D777ONmzZrVvrsa5KPvRT151r1791R9kPA8FRMvapBAI8Lz+LHYu3fvYCa1DTfcMLOC755F2kH5lUxP//rrrweB4/z589vrqidkhwwZkrnuvAGBrAKW4bmuoXWPQDNBxbekQeHh63znGtU8TBL/Hoqfi+hzffcQKzmGy5n79k3L1ulPdEDv3/72N6d7gNF7hzp30ndZnz59yn0M/44AAjkRIDzPSUNRTQQQQKDeArUMz5v1yfN33303eHJUT5qGW1LArKfWdOEcbr4T/Hq3WdLnaXp33QhVOBF9cib+dFGz1Lez1kNrfo8YMaIoTNlmm22CwHX11VevercVfB1zzDHBU+LRzRfQZwmzNf3YmDFj2ovUyGtdFGpa+LSb7/ukFk9W16uvv/POO8FTq9G1zrQOrC9USBOey/Gss85yxx13XDvpdtttFxy3acPE8I36btKo9zXXXDOYMlYzDuhpXt3kb0RbZg0r0vYpXmcv4DtOb7jhBrfHHnuU/TDfNKbqd/p+i05f6PudVTg1derU4CnztFulUzfWI9T++9//HkyFGf1+0PfmtGnTgt8A35P0afeb1yFQTiBreO57fbiUUvzffIPxovVJG5436hw66++RBqDGz3W07JFulqc9jrO2R9Y6lusP/DsC5QQaEZ77AuhKB3Xr6Vl9N7322mvtu5p2OTj9Luv3OsumY1SDh8Nrap1ra2BtdIavLOXxWgSyCFiG5/rcjz/+2B166KHuN7/5TVE1NKhU5/Aa2JK0xa9dkwaSl9s/DazVE9wqL9x85xu+741rr702GOSWZdMDM/od175rpitdww8dOtSts846QTFZ7pNo4IzqGr3HVsl1TZb681oEEKivAOF5fb35NAQQQCA3ArUKz2u55nn8JlfW8EkjyHXiHH1qN+lC3vfa+DqRaRpbgaemgFd5ClB1Aa4pqHTxEU4BrzWKn3766eBJQD05qv/WyN6f/OQnaT4ieI1v2vBarLmdukIt+MKkJy415ZfW6uvatWtVKr6Lt6Sp4dNeFPqmV63kwlhPbP/85z8P+nC4+cLzevX1V199NTiWXnzxRffUU085BVuXXHJJ0dP55RrDd1PdN/o9bXgeH1SkC/kZM2a4vn37lqtK+7/7bj6Es2Kof8WXm6hlW4aVIghI3XwNf2Hap7d8FU17zpDldzYJROcRenpdf8ItzdSN9Qi19R2mQUzRtVdVR6vv+YZ3EirQ9AJZw1rtUNLU7Rr0p8Ezzz33XLDfvqc5oyBpw/N6nkNH65f190jT1h5xxBGZvmfiHUTryuop9ejT66x53vSHUUtVsBHhue+6VFMdn3POOalndAgbKT6zV9JT7JV8N8Y7gs4/9L2g67ZwKzeoqKU6EztbcwHr8FwV1rWw+nF8VjX18zPOOCPxmIxfC1dy7arP983y4nuK3TdVfCXfG74BN5qVSsuwaEt7n0Sv1b28448/PpiRL7plHWhX847DByCAQMUChOcV0/FGBBBAoHMLpL0RnlVBT2xqavQHH3yw/a1ZLnJLPa1azRRwvothVTApPPedvFcyytR3saKTbz0VHj7V4vssjc7V1FFp11j3PZVMeJ6191b/et8Fb3wNrUo+xfc0pcpJWncr7UWh1Y0m35Rwadf+rkVfjwfVWq/9pptucuuvv35q/nnz5rlddtnFvf/+++3vqSY81w0L3WB//PHH28vTk+gKCNMOrPB9v4ZhR73bMtyJrGFF6gbgheYCvj6i32sNLNH3VKnNdyPqzDPPDAZ6RTeLKRd9/bxceJ4Uaivs06CStMdYKQOtf6jfb5UX3dKsHWnemBTYsgKVfNfHz00GDRoUBOo6Vx81alRgmTS7ShQ6bXhez3PoUt8/5b430u5Pqc7mG9hIeN6yh2dT7ngjwnNBxAenVDLdsW/a5KQw2/fdmPUztZyNvhN1LhNu5QYVNWWjU6ncCtQiPNfga/VjDf6MbuVmm/Ndu5YL3OPwugen7yBdb0Q33+wRvu8NXcNrlqy0Sz74pqqPzyCZ9j5JWF/NeqH6z507t30XstYrtx2SiiPQAgKE5y3QyOwiAgggUIlALcLzpBvL++23n7v44ovdsssuW1TVrCeuvqdb0476VPio6VTDp2vCipSaQs63hrWmf9ON8jTrQPumyfJdxPue1tcNv+uvv97pxDzNpoBP9VJoGG66KaiRsmmnnkzzObymtIDaUtOqH3bYYR0uTjUYQlPr9+jRIzWjytMADE23Fr1gUwGaMlmh9aqrrtqhvLTHlu91WZ+wSAr2feF5vfq678ZD1hAt7bTRaZ88981MkGWNZF/fig4KqHdbhp2O8Dz14dwUL4xPwZjmKRL9tuvJag10KXfjyxeeJ90g84EknUeUCsFKhdqqt9YwrnbT8affZC1xEZ26Ud/DGnwQrh9d7efwfgTKCVQSnvvec9ttt7mZM2cGy31oSzOQJkvYXK9z6KhX1t+j+P5kXaLJN9uF6kN4Xq4X8+/1FGhUeK4ZoH72s585XSeE26677hp856yyyiplCZJ+233LVakw3/ec/j7tADffuU4lg2/L7hgvQKCEQC3Cc32cb2BqufsJvmvXrMsU+e4TaPZITSOva5D45vve0P0TzVoRv5foY/QNgIkP1E97nyQsP2kAQNrvFjo8Agg0twDheXO3D7VDAAEEGiZgHZ4rKJ4yZYo799xzi24slxrRmvXE1fcki6at1kX0BhtskGj55ptvOk35dPfdd3d4Tanw3BdIa380vdXo0aNLTjunp+D0VJ7+RLek0bq+J9R1g0E35cutl+27uaB66sbo4MGDG9bHWvWDk56AlMcOO+zgjj76aLf11luXfRJSx+j//u//BqHVokWLijjLha5Zjq34kyHlRqFHK6IR6Vob3HdsJc0iUY++7ptiLcsMAL4L/aRBQGnDc7np6d0999yz6EaivsN0nG+66aaJh4wu2nU8a3rZ6JR78e+TerelKpw1rGjV74Vm2e/4Wp7hjbOkAHjx4sVu+vTpwcCfaGicFDL5nlJJO2uLfsu0tqFmZol+luqYFJ4nhdpZbtCnaRtN97jvvvsWHX86dq+++urUg9zSfA6vQaCcQCXhucqMB2i6ea2b6WGwlWZt4CzheT3PoUMz3yBbPRk+ZMgQL2t8lhq9KO2gXJ2XaRaKK664okPZhOflejH/Xk+BRoXnCt4UeGmWpeimwEnX0j179kxk0Hm87iucfvrpRecDw4YNC8J333uTwnN9iOqgP0nhW9Ln6TpeT+umnQmunu3KZ3VOgVqF59LSYFYNlIufYyfNZKf3+Oqj+xC6bvjxj39c8oESBeH6PYzO5KDrcf3O6nrYt+laQA8cxO+hnXLKKcGxWOohBC2jomtjreUebr4HV7LcJwnLSVo7Xp81cuRIHlbpnIcje9UiAoTnLdLQ7CYCCCCQVcAXnu+///5ON8aWXnrpVMXpJPJPf/qT01TGeiIrvo6SCjnkkEOCC2ffiW7WE9ekp3rXXXddd8IJJ7jhw4cXfc6HH34Y3PSfOnVqcOKvTTf8o9MmlwrP9XrfDXP9vaZzVgjar18/161bt3YvnfA/8cQTwT7fddddRY660a4TbE1jH9+S1lPabLPNgqeYdXGywgorFL1NoYb8NWBBo3ejG1O2p+rCNXtR0tNI4Qeqz+62226uf//+7gc/+IFbbrnlgn/SzWbd/FVQqkA6HprrNWlGfGc5tp588kn305/+NFiPLNzUV3Xc9OnTx3sxqPJvueWW4KZWeGzFMRW2aYrj+PdJvfq6L6SXnQIwDX7R0yTxqZz1nab9Ovvss4v2SyPjNWVcuFZadF+zhOdJI9f1ZKxuwuuGhp7GCWeL0Ov1vaobFLpZGL3Z4fs+qXdbyoHwvGZfIzUpOOnmj76T9Lux4447upVXXtnpt0wztVxzzTXB73t8S7rR5ltCRO/VjTD9ZvpuXKufa+1lLWEQ/y0LP1fHrkIw/eZGt3qE2r7BNOUGMNWk8SgUgYSnK9Oc8/lugIegScsrxcGzhOd6b73OocN6+vZx++23D2ZhCpdt6d69u/uv//qv4C363tGsVNGZfcqFAvpu1HT3KlPLu/g2zUih8/34eTu/mRzCjRBoVHiufU26HtL1rc4Jdtppp6LzglLX0eV+d0uF56qLrt11LvKjH/2oPfArdS1daoavRrQjn9kaArUMz3WMKIDWjJDRrdQU5EmDVMNraj2gsvbaaxeF6LqfocGwvgcA0jxF7luuITyGfffftF8PPPBAcB0R/13WPTkNPo8OgMlynyTq5BsEn3W2yNboxewlAvkSIDzPV3tRWwQQQKBuAr7w3PrDyz35VcmJa9KUU6q7AiidwC611FJOI0+feeaZol36xS9+EQTsuhgOt3LhedIFQ/h+XThsvPHGQWiv/Xn22Wc7jObVa8td8Je6wRB+lsKNcGrYUp/F03DWPbmy8nyjnysrqfAutb/WLNOTF6Wm489ybCWF2erbmrlAYZr6nrZ33303GCzzhz/8oWiwjG6CaSCAArVwO/DAA4OnRpZZZpkOu51mcEG1fT3LsasKKqROGgigi3+NZPetm5wlPNfnyFttGH8Sx3ecJ9Up6fukEW1JeF7tUV3/96vN9JSEb8BbmtqU+233DVxRudFBQwrRv/zyy+B3WqH47Nmz2z9a3z177bWXe/XVV4OQKtwUxEUHsLz11ltOT7Xr76PbHnvs4TbZZJNgIJK+syrZ/vu//9tpivtvf/vbwWCbG2+8sagYBXLbbLONe/vtt93rr79eyUcE79GTNaVmnai4YN7YaQUqffK8VLCUZsp2gWYNz7P8Dld7Dq36adCs9sU3G07YITSzhX7TNfA1aVCuXqvzH4VtP/zhD4Ob7ipbg2P1tHr0XEHfa7qu0CCjcBCinurX4F3f07H8ZnbaQ7Npd6yR4blQkpZ3CsE0KE6DiHVOoEF7voHDusbXQFL9vidd//i+41S2nn6NDj7VOXQ4kF1rGfvOhdLMCtW0DU7Fci1Qy/A8PB59SxmWmoI8aQmFEDo8prSsoe8eXPg6LeOgwflplm148cUXne4lxJetU1lp778lBfVZ7pNEO1PSOUOaAQG57pRUHoFOLkB43skbmN1DAAEEKhWodXium1ca6elbjzmsc6Unrg8//HBwMzsp6PKZhCfrusk9YMCA9peUC8/1Qp0oz5gxwx177LGZPjP8EAX6uuDXU+/l1h/XRbye1leYUMmmAFNPqIZP2FRSBu+xE1Af11SoekLbdzMoyyfpJq5uXGuwRrkt67GlMFvrqt90003liu7w7xqUoukXtcaYAqXwBtWgQYOCaWJ79erlLbMefV0X+/JXUB2foi7NjuriXLNajB8/PnGZhqzhuT5XIbemrNOTa1nrpRv12idN/e/7Pql3WxIEpOlJzfWapGUA0tQyzRrfKl9hs5Z0yPq9p/6t70s9jaanSy699NL2asWnlS71JG2afSn1mnCaeIXnGmhw7733Vluk9/0ajKTfbTYE0gpUGp6rfF+Ipr9PWkM4Xqes4Xm9z6FLheHhvsQHCmipHf0Wa7Bf1k3nZZr9SQPrNAXt/PnzgyJKPcnPb2ZWZV5frUCjw3PVXwG1Bq5oZq2sm36PNZPVtttum3ngsGbP0VOw+u5Ke76t3+SLLrooeEKdDYF6C9Q6PE/6nUwznbq+S/QUd9ZzexkeddRRwb00DYRJu2kQrK7BK7kvpvsauj+h/YpvWe+TRN+vwQGa7Sf6XZZmVsC0+8zrEECg/gKE5/U35xMRQACBXAjUKjzfaqut3IQJE5yeutDUiKW2ak5cFdRp6rWkKV7Dz9UJusIvhe160i1+0ypNeB6Wpc/UxbumoUpzAa4TaY1E1ROrpdZ1ixvpgkSBgdYvTntxohG/urgI9zMXnbCFKqmnkbQ2rgLTrE97ZjmmQtJKji31NQ14Ud9L07+1fruOdYW4GmmuJzwVMs2ZMyeohvq/Liz19FbSVo++rpsEGnCjp0izBGB6ul/fHXqCtdSgl0rCc3moXnrqVt9j8SUefF7yPOCAAwLzUoOS9N56tiVBQD6/yLL2v/hvabm9Vvl6alzLESRNbRwtQ+XrxrpuSIW/lxoINmbMmPaX7bfffsFUk+HU74Tn5VqBf++MAtWE575jRtO1auBcmkGXlYTn9T6HLheG+wb2ZR3oqNl29Fus8FzXOjpn0mCh6DqrSQMS+M3sjEdlc+9TM4TnEtKxqTA7upxaKTnfeUHW+wq6ztdTtrfeemtwTl9q4H3W85zmbnVql1eBWofncvEFwPp7DRzRMbPmmmt6+XRur6nLtbyZb0kn35vi9wuytou+N3T/JO2DCPp9PvHEE4MZYXR/wrdVcp8kWo6miB81alSHJe+SlmfMus+8HgEE6itAeF5fbz4NAQQQyI2ARXgeTiOuEeF6mrtv375F6/WWw6j2xFUn8JrW9fbbbw9GpGq9X93AUpCsOumkWWs5a/3WcKsmPA/L0Ah2nTQriNOI2D/+8Y/t5Wt6uPXWW8/pQkEj5KOfXc4j/u9am1ZlK4zU/0ansgunqNfn6WlfTS/nW1c+62fy+toKfPHFF+6FF14IpiBToPTGG28UTfUfTkOmtcOGDBniFJx/5zvfKTtjQbzWlR5bOqb++te/BmHuzJkzgz4Xhv063nWTXWG5+rf+f/SiVPumoEyDPsJNA0c06rvcQJp69HWta6in3XU86Y9uTkSXdlBIrn3SjXU99ZrWvdLwPDRSvVQXfZ8obIybq14ajDR06NBM3yf1akuCgNp+Z9S6dPU/HQdaikFtqe+lcNCW+p5+S3U86JjXtKpZN30X6ftOA2n0Gx3+XobfdZoSWeXruy5evp7iVL8Pp0LWb/vNN9/s+vTpE1SD8Dxra/D6ziBQTXjue298UEopo2rC83qeQ+t77ZFHHgmCOk21Hg3MSj0VrvP7WbNmuTvvvDP4Xgzfp+8eDS7QObeWstF3Y3wZF5376Im8cNOMVxoAFF/3nN/MznAU5msfmiU8D9XC8wJdu2v2leiSZzrG9MR30nlBKXnf91t0kLyuNXR9o9Dv8ccfD851dGzrGlrL0eg8Z6WVVspX41LbTidQj/BcaL4AWH+v2dq0drhvqbIQO7zG1LWDrqnjv5e6dtDSRr77BZU2mI5f/a7rM59++ukO1xO6F6l7fzqeS9Vdn1/pfZKw7prZToPftfRSdNPskXoQgXtylbYy70OgMQKE541x51MRQAABBBBAAAEEEEAAAQQQQAABBBBAAAEEaihQLjyv4UdTNAIIIIAAAgjkVIDwPKcNR7URQAABBBBAAAEEEEAAAQQQQAABBBBAAAEEkgUIz+kdCCCAAAIIIJBVgPA8qxivRwABBBBAAAEEEEAAAQQQQAABBBBAAAEEEGh6AcLzpm8iKogAAggggEDTCRCeN12TUCEEEEAAAQQQQAABBBBAAAEEEEAAAQQQQACBagUIz6sV5P0IIIAAAgi0ngDheeu1OXuMAAIIIIAAAggggAACCCCAAAIIIIAAAgh0egHC807fxOwgAggggAAC5gKE5+akFIgAAggggAACCCCAAAIIIIAAAggggAACCCDQaAHC80a3AJ+PAAIIIIBA/gQIz/PXZtQYAQQQQAABBBBAAAEEEEAAAQQQQAABBBBAoIwA4TldBAEEEEAAAQSyChCeZxXj9QgggAACCCCAAAIIIIAAAggggAACCCCAAAJNL0B43vRNRAURQAABBBBoOgHC86ZrEiqEAAIIIIAAAggggAACCCCAAAIIIIAAAgggUK0A4Xm1grwfAQQQQACB1hMgPG+9NmePEUAAAQQQQAABBBBAAAEEEEAAAQQQQACBTi9AeN7pm5gdRAABBBBAwFyA8NyclAIRQAABBBBAAAEEEEAAASbsSLIAACAASURBVAQQQAABBBBAAAEEEEAAAQQQQAABBPImQHietxajvggggAACCCCAAAIIIIAAAggggAACCCCAAAIIIIAAAggggAAC5gKE5+akFIgAAggggAACCCCAAAIIIIAAAggggAACCCCAAAIIIIAAAgggkDcBwvO8tRj1RQABBBBAAAEEEEAAAQQQQAABBBBAAAEEEEAAAQQQQAABBBAwFyA8NyelQAQQQAABBBBAAAEEEEAAAQQQQAABBBBAAAEEEEAAAQQQQACBvAkQnuetxagvAggggAACCCCAAAIIIIAAAggggAACCCCAAAIIIIAAAggggIC5AOG5OSkFIoAAAggggAACCCCAAAIIIIAAAggggAACCCCAAAIIIIAAAgjkTYDwPG8tRn0RQAABBBBAAAEEEEAAAQQQQAABBBBAAAEEEEAAAQQQQAABBMwFCM/NSSkQAQQQQAABBBBAAAEEEEAAAQQQQAABBBBAAAEEEEAAAQQQQCBvAoTneWsx6osAAggggAACCCCAAAIIIIAAAggggAACCCCAAAIIIIAAAgggYC5AeG5OSoEIIIAAAggggAACCCCAAAIIIIAAAggggAACCCCAAAIIIIAAAnkTIDzPW4tRXwQQQAABBBBAAAEEEEAAAQQQQAABBBBAAAEEEEAAAQQQQAABcwHCc3NSCkQAAQQQQAABBBBAAAEEEEAAAQQQQAABBBBAAAEEEEAAAQQQyJsA4XneWoz6IoAAAggggAACCCCAAAIIIIAAAggggAACCCCAAAIIIIAAAgiYCxCem5NSIAIIIIAAAggggAACCCCAAAIIIIAAAggggAACCCCAAAIIIIBA3gQIz/PWYtQXAQQQQAABBBBAAAEEEEAAAQQQQAABBBBAAAEEEEAAAQQQQMBcgPDcnJQCEUAAAQQQQAABBBBAAAEEEEAAAQQQQAABBBBAAAEEEEAAAQTyJkB4nrcWo74IIIAAAggggAACCCCAAAIIIIAAAggggAACCCCAAAIIIIAAAuYChOfmpBSIAAIIIIAAAggggAACCCCAAAIIIIAAAggggAACCCCAAAIIIJA3AcLzvLUY9UUAAQQQQAABBBBAAAEEEEAAAQQQQAABBBBAAAEEEEAAAQQQMBcgPDcnpUAEEEAAAQQQQAABBBBAAAEEEEAAAQQQQAABBBBAAAEEEEAAgbwJEJ7nrcWoLwIIIIAAAggggAACCCCAAAIIIIAAAggggAACCCCAAAIIIICAuQDhuTkpBSKAAAIIIIAAAggggAACCCCAAAIIIIAAAggggAACCCCAAAII5E2A8DxvLUZ9EUAAAQQQQAABBBBAAAEEEEAAAQQQQAABBBBAAAEEEEAAAQTMBQjPzUkpEAEEEEAAAQQQQAABBBBAAAEEEEAAAQQQQAABBBBAAAEEEEAgbwKE53lrMeqLAAIIIIAAAggggAACCCCAAAIIIIAAAggggAACCCCAAAIIIGAuQHhuTkqBCCCAAAIIIIAAAggggAACCCCAAAIIIIAAAggggAACCCCAAAJ5EyA8z1uLUV8EEEAAAQQQQAABBBBAAAEEEEAAAQQQQAABBBBAAAEEEEAAAXMBwnNzUgpEAAEEEEAAAQQQQAABBBBAAAEEEEAAAQQQQAABBBBAAAEEEMibAOF53lqM+iKAAAIIIIAAAggggAACCCCAAAIIIIAAAggggAACCCCAAAIImAsQnpuTUiACCCCAAAIIIIAAAggggAACCCCAAAIIIIAAAggggAACCCCAQN4ECM/z1mLUFwEEEEAAAQQQQAABBBBAAAEEEEAAAQQQQAABBBBAAAEEEEDAXIDw3JyUAhFAAAEEEEAAAQQQQAABBBBAAAEEEEAAAQQQQAABBBBAAAEE8iZAeJ63FqO+CCCAAAIIIIAAAggggAACCCCAAAIIIIAAAggggAACCCCAAALmAoTn5qQUiAACCCCAAAIIIIAAAggggAACCCCAAAIIIIAAAggggAACCCCQNwHC87y1GPVFAAEEEEAAAQQQQAABBBBAAAEEEEAAAQQQQAABBBBAAAEEEDAXIDw3J6VABBBAAAEEEEAAAQQQQAABBBBAAAEEEEAAAQQQQAABBBBAAIG8CRCe563FqC8CCCCAAAIIIIAAAggggAACCCCAAAIIIIAAAggggAACCCCAgLkA4bk5KQUigAACCCCAAAIIIIAAAggggAACCCCAAAIIIIAAAggggAACCORNgPA8by1GfRFAAAEEEEAAAQQQQAABBBBAAAEEEEAAAQQQQAABBBBAAAEEzAUIz81JKRABBBBAAAEEEEAAAQQQQAABBBBAAAEEEEAAAQQQQAABBBBAIG8ChOd5azHqiwACCCCAAAIIIIAAAggggAACCCCAAAIIIIAAAggggAACCCBgLkB4bk5KgQgggAACCCCAAAIIIIAAAggggAACCCCAAAIIIIAAAggggAACeRMgPM9bi1FfBBBAAAEEEEAAAQQQQAABBBBAAAEEEEAAAQQQQAABBBBAAAFzAcJzc1IKRAABBBBAAAEEEEAAAQQQQAABBBBAAAEEEEAAAQQQQAABBBDImwDhed5ajPoigAACCCCAAAIIIIAAAggggAACCCCAAAIIIIAAAggggAACCJgLEJ6bk1IgAggggAACCCCAAAIIIIAAAggggAACCCCAAAIIIIAAAggggEDeBAjP89Zi1BcBBBBAAAEEEEAAAQQQQAABBBBAAAEEEEAAAQQQQAABBBBAwFyA8NyclAIRQAABBBBAAAEEEEAAAQQQqK3A4sWL3dtvv+2efvppN3/+fPfss8+6d9991z3zzDNFH9yvXz+36qqrus0228z16dMn+N8VVlihtpWjdAQQQAABBBBAAAEEEEAAAQRyKkB4ntOGo9oIIIAAAggggAACCCCAAAKtJfDNN9+4hQsXuuuuuy7488orr1QEMHjwYPeLX/zC7bLLLm655ZarqAzehAACCCCAAAIIIIAAAggggEBnFCA874ytyj4hgAACCCCAAAIIIIAAAgh0GgGF5s8//7w7++yz3fXXX2+2X2ussYYbP368Gz16tFt22WXNyqUgBBBAAAEEEEAAAQQQQAABBPIqQHie15aj3ggggAACCCCAAAIIIIAAAp1e4IMPPnCTJ092l156qfvkk09qsr/9+/d3F154odt0003dEkssUZPPoFAEEEAAAQQQQAABBBBAAAEE8iBAeJ6HVqKOCCCAAAIIIIAAAggggAACLSeg9czHjRvnHnvssZrvu55CP//8892wYcMI0GuuzQcggAACCCCAAAIIIIAAAgg0qwDhebO2DPVCAAEEEEAAAQQQQAABBBBoWYGHH344mE691LrmK664ott5552DwHvjjTd2+v9awzx8evyrr74KnlZ/88033ezZs92tt97q5s6dm2iqAP3aa691W2+9dcu6s+MIIIAAAggggAACCCCAAAKtLUB43trtz94jgAACCCCAAAIIIIAAAgg0mUC54Hzdddd1EyZMcMOHDw/C8rTb4sWL3bPPPuvOO++8xLXTN998c/fb3/7W9e7dO22xvA4BBBBAAAEEEEAAAQQQQACBTiNAeN5pmpIdQQABBBBAAAEEEEAAAQQQyLvAggUL3KhRo7xTtX/rW99yY8eOdcccc0zwlHmlm0L0W265xR199NFu4cKFHYo58sgj3RlnnOG6d+9e6UfwPgQQQAABBBBAAAEEEEAAAQRyKUB4nstmo9IIIIAAAggggAACCCCAAAKdTeCzzz4LgvGLL764w64pLJ86darbc889XZcuXUx2/aGHHnL77rtvhwB9tdVWczNmzHB9+/Y1+RwKQQABBBBAAAEEEEAAAQQQQCAvAoTneWkp6okAAggggAACCCCAAAIIINCpBe677z63++67B+uURzc9cT5t2jQ3YsSI9vXMLSC++eabYPr2MWPGdPjMcePGuXPOOYenzy2gKQMBBBBAAAEEEEAAAQQQQCA3AoTnuWkqKooAAggggAACCCCAAAIIINBZBT788EN30EEHuZtuuqnDLk6aNMlpKvWuXbua776edj/88MPd5ZdfXlT2Rhtt5G688Uan9dXZEEAAAQQQQAABBBBAAAEEEGgVAcLzVmlp9hMBBBBAAAEEEEAAAQQQQKBpBW699VY3fPjwDvUbNmxYEGz37NmzZnWfPXu20+fEn3i/7rrr3MiRI2v2uRSMAAIIIIAAAggggAACCCCAQLMJEJ43W4tQHwQQQAABBBBAAAEEEEAAgZYS+PTTT90hhxzirrnmmqL91nTtN998s9t+++1r6vHRRx+5Aw88MPiscNMT51p/XWuiL7nkkjX9fApHAAEEEEAAAQQQQAABBBBAoFkECM+bpSWoBwIIIIAAAggggAACCCCAQEsKzJ8/3w0dOtS99957Rfu/zz77uKlTp7rllluu5i5XXXWVe+ihh9xOO+3kBg0a5FZZZZWq11fXVPSPP/64+8Mf/uBeeOEF9+yzz7Y/3b7GGmu49ddf3/Xr18/tsMMObuONN3bdunWraD9/97vfuVGjRhW999FHH3X9+/cv+ruPP/7YPfLII8EggZdfftn98Y9/DP5dgxT0+QMGDAgGKmy++eauR48emety2mmnuZNOOqn9ffGp7//5z38Ga8zr82WtTfvft2/f4Mn/LJ+7ePFi9/bbb7uZM2e6OXPmuFdeecU988wz7Z+9ySabBFPuqy133HFH993vftd16dIl8z7xBgQQQAABBBBAAAEEEECg1QQIz1utxdlfBBBAAAEEEEAAAQQQQACBphK44IIL3BFHHNGhTnmcNv2bb74Jgulzzz03CInjU8EnwSvoPfTQQ91+++3nll122UztUy48/+CDD9yFF17opk2b5hYtWlS2bAX748ePd6NHj85Ul6Tw/Hvf+56799573WGHHRaE3KUMNPuAAvWk7T//+Y+bNWuWO/vss4OBAGk3DVCYMGGC23rrrQnR06LxOgQQQAABBBBAAAEEEGhJAcLzlmx2dhoBBBBAAAEEEEAAAQQQQKAZBBQuH3zwwe63v/1tUXXiTy03Q13L1UH7MmnSpOBp+bShebzMzTbbLChjm222Sf3ke6nwXE+Xjxs3zs2bN69c9Tv8u55CnzJliltvvfVSvTcpPH/ppZeCwRELFy4sWc5PfvITd8UVV7iVV17Z+zoNSjj66KPdXXfdlao+vhdpNoPTTz89eBKdDQEEEEAAAQQQQAABBBBAoKMA4Tm9AgEEEEAAAQQQQAABBBBAAIEGCbz++utuzz33dJq6PbppDXIFt8sss0yDapbtY9955x13+OGHu5tuuinbGz2v1jTqehpf66137dq1bHlJ4flXX30VlFEutC71AZpKXQMbevfuXbYevvD8V7/6lTv11FPdn//857Lvv/LKK90BBxzQ4XV6ml/TvI8ZM6bkk+tlP+D/vUD7dMkll7hNN9007Vt4HQIIIIAAAggggAACCCDQMgKE5y3T1OwoAggggAACCCCAAAIIIIBAswk8/PDDwVTa8e38888Pwug8bH//+9/dQQcd5G6//XZvdTUlu56q3mKLLdwKK6wQvOaNN94IAuG7777bO5V6lgDdF55fdtllTlOgz507t6hOmpJd4bGe7F9yySWd1iHXNOjR9cLjO3HkkUe6M844w3Xv3r1kc8TDc+2D1k5///3329+31VZbuREjRrjvf//77tNPP3Vam13roK+66qrB/6611lodPkNOpQYBDB48OFirXeucL7XUUu7LL78M9ue+++5zs2fP9taZAD0PRxZ1RAABBBBAAAEEEEAAgUYIEJ43Qp3PRAABBBBAAAEEEEAAAQQQQMA595vf/CYIRuObgs8hQ4Y0vZEC4GOOOcZdeumlHeqqKdgVOmsK9qQnyPX+G2+8MXg6O/6E+Gqrrea07vu2225b0sEXnsffsMsuuwT1VIAfr4ue7NbU6ieddJK77bbbOnyW6jFjxgzXt2/fkvWIh+fRF6+44oruvPPOc3vttVeHEP6zzz5zr776qttggw2CQD+66Yn1/fffv8MgAL1GU7CffPLJQeC+xBJLeOv21ltvBeu960n++Lbzzjs7Pe2u4J4NAQQQQAABBBBAAAEEEECgTYDwnJ6AAAIIIIAAAggggAACCCCAQIMEfIGrwto777yz6afVVuis8HX06NEd9A499NAgONfT12k2hdd6ev2xxx4rermCd02bvvrqqycWUyo81+erHqpjuSfHSw0EmDx5cjATQFJIrcqVCs+1DyNHjky9jrvK+/jjj50cNcAiuimI17rymu6/S5cuZXkXL17sbrjhhqCsRYsWFb3+uOOOcxMnTkw1PX7ZD+IFCCCAAAIIIIAAAggggEAnECA87wSNyC4ggAACCCCAAAIIIIAAAgjkT0BPHCuQvfzyy4sqrynF9TS2pjtv5m3BggVu1KhRHQLvsWPHunPOOcctu+yymaqf9JS1npweN25cYvBcKjyfNGmS07TradZOV2W1dvvee+/tHnzwwaK66++0TnipwQBJ4fmwYcPcVVdd1T5lfVoUTYOvz/3kk0/a36LPnzZtWjD1e6kgP/4ZGuigaeG1bnq0PE1jf/PNN7s+ffqkrRavQwABBBBAAAEEEEAAAQQ6tQDheaduXnYOAQQQQAABBBBAAAEEEECgWQWSwvPtttvOTZ8+3fXs2bNZqx7US4HwgQceWFRHraWtp6x79+6due5JT7LLQ09f64l835YUnpd7n68s1UFTnCtwj25p2iQpPFfYrafqs2x6Cv6QQw4J1m2Pbvo7DUzQWupZt6Qn2U888cRg+vf4lPFZy+f1CCCAAAIIIIAAAggggEBnECA87wytyD4ggAACCCCAAAIIIIAAAgjkTiApPN9hhx2cAuGVVlqpaffpo48+CoJzPbUc3dJMb15qp/7yl78ET1XPnTu3/WV62lprkQ8ePNj71qTwvNK63H///W777bcv+qw0swFYTsE/f/58N3ToUPfee++11yPt2uulfG+99VY3fPjwopdUMsigaTsmFUMAAQQQQAABBBBAAAEEqhQgPK8SkLcjgAACCCCAAAIIIIAAAgggUIlArcLzf/7zn8H62vfee28l1Sp6z3XXXReUFd+ef/55t/vuu7vXXnut/Z8s1mr/4osv3K9+9avg6e/oduaZZ7pjjz3Wuz++8FyB+z333OP69++f2cAXXFcang8aNCgYCNGrV69M9dBU/ppiPbrJW2vML7/88pnKir544cKFbq+99nKPP/54+1/L6r777nP9+vWruFzeiAACCCCAAAIIIIAAAgh0FgHC887SkuwHAggggAACCCCAAAIIIIBArgRqNW17PcJzrcm+5557Fnmnmdo8TQP5gmM95T5lyhS3zDLLdCjCF55vuumm7oYbbnDrrLNOmo8ses0rr7zi9thjD/fcc8+1/32l4XmatdLjFfz888+DaeMvvfTSon/S1Or6k2Wt83jZWu/84IMPDqbWj27XXnut22effTJb8QYEEEAAAQQQQAABBBBAoLMJEJ53thZlfxBAAAEEEEAAAQQQQAABBHIhkBSepwlqS+1gPcJz3xTlWu/8+OOPd3qSuZptzpw5buLEiUVFlJrK3heeVzP1vWV4PnbsWKfp45deeunUJEnt98tf/jJ4aryaTU/2X3bZZW7GjBlFxZx66qlOa5+zIYAAAggggAACCCCAAAKtLkB43uo9gP1HAAEEEEAAAQQQQAABBBBoiMDXX38dBJZnnXVW0ef37t07WEt8ww03rKhetQ7Pk56MrqiyKd9UakCBLzyv5InvsCqW4XklofTrr78ePNWv6ePrtR100EHBVPk9evSo10fyOQgggAACCCCAAAIIIIBAUwoQnjdls1ApBBBAAAEEEEAAAQQQQACBVhBQYHnEEUd02NWHHnrIDRw4sCKCWofnSU/MV1TZlG/KGp5XEwY3Ojz3fX5KpopfVo1XxR/KGxFAAAEEEEAAAQQQQACBJhQgPG/CRqFKCCCAAAIIIIAAAggggAACrSFwxx13uF133bXDztZ7DeqkwPa6665zI0eOLKrfRx995LQGuZ6Or9fWSuG5njgfOnSoe++99+rF6wjP60bNByGAAAIIIIAAAggggECTCxCeN3kDUT0EEEAAAQQQQAABBBBAAIHOK/D888+73Xff3b322mtFO3n44Ye7SZMmuW7dutVl57OE55ZPtqfduVYKzx977DE3YMCAtDQmryM8N2GkEAQQQAABBBBAAAEEEOgEAoTnnaAR2QUEEEAAAQQQQAABBBBAAIF8CvzjH/9wWp975syZRTswaNAgp7W8e/XqVZcdyxKe//vf/3bjx493V155ZVHdKlnf22LnfGueVxMGN3ra9pdfftn9/Oc/dy+88EIRz6OPPur69+9vQUYZCCCAAAIIIIAAAggggAACCQKE53QNBBBAAAEEEEAAAQQQQAABBBok8PXXX7uJEye60047ragG3/rWt9xtt93mBg8eXJeaZQnPk9Y8r/fT8v9/e/cWalXVxQF8aIIPoWUQlQhaFmIFXTSKIroQRShCSmGWSmliChoVEVRkFyO7qVhRoiYa9ZKCUL2koqSlJGFS1lMhQReiJHwIIepjLjjicZ+zz97Hefqca/8WiA/uNfaYv7F9+q85VxdM3cLz3maxZcuWmDJlyn/ye/AlBAgQIECAAAECBAgQ6FQB4XmnTt66CRAgQIAAAQIECBAgQOCUENi2bVvccccdceTIkW79LFq0KF566aUYOnTogPfZTnj+77//VoF/+nP8lY6fT7vRzzjjjAHv9/gvqFt4/ttvv8WMGTNi69at3Rxfe+21SA8ouAgQIECAAAECBAgQIEBg4ASE5wNnqzIBAgQIECBAgAABAgQIEOhT4PDhwzFnzpxqp/nx1+jRo+ODDz6IiRMn9lnjZD/QTnievuvtt9+O+fPnd/vaZu8lP9n+mt1ft/A8PUSxcOHC2LhxY7dln8xR9APprzYBAgQIECBAgAABAgTqJCA8r9M0rYUAAQIECBAgQIAAAQIEihRYu3ZtzJ07t6H3WbNmxapVq2L48OEDuq52w/Pdu3fH7bff3rBb/t1334177rmn3712HWP/ySefxLnnnhtXXnlljB07Ni644IK44ooretyFX7fwPO3sX7p0aTz11FPdHHM8nPDzzz/H/fffH0ePHo30cMYll1wS48ePr3zT3y4CBAgQIECAAAECBAh0uoDwvNN/AdZPgAABAgQIECBAgAABAv93gRRqpqD8xKO6U2MvvvhiPPLIIzFkyJAB67Pd8Ly3fu+8885qV/qIESP61esPP/wQd999d+zdu7fb/c12XdctPE8L7+0o/xUrVkQ6zn/QoEH98t28eXNMmzat4d6TfeihX824iQABAgQIECBAgAABAqeggPD8FByKlggQIECAAAECBAgQIECg8wS2bNkSM2fObNjNPWzYsHjrrbeqULm/oWkzzb/++qt6t/qSJUtaDlW7dog/99xz3e45mV5TzfRe78cee6yhj02bNsXUqVN7XEYdw/PeHk64+uqr45133unXLvH0LvX0EMKJrwdINd9///04//zzO+8/nRUTIECAAAECBAgQIEDgBAHhuZ8EAQIECBAgQIAAAQIECBA4BQRSiJ2C49dff72hm7POOqsKltOR6Dl3oH///ffx6KOPNgSqXQ0025F84MCBmD59enz77bfd+k1h7Jo1a+LSSy9tS3Xnzp0xe/bsOHToULf7brnlltiwYUOcd955PdarY3iejm5PhvPmzWtY84MPPhjLli2L9KBCq9fff/8dr776ajz++OMNt6Tj4Z9++uk47bTTWi3ncwQIECBAgAABAgQIEKitgPC8tqO1MAIECBAgQIAAAQIECBAoTeDXX3+tdgenXeg9Xelo92eeeSbGjBlzUktLu5DT8erLly+PP/74o9dazcLzFMimI+VPfDd3KpYC9DfeeCMmTJjQUp9ff/119c73E49rTzf3daR4HcPztO5ffvmlMvnoo48aDB944IHKPj1U0df1zz//xHvvvRcLFixoONUgx3vU+/p+/06AAAECBAgQIECAAIGSBITnJU1LrwQIECBAgAABAgQIECBQe4G0k/u+++7rMUhOi0+BaQpP58+fH6NHj275KPe0mznt6k67uFeuXNk0NE/fk8LWdCx7s4C2Wdif7nvyySdjzpw5MXz48B7nlnbbpyPZn3/++UjvXT/xSutMAf/pp5/e69zrGp6nBfe2Gz/921VXXRVLly6Nm266qdfTCNLx72nWb775ZkNwnmps3LixOs1gIF4HUPv/qBZIgAABAgQIECBAgEAtBYTntRyrRREgQIAAAQIECBAgQIBAyQLffPNNtQN99+7dTZdx/fXXV+8Cv+aaa+LCCy+MM88881iQmnYc//nnn5GOZv/000/jww8/jG3btvXJkgL5F154Ie66666WjohvJeyfNGlS1eO4ceOq48F/+umn2LVrV3z88ccNx7R3NXjdddfF2rVrq3uaXXUOz9MDD+l95OlBiSNHjvTIkHymTJkSl19+eYwcOTLSu+MPHjwY27dvr+bd232LFy+uwvdmDyb0+WPxAQIECBAgQIAAAQIECNRMQHhes4FaDgECBAgQIECAAAECBAjUQyAd2/3EE0/EunXr/rMF9fdY+C+//DIWLVrUZ9jf6kJaDc5TvTqH52l96Xj8tMaHH364z9MCWvUVnLcq5XMECBAgQIAAAQIECHSagPC80yZuvQQIECBAgAABAgQIECBQjMDRo0erY82fffbZHo81z7WQdAR42m1+8803x+DBg/tVNlfYn46LX7JkSZx99tkt9VH38DwhpB3on3/+eTz00EPxxRdftOTS04fSUfqvvPJKzJgxI4YOHdrvOm4kQIAAAQIECBAgQIBAXQWE53WdrHURIECAAAECBAgQIECAQG0Efv/991i/fn2sWrWqv3qNawAACnRJREFU12PO+7PYdOx72oU8efLkLGFqOip+//79VUCbjhtv50o9pN3VN9xwQ1sBfieE512O6R3x6fj9l19+ua0QPYXmM2fOrML3MWPGtDMWnyVAgAABAgQIECBAgEBHCQjPO2rcFkuAAAECBAgQIECAAAECJQuk8HTHjh2xevXqpu+zbrbG9E7ze++9N6ZPnx4XX3xxW0F1O3aHDx+Ozz77LHbu3Bn79u2Lr7766tix48OGDave0T127Ni47bbb4sYbb4xzzjknBg0a1M5XVJ/tpPC8Cyc9pPDjjz/G1q1bq3fHf/fdd7Fnz55jdmnGF110UaQTBW699dbqb+82b/un5QYCBAgQIECAAAECBDpQQHjegUO3ZAIECBAgQIAAAQIECBAoXyAF6QcPHoy9e/dWu5APHTrULaBOKxw3blykIPWyyy6rwuprr702Ro0aFUOGDCkfwAo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+B9chscMl2MEQQAAAABJRU5ErkJggg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png;base64,iVBORw0KGgoAAAANSUhEUgAAB88AAAZkCAYAAABrsUTLAAAgAElEQVR4XuzdfazlVX0u8IVSuGKsAaXxLdEmGmsboQaLWkwZG6qkeBVEirxYbEVAsbRAYpQWBusb1SCWCoWKaXkTsIBFpCCogwRMxRhBm1rCH0BSYwELFdKiVp2b386dXWY4Z+bMOWudWWuez0lM05m91+/7/Tzr9sY8s/fZYf369euLHwIECBAgQIAAAQIECBAgQIAAAQIECBAgQIAAAQIECBAgECywg/I8OH2rEyBAgAABAgQIECBAgAABAgQIECBAgAABAgQIECBAgMBMQHnuI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QIAAAQIECBAgQIAAAQIECBAgQIAAAQIECBAgQIBAvIDyPP4KACBAgAABAgQIECBAgAABAgQIECBAgAABAgQIECBAgAAB5bk7QIAAAQIECBAgQIAAAQIECBAgQIAAAQIECBAgQIAAAQLxAsrz+CsAgAABAgQIECBAgAABAgQIECBAgAABAgQIECBAgAABAgSU5+4AAQIECBAgQIAAAQIECBAgQIAAAQIECBAgQIAAAQIECMQLKM/jrwAAAgQIECBAgAABAgQIECBAgAABAgQIECBAgAABAgQIEFCeuwMECBAgQIAAAQIECBAgQIAAAQIECBAgQIAAAQIECBAgEC+gPI+/AgAIECBAgAABAgQIECBAgAABAgQIECBAgAABAgQIECBAQHnuDhAgMIzAo48+Wj74wQ+W22+/fZiZDUqAAAECBAgQIECAAAECBAgQIECAAAECBAisjsDRRx9djjjiiNV5mKdslwLK8+0yVksR2D4Fbr755vKa17xm+1zOVgQIECBAgAABAgQIECBAgAABAgQIECBAgMCKBe65557yghe8YMXnOCBTQHmembutCQwp8P73v7+cfvrpQ85uaAIECBAgQIAAAQIECBAgQIAAAQIECBAgQKC9wNQjrF27tv2DPGG7FFCeb5exWorA9imgPN8+c7UVAQIECBAgQIAAAQIECBAgQIAAAQIECBCoJaA8ryWZeY7yPDN3WxMYUmDT8nzdunVlzZo1Q+5iaAIECBAgQIAAAQIECBAgQIAAAQIECBAgQGDlApt2B8rzlZsmn6A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p1sxeoAACAASURBVF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QIECBAgAABAgQIECBAgAABAgQIECDQWEB53hg47HjleVjg1iUwsoDyfOT0zE6AAAECBAgQIECAAAECBAgQIECAAAECBOoLKM/rmyafqDxPTt/uBAYTUJ4PFphxCRAgQIAAAQIECBAgQIAAAQIECBAgQIBAYwHleWPgsOOV52GBW5fAyALK85HTMzsBAgQIECBAgAABAgQIECBAgAABAgQIEKgvoDyvb5p8ovI8OX27ExhMQHk+WGDGJUCAAAECBAgQIECAAAECBAgQIECAAAECjQWU542Bw45XnocFbl0CIwsoz0dOz+wECBAgQIAAAQIECBAgQIAAAQIECBAgQKC+gPK8vmnyicrz5PTtTmAwAeX5YIEZlwABAgQIECBAgAABAgQIECBAgAABAgQINBZQnjcGDjteeR4WuHUJjCygPB85PbMTIECAAAECBAgQIECAAAECBAgQIECAAIH6Asrz+qbJJyrPk9O3O4HBBJTngwVmXAIECBAgQIAAAQIECBAgQIAAAQIECBAg0FhAed4YOOx45XlY4NYlMLKA8nzk9MxOgAABAgQIECBAgAABAgQIECBAgAABAgTqCyjP65smn6g8T07f7gQGE1CeDxaYcQkQIECAAAECBAgQIECAAAECBAgQIECAQGMB5Xlj4LDjledhgVuXwMgCyvOR0zM7AQIECBAgQIAAAQIECBAgQIAAAQIECBCoL6A8r2+afKLyPDl9uxMYTEB5PlhgxiVAgAABAgQIECBAgAABAgQIECBAgAABAo0FlOeNgcOOV56HBW5dAiMLKM9HTs/sBAgQIECAAAECBAgQIECAAAECBAgQIECgvoDyvL5p8onK8+T07U5gMAHl+WCBGZcAAQIECBAgQIAAAQIECBAgQIAAAQIECDQWUJ43Bg47XnkeFrh1CYwsoDwfOT2zEyBAgAABAgQIECBAgAABAgQIECBAgACB+gLK8/qmyScqz5PTtzuBwQSU54MFZlwCBAgQIECAAAECBAgQIECAAAECBAgQINBYQHneGDjseOV5WODWJTCygPJ85PTMToAAAQIECBAgQIAAAQIECBAgQIAAAQIE6gsoz+ubJp+oPE9O3+4EBhNQng8WmHEJECBAgAABAgQIECBAgAABAgQIECBAgEBjAeV5Y+Cw45XnYYFbl8DIAsrzkdMzOwECBAgQIECAAAECBAgQIECAAAECBAgQqC+gPK9vmnyi8jw5fbsTGExAeT5YYMYlQIAAAQIECBAgQIAAAQIECBAgQIAAAQKNBZTnjYHDjleehwVuXQIjCyjPR07P7AQIECBAgAABAgQIECBAgAABAgQIECBAoL6A8ry+afKJyvPk9O1OYDAB5flggRmXAAECBAgQIECAAAECBAgQIECAAAECBAg0FlCeNwYOO155Hha4dQmMLKA8Hzk9sxMgQIAAAQIECBAgQIAAAQIECBAgQIAAgfoCyvP6psknKs+T07c7gcEElOeDBWZcAgRWJPCf//mf5d3vfne59NJLV3SONxNoJbBmzZqydu3aMv1PPwQIECBAgAABAgQIECBAgACBbSWgPN9W8tvnc5Xn22eutiKwXQooz7fLWC1FgMAiAieeeGL5xCc+wYdA1wJTcb5u3bquZzQcAQIECBAgQIAAAQIECBAgsH0LKM+373xXezvl+WqLex4BAssWUJ4vm84bCRAYUOA1r3lNufnmmwec3MhpAuvXr09b2b4ECBAgQIAAAQIECBAgQIBARwLK847C2A5GUZ5vByFagUCKgPI8JWl7EiAwCWxanr/6t3w1tpvRh8Ctt2z8jzqU533kYgoCBAgQIECAAAECBAgQIJAqoDxPTb7N3srzNq5OJUCggYDyvAGqIwkQ6FZg0/L82hvXFQV6t3FFDbbr/9lho32V51HxW5YAAQIECBAgQIAAAQIECHQnoDzvLpKhB1KeDx2f4QlkCSjPs/K2LYF0AeV5+g3od3/leb/ZmIwAAQIECBAgQIAAAQIECCQKKM8TU2+3s/K8na2TCRCoLKA8rwzqOAIEuhZQnncdT/RwyvPo+C1PgAABAgQIECBAgAABAgS6E1CedxfJ0AMpz4eOz/AEsgSU51l525ZAuoDyPP0G9Lu/8rzfbExGgAABAgQIECBAgAABAgQSBZTniam321l53s7WyQQIVBZQnlcGdRwBAl0LKM+7jid6OOV5dPyWJ0CAAAECBAgQIECAAAEC3Qkoz7uLZOiBlOdDx2d4AlkCyvOsvG1LIF1AeZ5+A/rdX3nebzYmI0CAAAECBAgQIECAAAECiQLK88TU2+2sPG9n62QCBCoLKM8rgzqOAIGuBZTnXccTPZzyPDp+yxMgQIAAAQIECBAgQIAAge4ElOfdRTL0QMrzoeMzPIEsAeV5Vt62JZAuoDxPvwH97q887zcbkxEgQIAAAQIECBAgQIAAgUQB5Xli6u12Vp63s3UyAQKVBZTnlUEdR4BA1wLK867jiR5OeR4dv+UJECBAgAABAgQIECBAgEB3Asrz7iIZeiDl+dDxGZ5AloDyPCtv2xJIF1Cep9+AfvdXnvebjckIECBAgAABAgQIECBAgECigPI8MfV2OyvP29k6mQCBygLK88qgjiNAoGsB5XnX8UQPpzyPjt/yBAgQIECAAAECBAgQIECgOwHleXeRDD2Q8nzo+AxPIEtAeZ6Vt20JpAsoz9NvQL/7K8/7zcZkBAgQIECAAAECBAgQIEAgUUB5nph6u52V5+1snUyAQGUB5XllUMcRINC1gPK863iih1OeR8dveQIECBAgQIAAAQIECBAg0J2A8ry7SIYeSHk+dHyGJ5AloDzPytu2BNIFlOfpN6Df/ZXn/WZjMgIECBAgQIAAAQIECBAgkCigPE9Mvd3OyvN2tk4mQKCygPK8MqjjCBDoWkB53nU80cMpz6PjtzwBAgQIECBAgAABAgQIEOhOQHneXSRDD6Q8Hzo+wxPIElCeZ+VtWwLpAsrz9BvQ7/7K836zMRkBAgQIECBAgAABAgQIEEgUUJ4npt5uZ+V5O1snEyBQWUB5XhnUcQQIdC2gPO86nujhlOfR8VueAAECBAgQIECAAAECBAh0J6A87y6SoQdSng8dn+EJZAkoz7Pyti2BdAHlefoN6Hd/5Xm/2ZiMAAECBAgQIECAAAECBAgkCijPE1Nvt7PyvJ2tkwkQqCygPK8M6jgCBLoWUJ53HU/0cMrz6PgtT4AAAQIECBAgQIAAAQIEuhNQnncXydADKc+Hjs/wBLIElOdZeduWQLqA8jz9BvS7v/K832xMRoAAAQIECBAgQIAAAQIEEgWU54mpt9tZed7O1skECFQWUJ5XBnUcAQJdCyjPu44nejjleXT8lidAgAABAgQIECBAgAABAt0JKM+7i2TogZTnQ8dneAJZAsrzrLxtSyBdQHmefgP63V953m82JiNAgAABAgQIECBAgAABAokCyvPE1NvtrDxvZ+tkAgQqCyjPK4M6jgCBrgWU513HEz2c8jw6fssTIECAAAECBAgQIECAAIHuBJTn3UUy9EDK86HjMzyBLAHleVbetiWQLqA8T78B/e6vPO83G5MRIECAAAECBAgQIECAAIFEAeV5Yurtdlaet7N1MgEClQWU55VBHUeAQNcCyvOu44keTnkeHb/lCRAgQIAAAQIECBAgQIBAdwLK8+4iGXog5fnQ8RmeQJaA8jwrb9sSSBdQnqffgH73V573m43JCBAgQIAAAQIECBAgQIBAooDyPDH1djsrz9vZOpkAgcoCyvPKoI4jQKBrAeV51/FED6c8j47f8gQIECBAgAABAgQIECBAoDsB5Xl3kQw9kPJ86PgMTyBLQHmelbdtCaQLKM/Tb0C/+yvP+83GZAQIECBAgAABAgQIECBAIFFAeZ6YerudleftbJ1MgEBlAeV5ZVDHESDQtYDyvOt4oodTnkfHb3kCBAgQIECAAAECBAgQINCdgPK8u0iGHkh5PnR8hieQJaA8z8rbtgTSBZTn6Teg3/2V5/1mYzICBAgQIECAAAECBAgQIJAooDxPTL3dzsrzdrZOJkCgsoDyvDKo4wgQ6FpAed51PNHDKc+j47c8AQIECBAgQIAAAQIECBDoTkB53l0kQw+kPB86PsMTyBJQnmflbVsC6QLK8/Qb0O/+yvN+szEZAQIECBAgQIAAAQIECBBIFFCeJ6bebmfleTtbJxMgUFlAeV4Z1HEECHQtoDzvOp7o4ZTn0fFbngABAgQIECBAgAABAgQIdCegPO8ukqEHUp4PHZ/hCWQJKM+z8rYtgXQB5Xn6Deh3f+V5v9mYjAABAgQIECBAgAABAgQIJAoozxNTb7ez8rydrZMJEKgsoDyvDOo4AgS6FlCedx1P9HDK8+j4LU+AAAECBAgQIECAAAECBLoTUJ53F8nQAynPh47P8ASyBJTnWXnblkC6gPI8/Qb0u7/yvN9sTEaAAAECBAgQIECAAAECBBIFlOeJqbfbWXneztbJBAhUFlCeVwZ1HAECXQsoz7uOJ3o45Xl0/JYnQIAAAQIECBAgQIAAAQLdCSjPu4tk6IGU50PHZ3gCWQLK86y8bUsgXUB5nn4D+t1fed5vNiYjQIAAAQIECBAgQIAAAQKJAsrzxNTb7aw8b2frZAIEKgsozyuDOo4Aga4FlOddxxM9nPI8On7LEyBAgAABAgQIECBAgACB7gSU591FMvRAyvOh4zM8gSwB5XlW3rYlkC6gPE+/Af3urzzvNxuTESBAgAABAgQIECBAgACBRAHleWLq7XZWnrezdTIBApUFlOeVQR1HgEDXAsrzruOJHk55Hh2/5QkQIECAAAECBAgQIECAQHcCyvPuIhl6IOX50PEZnkCWgPI8K2/bEkgXUJ6n34B+91ee95uNyQgQIECAAAECBAgQIECAQKKA8jwx9XY7K8/b2TqZAIHKAsrzyqCOI0CgawHledfxRA+nPI+O3/IECBAgQIAAAQIECBAgQKA7AeV5d5EMPZDyfOj4DE8gS0B5npW3bQmkCyjP029Av/srz/vNxmQECBAgQIAAAQIECBAgQCBRQHmemHq7nZXn7WydTIBAZQHleWVQxxEg0LWA8rzreKKHU55Hx295AgQIECBAgAABAgQIECDQnYDyvLtIhh5IeT50fIYnkCWgPM/K27YE0gWU5+k3oN/9lef9ZmMyAgQIECBAgAABAgQIECCQKKA8T0y93c7K83a2TiZAoLKA8rwyqOMIEOhaQHnedTzRwynPo+O3PAECBAgQIECAAAECBAgQ6E5Aed5dJEMPpDwfOj7DE8gSUJ5n5W1bAukCyvP0G9Dv/srzfrMxGQECBAgQIECAAAECBAgQSBRQniem3m5n5Xk7WycTIFBZQHleGdRxBAh0LaA87zqe6OGU59HxW54AAQIECBAgQIAAAQIECHQnoDzvLpKhB1KeDx2f4QlkCSjPs/K2LYF0AeV5+g3od3/leb/ZmIwAAQIECBAgQIAAAQIECCQKKM8TU2+3s/K8na2TCRCoLKA8rwzqOAIEuhZQnncdT/RwyvPo+C1PgAABAgQIECBAgAABAgS6E1CedxfJ0AMpz4eOz/AEsgSU51l525ZAuoDyPP0G9Lu/8rzfbExGgAABAgQIECBAgAABAgQSBZTniam321l53s7WyQQIVBZQnlcGdRwBAl0LKM+7jid6OOV5dPyWJ0CAAAECBAgQIECAAAEC3Qkoz7uLZOiBlOdDx2d4AlkCyvOsvG1LIF1AeZ5+A/rdX3nebzYmI0CAAAECBAgQIECAAAECiQLK88TU2+2sPG9n62QCBCoLKM8rgzqOAIGuBZTnXccTPZzyPDp+yxMgQIAAAQIECBAgQIAAge4ElOfdRTL0QMrzoeMzPIEsAeV5Vt62JZAuoDxPvwH97q887zcbkxEgQIAAAQIECBAgQIAAgUQB5Xli6u12Vp63s3UyAQKVBZTnlUEdR4BA1wLK867jiR5OeR4dv+UJECBAgAABAgQIECBAgEB3Asrz7iIZeiDl+dDxGZ5AloDyPCtv2xJIF1Cep9+AfvdXnvebjckIECBAgAABAgQIECBAgECigPI8MfV2OyvP29k6mQCBygLK88qgjiNAoGsB5XnX8UQPpzyPjt/yBAgQIECAAAECBAgQIECgOwHleXeRDD2Q8nzo+AxPIEtAeZ6Vt20JpAsoz9NvQL/7K8/7zcZkBAgQIECAAAECBAgQIEAgUUB5nph6u52V5+1snUyAQGUB5XllUMcRINC1gPK863iih1OeR8dveQIECBAgQIAAAQIECBAg0J2A8ry7SIYeSHk+dHyGJ5AloDzPytu2BNIFlOfpN6Df/ZXn/WZjMgIECBAgQIAAAQIECBAgkCigPE9Mvd3OyvN2tk4mQKCygPK8MqjjCBDoWkB53nU80cMpz6PjtzwBAgQIECBAgAABAgQIEOhOQHneXSRDD6Q8Hzo+wxPIElCeZ+VtWwLpAsrz9BvQ7/7K836zMRkBAgQIECBAgAABAgQIEEgUUJ4npt5uZ+V5O1snEyBQWUB5XhnUcQQIdC2gPO86nujhlOfR8VueAAECBAgQIECAAAECBAh0J6A87y6SoQdSng8dn+EJZAkoz7Pyti2BdAHlefoN6Hd/5Xm/2ZiMAAECBAgQIECAAAECBAgkCijPE1Nvt7PyvJ2tkwkQqCygPK8M6jgCBLoWUJ53HU/0cMrz6PgtT4AAAQIECBAgQIAAAQIEuhNQnncXydADKc+Hjs/wBLIElOdZeduWQLqA8jz9BvS7v/K832xMRoAAAQIECBAgQIAAAQIEEgWU54mpt9tZed7O1skECFQWUJ5XBnUcAQJdCyjPu44nejjleXT8lidAgAABAgQIECBAgAABAt0JKM+7i2TogZTnQ8dneAJZAsrzrLxtSyBdQHmefgP63V953m82JiNAgAABAgQIECBAgAABAokCyvPE1NvtrDxvZ+tkAgQqCyjPK4M6jgCBrgWU513HEz2c8jw6fssTIECAAAECBAgQIECAAIHuBJTn3UUy9EDK86HjMzyBLAHleVbetiWQLqA8T78B/e6vPO83G5MRIECAAAECBAgQIECAAIFEAeV5Yurtdlaet7N1MgEClQWU55VBHUeAQNcCyvOu44keTnkeHb/lCRAgQIAAAQIECBAgQIBAdwLK8+4iGXog5fnQ8RmeQJaA8jwrb9sSSBdQnqffgH73V573m43JCBAgQIAAAQIECBAgQIBAooDyPDH1djsrz9vZOpkAgcoCyvPKoI4jQKBrAeV51/FED6c8j47f8gQIECBAgAABAgQIECBAoDsB5Xl3kQw9kPJ86PgMTyBLQHmelbdtCaQLKM/Tb0C/+yvP+83GZAQIECBAgAABAgQIECBAIFFAeZ6YerudleftbJ1MgEBlAeV5ZVDHESDQtYDyvOt4oodTnkfHb3kCBAgQIECAAAECBAgQINCdgPK8u0iGHkh5PnR8hieQJaA8z8rbtgTSBZTn6Teg3/2V5/1mYzICBAgQIECAAAECBAgQIJAooDxPTL3dzsrzdrZOJkCgsoDyvDKo4wgQ6FpAed51PNHDKc+j47c8AQIECBAgQIAAAQIECBDoTkB53l0kQw+kPB86PsMTyBJQnmflbVsC6QLK8/Qb0O/+yvN+szEZAQIECBAgQIAAAQIECBBIFFCeJ6bebmfleTtbJxMgUFlAeV4Z1HEECHQtoDzvOp7o4ZTn0fFbngABAgQIECBAgAABAgQIdCegPO8ukqEHUp4PHZ/hCWQJKM+z8rYtgXQB5Xn6Deh3f+V5v9mYjAABAgQIECBAgAABAgQIJAoozxNTb7ez8rydrZMJEKgsoDyvDOo4AgS6FlCedx1P9HDK8+j4LU+AAAECBAgQIECAAAECBLoTUJ53F8nQAynPh47P8ASyBJTnWXnblkC6gPI8/Qb0u7/yvN9sTEaAAAECBAgQIECAAAECBBIFlOeJqbfbWXneztbJBAhUFlCeVwZ1HAECXQsoz7uOJ3o45Xl0/JYnQIAAAQIECBAgQIAAAQLdCSjPu4tk6IGU50PHZ3gCWQLK86y8bUsgXUB5nn4D+t1fed5vNiYjQIAAAQIECBAgQIAAAQKJAsrzxNTb7aw8b2frZAIEKgsozyuDOo4Aga4FlOddxxM9nPI8On7LEyBAgAABAgQIECBAgACB7gSU591FMvRAyvOh4zM8gSwB5XlW3rYlkC6gPE+/Af3urzzvNxuTESBAgAABAgQIECBAgACBRAHleWLq7XZWnrezdTIBApUFlOeVQR1HgEDXAsrzruOJHk55Hh2/5QkQIECAAAECBAgQIECAQHcCyvPuIhl6IOX50PEZnkCWgPI8K2/bEkgXUJ6n34B+91ee95uNyQgQIECAAAECBAgQIECAQKKA8jwx9XY7K8/b2TqZAIHKAsrzyqCOI0CgawHledfxRA+nPI+O3/IECBAgQIAAAQIECBAgQKA7AeV5d5EMPZDyfOj4DE8gS0B5npW3bQmkCyjP029Av/srz/vNxmQECBAgQIAAAQIECBAgQCBRQHmemHq7nZXn7WydTIBAZQHleWVQxxEg0LWA8rzreKKHU55Hx295AgQIECBAgAABAgQIECDQnYDyvLtIhh5IeT50fIYnkCWgPM/K27YE0gWU5+k3oN/9lef9ZmMyAgQIECBAgAABAgQIECCQTcjAkAAAIABJREFUKKA8T0y93c7K83a2TiZAoLKA8rwyqOMIEOhaQHnedTzRwynPo+O3PAECBAgQIECAAAECBAgQ6E5Aed5dJEMPpDwfOj7DE8gSUJ5n5W1bAukCyvP0G9Dv/srzfrMxGQECBAgQIECAAAECBAgQSBRQniem3m5n5Xk7WycTIFBZQHleGdRxBAh0LaA87zqe6OGU59HxW54AAQIECBAgQIAAAQIECHQnoDzvLpKhB1KeDx2f4QlkCSjPs/K2LYF0AeV5+g3od3/leb/ZmIwAAQIECBAgQIAAAQIECCQKKM8TU2+3s/K8na2TCRCoLKA8rwzqOAIEuhZQnncdT/RwyvPo+C1PgAABAgQIECBAgAABAgS6E1CedxfJ0AMpz4eOz/AEsgSU51l525ZAuoDyPP0G9Lu/8rzfbExGgAABAgQIECBAgAABAgQSBZTniam321l53s7WyQQIVBZQnlcGdRwBAl0LKM+7jid6OOV5dPyWJ0CAAAECBAgQIECAAAEC3Qkoz7uLZOiBlOdDx2d4AlkCyvOsvG1LIF1AeZ5+A/rdX3nebzYmI0CAAAECBAgQIECAAAECiQLK88TU2+2sPG9n62QCBCoLKM8rgzqOAIGuBZTnXccTPZzyPDp+yxMgQIAAAQIECBAgQIAAge4ElOfdRTL0QMrzoeMzPIEsAeV5Vt62JZAuoDxPvwH97q887zcbkxEgQIAAAQIECBAgQIAAgUQB5Xli6u12Vp63s3UyAQKVBZTnlUEdR4BA1wLK867jiR5OeR4dv+UJECBAgAABAgQIECBAgEB3Asrz7iIZeiDl+dDxGZ5AloDyPCtv2xJIF1Cep9+AfvdXnvebjckIECBAgAABAgQIECBAgECigPI8MfV2OyvP29k6mQCBygLK88qgjiNAoGsB5XnX8UQPpzyPjt/yBAgQIECAAAECBAgQIECgOwHleXeRDD2Q8nzo+AxPIEtAeZ6Vt20JpAsoz9NvQL/7K8/7zcZkBAgQIECAAAECBAgQIEAgUUB5nph6u52V5+1snUyAQGUB5XllUMcRINC1gPK863iih1OeR8dveQIECBAgQIAAAQIECBAg0J2A8ry7SIYeSHk+dHyGJ5AloDzPytu2BNIFlOfpN6Df/ZXn/WZjMgIECBAgQIAAAQIECBAgkCigPE9Mvd3OyvN2tk4mQKCygPK8MqjjCBDoWkB53nU80cMpz6PjtzwBAgQIECBAgAABAgQIEOhOQHneXSRDD6Q8Hzo+wxPIElCeZ+VtWwLpAsrz9BvQ7/7K836zMRkBAgQIECBAgAABAgQIEEgUUJ4npt5uZ+V5O1snEyBQWUB5XhnUcQQIdC2gPO86nujhlOfR8VueAAECBAgQIECAAAECBAh0J6A87y6SoQdSng8dn+EJZAkoz7Pyti2BdAHlefoN6Hd/5Xm/2ZiMAAECBAgQIECAAAECBAgkCijPE1Nvt7PyvJ2tkwkQqCygPK8M6jgCBLoWUJ53HU/0cMrz6PgtT4AAAQIECBAgQIAAAQIEuhNQnncXydADKc+Hjs/wBLIElOdZeduWQLqA8jz9BvS7v/K832xMRoAAAQIECBAgQIAAAQIEEgWU54mpt9tZed7O1skECFQWUJ5XBnUcAQJdCyjPu44nejjleXT8lidAgAABAgQIECBAgAABAt0JKM+7i2TogZTnQ8dneAJZAsrzrLxtSyBdQHmefgP63V953m82JiNAgAABAgQIECBAgAABAokCyvPE1NvtrDxvZ+tkAgQqCyjPK4M6jgCBrgWU513HEz2c8jw6fssTIECAAAECBAgQIECAAIHuBJTn3UUy9EDK86HjMzyBLAHleVbetiWQLqA8T78B/e6vPO83G5MRIECAAAECBAgQIECAAIFEAeV5Yurtdlaet7N1MgEClQWU55VBHUeAQNcCyvOu44keTnkeHb/lCRAgQIAAAQIECBAgQIBAdwLK8+4iGXog5fnQ8RmeQJaA8jwrb9sSSBdQnqffgH73V573m43JCBAgQIAAAQIECBAgQIBAooDyPDH1djsrz9vZOpkAgcoCyvPKoI4jQKBrAeV51/FED6c8j47f8gQIECBAgAABAgQIECBAoDsB5Xl3kQw9kPJ86PgMTyBLQHmelbdtCaQLKM/Tb0C/+yvP+83GZAQIECBAgAABAgQIECBAIFFAeZ6YerudleftbJ1MgEBlAeV5ZVDHESDQtYDyvOt4oodTnkfHb3kCBAgQIECAAAECBAgQINCdgPK8u0iGHkh5PnR8hieQJaA8z8rbtgTSBZTn6Teg3/2V5/1mYzICBAgQIECAAAECBAgQIJAooDxPTL3dzsrzdrZOJkCgsoDyvDKo4wgQ6FpAed51PNHDKc+j47c8AQIECBAgQIAAAQIECBDoTkB53l0kQw+kPB86vm0z/COPPFK++MUvln/8x38sd955Z/nWt741G+T5z39+ecUrXlF++7d/u/zu7/5ued7znld22GGHFQ/585//vNx1113l2muvLV/5ylfKN77xjfLQQw+Vpz3taeXXf/3Xy7777lsOPPDA8rKXvaw86UlPWvHz1q9fX/7t3/6tfOELXyg33HDDbMf77rtvdu4rX/nKsvfee5eDDjqovOpVryo777zzcM9b8cDb8ADl+TbE92gCBFZdQHm+6uQeuEQB5fkSobyMAAECBAgQIECAAAECBAgQWBUB5fmqMMc8RHkeE/XKF/2v//qv8jd/8zflgx/84Ky83tzPVGy/+c1vLqeddlp5wQtesOyH33vvvWXt2rXloosu2uIZr3/968v0fyCnEn25pf2DDz5YzjzzzHLuueeWRx99dLPP/I3f+I3y4Q9/ePaPBZZb2q/287aI2PkLlOedB2Q8AgSqCijPq3I6rKKA8rwipqMIECBAgAABAgQIECBAgACBFQsoz1dM6IDHCSjPXYclCdx9993lpJNOmn0ae2t+pk+jf/zjH599UntrC+1bbrmlHHPMMbNPnS/1Z7fddivnnHNOOfTQQ7f6edNz3v72t5fbbrttqY+bffr91FNPLSeeeGLZcccdl/y+6YWr/bytGq7TFyvPOw3GWAQINBFQnjdhdWgFAeV5BURHECBAgAABAgQIECBAgAABAtUElOfVKB1USlGeuwZbFLj//vvLscceW6655ponvHYqq/fcc8/yC7/wC2X6FPWGr3B//AuXU2h/9atfLUcdddT869Iff9701em/+Iu/WKavj/+nf/qnJ8w0FdrnnXdeOeyww5ZcoH/3u98tf/AHf1C+/vWvP+G86ZPsu+++e3nsscfKHXfcseAn0s8444xy8sknL7lAX+3nbTHkQV6gPB8kKGMSIFBFQHlehdEhDQSU5w1QHUmAAAECBAgQIECAAAECBAgsW0B5vmw6b1xAQHnuWmxWYCqM3/Oe95RPfvKTG71u+or06c+n3/v9+E9cP/DAA+XCCy8sU5n8+K92nwr2yy67rLzkJS/Zovi///u/l6OPPrpcd91189dOhfif/umfzgruX/qlX5r/+WLPm373+t/+7d8u6XnT19FPnxz/1Kc+tdFs05+dcMIJs9/lvuFT81Nhf9VVV5W/+Iu/2OgT8dNrpr2n37++pZ/Vft6W5hnp75XnI6VlVgIEViqgPF+poPe3ElCet5J1LgECBAgQIECAAAECBAgQILAcAeX5ctS8ZzEB5bm7sVmBG2+8cfa7yx//+7/f+c53zsrjqdBe6Gf9+vVl3bp15Q//8A83+uT4KaecMvud5Jv7evPpvWeffXb5kz/5k/nRUzH913/912X//fdf8JPkiz1v+iT4hz70obLzzjtvdsfpE/Vvfetb5ztOe5111lmzT74vNus///M/zwr+x39S/ZBDDinnn39+2XXXXbt63vZ0xZXn21OadiFAYEsCyvMtCfn7bSWgPN9W8p5LgAABAgQIECBAgAABAgQILCSgPHcvagooz2tqbmdnTZ+Qfve7313+7u/+br7ZAQccUC644ILyrGc9a7PbLlSCT58Gnz59/su//MuLvveee+6Zfd3640vpT3ziE7NPgG/ud6ZPz5vOPu644+Yl+FS6X3nlleXlL3/5os97+OGHZ7/n/HOf+9z8NUst3Tf9avmpdL/44ovLG9/4xm6et51dydk/vjj99NPna03/SGPNmjXb25r2IUCAwExAee4i9CqgPO81GXMRIECAAAECBAgQIECAAIFMAeV5Zu6ttlaet5LdDs799re/PfvU+d133z3fZvrK8je96U1L2u6uu+4qhx56aLnzzjvnr58+5f2GN7xh0fd/+tOfnn2ie8PPVBxMhfRzn/vcLT5zobL/1FNPLWvXri1PfvKTF3z/l7/85XLQQQfNC/fpa+Uvv/zysscee2zxeT/72c9mZe4HPvCB+Wvf9ra3zb7i/qlPfWoXz9viEoO9QHk+WGDGJUBgRQLK8xXxeXNDAeV5Q1xHEyBAgAABAgQIECBAgAABAlstoDzfajJv2IyA8tz1WFTgiiuuKG95y1vmf/+bv/mb5TOf+czsd4Av5Wf6VPf0deiP/93l5513Xjn22GMXfPv01fDHH3/8rCzf8HPmmWfOfh/55j51/vjDrr766nLwwQfP/2i//fYrF110UXn2s5/9hGdO5fdUrn/kIx+Z/930CfePfvSjW/yq9w1vuP3228uBBx5Yvv/978/+aCrf//7v/7782q/92jZ/3lIyGu01yvPREjMvAQIrEVCer0TPe1sKKM9b6jqbAAECBAgQIECAAAECBAgQ2FoB5fnWinn95gSU5+7HogIPPPBA+c53vlPuuOOOMpXEz3zmM8vHPvaxsssuuyxJbaEy/M///M9nhfVCP5t+Un36GvTrr7++7LPPPkt63vSi++67rxx++OHla1/72uw9mzvjBz/4wazcv+GGG+bnX3LJJeWII45Y8vN++MMfzj4pP309/Iafxc5Y7ecteYmBXqg8HygsoxIgsGIB5fmKCR3QSEB53gjWsQQIECBAgAABAgQIECBAgMCyBJTny2LzpkUElOeuRjOBBx98cFZkf+lLX5o/Y3Pl9E033VRe+9rXzl+7tZ90n964UGG/2KfdN/1a+unT6ddee23Za6+9lmyy0KfX3/e+982+yn3Tr4pf7ecteYmBXqg8HygsoxIgsGIB5fmKCR3QSEB53gjWsQQIECBAgAABAgQIECBAgMCyBJTny2LzpkUElOeuRjOBTX+f+JbK6bPOOqucdNJJ83mmT4Wfc845s0+PL/Vn/fr1s99DPv1nw8/0te9nnHFG2WmnnTY65vOf/3x54xvfOP+zNWvWlEsvvbQ85znPWerjZq+bvhb+qKOOmr9n+j3xF1xwQXn605++TZ+3VUsM8mLl+SBBGZMAgSoCyvMqjA5pIKA8b4DqSAIECBAgQIAAAQIECBAgQGDZAsrzZdN54wICynPXoonA/fffP/vd5tdcc838/EMOOaScf/75Zdddd33CMxf6BPdipfeWBp6ecdxxx81ftlgJv+nrFiu9t/S8TT8xv1gJv9rP29LcI/698nzE1MxMgMByBZTny5XzvtYCyvPWws4nQIAAAQIECBAgQIAAAQIEtkZAeb41Wl67JQHl+ZaE/P1WC9x7773llFNOKZdddtn8vdOnx6ffC/74r2V//MGPPfZYmcryqWDe8LO534++uaGmT48feeSR85e87nWvm32i/BnPeMZGb5u+Wv20006b/9lU9k+ffn/KU56yVTvfdttt5dWvfvX8PXvuuWe54ooryotf/OJt+rytWmKQFyvPBwnKmAQIVBFQnldhdEgDAeV5A1RHEiBAgAABAgQIECBAgAABAssWUJ4vm84bFxBQnrsWKxaYvir9kUceKXfddVe5+OKLy4UXXjj73eMbfqbi/NRTT52V4zvuuOOCz3v44YfL9Anx6667bv730zm///u/v9XzLaXM/tGPflROPvnkcu65587PX7t2bZn+s8MOO2zVM6e9Dz300HLnnXfO33frrbeWffbZZ/6/r/bztmqBgV6sPB8oLKMSILBiAeX5igkd0EhAed4I1rEECBAgQIAAAQIECBAgQIDAsgSU58ti86ZFBJTnrsayBf7jP/6jHHHEEeWLX/ziomdMn76eCunpK9sXK86nNy901iWXXDI7f2t/llKe1/yk+1LK89V+3taajfJ65fkoSZmTAIEaAsrzGorOaCGgPK+r+s1vfrN84QtfqHuo0whUEvjVX/3V8qpXvao873nPq3SiYwgQIECAAAECBAgQIFBfQHle3zT5ROV5cvor3P2+++4rhx9+ePna17624En77rtvOfvss8tLX/rSLX6aW3m+9DCWUtYv/bSVvfJ73/teufrqq8v0O+tX4+eGG27Y6B9rrFu3rky/Y94PAQIEtkcB5fn2mOr2sZPyvF6ON998c5n+37ofAj0LTP8Q+rOf/WzPI5qNAAECBAgQIECAAIFwgU3L8+nX+e6///6rorLLLruUY445ZlWe5SGrI6A8Xx3n7fIpC5W4Cy160EEHlT/7sz8rL3vZyxYt0R988MFZEf+lL31pfkTLT57/93//d/njP/7jcsEFF8yft9zfsb6UMnu1n7caF+7nP/95eeELX1juueee1Xjcgs+46aabyn777bfNnu/BBAgQaCmgPG+p6+yVCCjPV6K38Xs3/S/39U52EoG6AtOv6vJDgAABAgQIECBAgACBXgWOO+64cv7552+z8aai/vrrr99mz/fgugLK87qeUadt+Hr0qRTffffdy//8z//Mfu/3Qw899ASH3XbbrXz84x+ffQ37Ql/fvlABXas8f9GLXlSuvPLKsscee8znWuiT7jXL8xtvvLH8zu/8zjZ73mpcxG984xtl7733Xo1HLfqMc845p7zrXe/apjN4OAECBFoJKM9byTp3pQLK85UK/u/7lef1LJ3UVkB53tbX6QQIECBAgAABAgQIrEzg9a9/fbnuuutWdsgK3z11ZJv79cUrPN7bV1FAeb6K2Nvbo37yk5/MVtppp53mq02fRv6Xf/mX8rGPfaxcdNFFG638tKc9rZx33nnlsMMOe8In0Bf6CviW5fkPf/jDcvTRR89K9Q0/Lcvz1X7eat216R9O3HHHHav1uCc8x9e2bzN6DyZAYBUElOergOwRyxJQni+LbcE3bVqeX3vjunqHO4nACgT+4oPvL7fecvP8BOX5CjC9lQABAgQIECBAgACB5gInnHBC+au/+qvmz1nsAb/3e79Xrrjiim32fA+uK6A8r+vptP8v8NOf/rRceOGF5cQTTyyPPvro3OUVr3hFufjii8v0afDH//id50u/Okv5mviln7ayV/74xz8u11xzzar9zvOrrrqqTP/Z8KM8X1l+3k2AQN8CyvO+80meTnleL/2FyvNX/9aaeg9wEoFlCvzf175Geb5MO28jQIAAAQIECBAgQGD1BTb979cHH3xwmf6zGj9PecpTyoEHHrgaj/KMVRJQnq8SdOJjpgL9zDPPLO9973s3Wn/6s6lU32GHHeZ/rjxf+g3pqTxf+tR1Xrnp/weoPK/j6hQCBPoUUJ73mYupSlGe17sFyvN6lk6qK6A8r+vpNAIECBAgQIAAAQIE2gps+t+vTz/99LJ27dq2D3X6diugPN9uo+1jsQceeKC84x3vKJ///OfnAx1wwAGzT5/vuuuu8z97+OGHy1vf+taNfifFcr+2/ZZbbin77rvv/Oy99tqrXH755eWFL3zh/M9+9KMflZNPPrmce+658z9b7te2/+u//muZvpLjO9/5zuys6evpp995/spXvnKbPa+P9OtPoTyvb+pEAgT6FVCe95tN+mTK83o3QHlez9JJdQWU53U9nUaAAAECBAgQIECAQFsB5Xlb37TTledpiW+Dfc8666xy0kknzZ/80pe+tHz2s58tv/IrvzL/s8cee2z2afTzzz9//mfLLbMvvfTScuSRR87Ped3rXlemP3vGM56x0fYf+MAHymmnnTb/s2OPPbZMs05fsbE1P7fddlt59atfPX/LnnvuOfvdFi9+8Yu36fO2ZodRXqs8HyUpcxIgUENAeV5D0RktBJTn9VSV5/UsnVRXQHle19NpBAgQIECAAAECBAi0FVCet/VNO115npb4Nth300+CTyPceuutZZ999plP87Of/ayceuqp5SMf+cj8z973vveVqeB+8pOfvFVTTwX8cccdN3/P9In2c845Z/aJ8Mf/LPV1W3r4TTfdVF772tfOX7ZmzZpZWf+c5zxnmz5vS3OP+PfK8xFTMzMBAssVUJ4vV877Wgsoz+sJK8/rWTqproDyvK6n0wgQIECAAAECBAgQaCugPG/rm3a68jwt8W2w76afzJ5G2LQ8n/5s0zL76KOPLn/5l39ZdtlllyVPvVAJP32i/Ywzzig77bTTRudsWnrvt99+5TOf+UzZfffdl/y8heZ+85vfXC644ILy9Kc/fZs+b6uWGOTFyvNBgjImAQJVBJTnVRgd0kBAeV4PVXlez9JJdQWU53U9nUaAAAECBAgQIECAQFsB5Xlb37TTledpiS9x3x//+MflK1/5SvnWt741+13e9957b5k+Cf6GN7xhiSf878uWWp4v9RPcmxvg0UcfLccff/zsd6pv+DnvvPPK9JXsm/58+9vfLlPRfffdd8/+6kUvelG58soryx577LHkHbfmE/Or/bwlLzHQC5XnA4VlVAIEViygPF8xoQMaCSjP68Eqz+tZOqmugPK8rqfTCBAgQIAAAQIECBBoK6A8b+ubdrryPC3xJe778MMPl+nrzq+77rr5O6avVV+7du1Wf4369Pu/3/KWt8zPWeh3nk9/edddd5VDDz203HnnnbPXPvvZzy7XXntt2WuvvZY49RPPmL6q/frrr9/oK+I3HPaDH/xgtuMNN9wwP/+aa67Zqn8gsNAZl1xySTniiCOeMPNqP2/JaAO9UHk+UFhGJUBgxQLK8xUTOqCRgPK8HqzyvJ6lk+oKKM/rejqNAAECBAgQIECAAIG2Asrztr5ppyvP0xJf4r4/+clPynvf+95y1llnzd8xfa35RRddNCu1l/ozfYL9Pe95Tzn77LPnb9l///1nnwx/5jOfudExC31q/MwzzyzT167vsMMOS3rk1VdfXQ4++OD5axf7/ePTCxb61PgJJ5xQPvrRj5add955Sc+7/fbby4EHHli+//3vz16/uU+vr/bzlrTAYC9Sng8WmHEJEFiRgPJ8RXze3FBAeV4PV3lez9JJdQWU53U9nUaAAAECBAgQIECAQFsB5Xlb37TTledpiW/FvpsW0dNbr7rqqvKmN71pyadMX1U+fer8u9/97vw9m/sE+6c//eky/a7zDT9TcTAV7c997nO3+MxHHnmk/NEf/dGs4N/ws6VPy3/5y18uBx10UJmK++nnJS95Sbn88suX9NXtP/3pT2efxP/whz88f97b3va28slPfrI89alPXXDe1X7eFtEGe4HyfLDAjEuAwIoElOcr4vPmhgLK83q4yvN6lk6qK6A8r+vpNAIECBAgQIAAAQIE2gooz9v6pp2uPE9LfCv2/d73vjf7WvN169bN33XAAQeUCy64oDzrWc/a4kn333//7HeNT1+FvuHn+c9//uz3ir/85S9f8P333HNPOeyww8rXv/71+d+fccYZ5eSTTy477rjjos9cv359ueyyy8pxxx03L8KnT8j/wz/8Q9l7770Xfd/09fRvf/vby+c+97n5a971rnfNPn2+WAG+4YVf/epXy1FHHVXuu++++Xu39I8LVvt5WwxpsBcozwcLzLgECKxIQHm+Ij5vbiigPK+HqzyvZ+mkugLK87qeTiNAgAABAgQIECBAoK2A8rytb9rpyvO0xLdi36mQnoryY445ZqN3veMd7yhTob3bbrstetpDDz00+9r3T33qUxu95pRTTinT/xFbrAifvtp8Kq6n1234mX5v+bnnnlsOP/zw8qQnPekJz5zmnH5v+Tvf+c6NiuypcP/Qhz60xa9gv/TSS8uRRx650bnTp8lPOumkRd/7zW9+sxx//PEblfyHHHJI+X/s3Xuw3VV98P+VwKApQgqMXKxtsFMngiNoLaKlXEaqqKAYSkVMALkFKiK3sQO0SAcUEIt4KQgIUoRoFBQUUK5aRKxIqVBsIeUPydQWigYGIsZaSJ757qc5k4QTzl7nfNb3nHXW68w4Po/s72ev9focf/N75u3e5+KLL06bbbbZCyr3/X4ZK5/yLxXPp/yKHJAAgUAB8TwQ06hQAfE8jlM8j7M0KVZAPI/1NI0AAQIECBAgQIAAgbIC4nlZ39ami+etbTzzvt0npbtPj1999dVrPbnTTjulj370o6n7m+IbbbTRyD975pln0re+9a30iU98It1zzz1rPbPvvvsO4vJWW231gqd45JFHBjH7rrvuGnldF9C7T4Qfd9xxa/3N9ccffzxdccUVg5jfBfvVPzvvvHO6/PLLB1/DPtbP+u548MEHD76W/RWveMXI31zvvhq++3T5xz/+8bRkyZKR0d0n6rtz7L777mO9Xer7/cY8UEUvEM8rWpajEiAwYQHxfMKEBhQSEM/jYMXzOEuTYgXE81hP0wgQIECAAAECBAgQKCsgnpf1bW26eN7axsdx3y4Sd19tvmbMXj2mi9qvfe1r06xZs1IXln/4wx+O+g677LJL6v6e+dy5c4c6wWhfib76wde97nXppS996XrfrzvTRRddNPj69xkzZgz1ft3fZD/00EPX+iT56ge7M3dxfMWKFem+++4b+Vr4NQcP89Xya76+7/cbCqGCF4nnFSzJEQkQCBMQz8MoDQoWEM/jQMXzOEuTYgXE81hP0wgQIECAAAECBAgQKCsgnpf1bW26eN7axsd53+7vep9wwglr/W3wYUd1Ebv7pPbv/u7vDvtIWt9XsY81oPsq+QsuuCAdcMABQ4fz1TNH+yr2sd6vC/WnnXbdXratAAAgAElEQVTawOaF/ib7aHP6fr+x7lLDPxfPa9iSMxIgECUgnkdJmhMtIJ7HiYrncZYmxQqI57GephEgQIAAAQIECBAgUFZAPC/r29p08by1jU/gvt1Xsl9yySXp05/+9Fp/W3x9I1/zmtekU045Je23335j/t3x9c146KGHBn///Nprrx3z5Pvss8/g76l3n0wf9hPn6w597LHH0kc+8pG0ePHiUT9hvubru6+u7/42+pvf/OZR/xb7mAdOKfX9fsOcaSq/RjyfyttxNgIEogXE82hR86IExPMoyTT4/3f9m7/5m5GB19/y3fQnu+0R9wYmERingHg+TjiPESBAgAABAgQIECAwKQLi+aSwT9s3Fc+n7WrLXaz7evY777xz8LfN//mf/3nkq9q7T33vuOOO6Y1vfGN6xzvekd7whjes9ffQx3uilStXDv6++PXXX5++853vDP6Wevf3zVd/ZXz3d8bf9a53DaJ57qe/RztT96n3n/3sZ+mGG25IN910U7r//vtH/scC3d26e82bNy91f1e9+7r6if70/X4TPe9kPi+eT6a+9yZAoG8B8bxvce83rIB4PqzU2K8Tz8c28orJERDPJ8fduxIgQIAAAQIECBAgMD4B8Xx8bp4aXUA895tBgEA1AuJ5NatyUAIEAgTE8wBEI4oIiOdxr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p91I9sAACAASURBVB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i+etbdx9CVQsIJ5XvDxHJ0AgW0A8zybzQE8C4nkctHgeZ2lSrIB4HutpGgECBAgQIECAAAECZQXE87K+rU0Xz1vbuPsSqFhAPK94eY5OgEC2gHieTeaBngTE8zho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eJ5axt3XwIVC4jnFS/P0QkQyBYQz7PJPNCTgHgeBy2ex1maFCsgnsd6mkaAAAECBAgQIECAQFkB8bysb2vTxfPWNu6+BCoWEM8rXp6jEyCQLSCeZ5N5oCcB8TwOWjyPszQpVkA8j/U0jQABAgQIECBAgACBsgLieVnf1qaL561t3H0JVCwgnle8PEcnQCBbQDzPJvNATwLieRy0eB5naVKsgHge62kaAQIECBAgQIAAAQJlBcTzsr6tTRfPW9u4+xKoWEA8r3h5jk6AQLaAeJ5N5oGeBMTzOGjxPM7SpFgB8TzW0zQCBAgQIECAAAECBMoKiOdlfVubLp63tnH3JVCxgHhe8fIcnQCBbAHxPJvMAz0JiOdx0OJ5nKVJsQLieaynaQQIECBAgAABAgQIlBUQz8v6tjZdPG9t4+5LoGIB8bzi5Tk6AQLZAuJ5NpkHehIQz+OgxfM4S5NiBcTzWE/TCBAgQIAAAQIECBAoKyCel/Vtbbp43trG3ZdAxQLiecXLc3QCBLIFxPNsMg/0JCCex0GL53GWJsUKiOexnqYRIECAAAECBAgQIFBWQDwv69vadPG8tY27L4GKBcTzipfn6AQIZAuI59lkHuhJQDyPgxbP4yxNihUQz2M9TSNAgAABAgQIECBAoKyAeF7Wt7Xp4nlrG3dfAhULiOcVL8/RCRDIFhDPs8k80JOAeB4HLZ7HWZoUKyCex3qaRoAAAQIECBAgQIBAWQHxvKxva9PF89Y27r4EKhYQzytenqMTIJAtIJ5nk3mgJwHxPA5aPI+zNClWQDyP9TSNAAECBAgQIECAAIGyAuJ5Wd/WpovnrW3cfQlULCCeV7w8RydAIFtAPM8m80BPAuJ5HLR4HmdpUqyAeB7raRoBAgQIECBAgAABAmUFxPOyvq1NF89b27j7EqhYQDyveHmOToBAtoB4nk3mgZ4ExPM4aPE8ztKkWAHxPNbTNAIECBAgQIAAAQIEygqI52V9W5sunre2cfclULGAeF7x8hydAIFsAfE8m8wDPQmI53HQ4nmcpUmxAuJ5rKdpBAgQIECAAAECBAiUFRDPy/q2Nl08b23j7kugYgHxvOLlOToBAtkC4nk2mQd6EhDP46DF8zhLk2IFxPNYT9MIECBAgAABAgQIECgrIJ6X9W1tunje2sbdl0DFAuJ5xctzdAIEsgXE82wyD/QkIJ7HQYvncZYmxQqI57GephEgQIAAAQIECBAgUFZAPC/r29p08by1jbsvgYoFxPOKl+foBAhkC4jn2WQe6ElAPI+DFs/jLE2KFRDPYz1NI0CAAAECBAgQIECgrIB4Xta3tenieWsbd18CFQuI5xUvz9EJEMgWEM+zyTzQk4B4HgctnsdZmhQrIJ7HeppGgAABAgQIECBAgEBZAfG8rG9r08Xz1jbuvgQqFhDPK16eoxMgkC0gnmeTeaAnAfE8Dlo8j7M0KVZAPI/1NI0AAQIECBAgQIAAgbIC4nlZ39amVxHPn3322fTMM8+k2bNnt7Yf9yVAYA0B8dyvAwECLQmI5y1tu667iudx+xLP4yxNihUQz2M9TSNAgAABAgQIECBAoKyAeF7Wt7XpVcTzZcuWpQULFqQXv/jFaeHChWmPPfZIs2bNam1X7kugeQHxvPlfAQAEmhIQz5tad1WXFc/j1iWex1maFCsgnsd6mkaAAAECBAgQIECAQFkB8bysb2vTq4nn8+fPTzfffPNgP3PmzBnE9Pe+971p++23TzNnzmxtb+5LoEkB8bzJtbs0gWYFxPNmVz/lLy6ex61IPI+zNClWQDyP9TSNAAECBAgQIECAAIGyAuJ5Wd/WplcZz9dc0q677joI6e9+97vTlltu2dr+3JdAUwLieVPrdlkCzQuI583/CkxZAPE8bjXieZylSbEC4nmsp2kECBAgQIAAAQIECJQVEM/L+rY2vfp4vnphm2yySZo3b1469NBD08477+xr3Vv7TXbfJgTE8ybW7JIECPyfgHjuV2GqCojncZsRz+MsTYoVEM9jPU0jQIAAAQIECBAgQKCsgHhe1re16dMmnq+5uO5r3Q8//PDUfdX7tttu62vdW/utdt9pKyCeT9vVuhgBAqMIiOd+LaaqgHgetxnxPM7SpFgB8TzW0zQCBAgQIECAAAECBMoKiOdlfVubXkU875by+OOPp+uuuy5dddVV6c477xx6T93Xuh999NHp7W9/e9pss82Gfs4LCRCYegLi+dTbiRMRIFBOQDwvZ2vyxATE84n5rfm0eB5naVKsgHge62kaAQIECBAgQIAAAQJlBcTzsr6tTa8mnq9ezMqVK9MjjzySvvSlLw1C+pIlS4ba2eqvdV+4cOHga9033HDDoZ7zIgIEpo6AeD51duEkBAiUFxDPyxt7h/EJiOfjcxvtKfE8ztKkWAHxPNbTNAIECBAgQIAAAQIEygqI52V9W5teXTxfc0HPPvts+vGPf5wWLVqUrrzyyvTEE08Mtb/VX+t+0EEHpe7/PGPGjKGe8yICBCZXQDyfXH/vToBAvwLieb/e3m14AfF8eKuxXimejyXkn0+WgHg+WfLelwABAgQIECBAgACB8QiI5+NR88z6BKqO52te6plnnknf+9730iWXXJJuv/32tHz58qG2vueee6bDDjss7bPPPmnTTTcd6hkvIkBgcgTE88lx964ECEyOgHg+Oe7edWwB8Xxso2FfIZ4PK+V1fQuI532Lez8CBAgQIECAAAECBCYiIJ5PRM+z6wpMm3i+5sW6v49+8803p89//vND/330zTffPB144IGDf/lad/9FITA1BcTzqbkXpyJAoIyAeF7G1dSJC4jnEzdcPUE8j7M0KVZAPI/1NI0AAQIECBAgQIAAgbIC4nlZ39amT8t4vnqJq1atSkuXLh38bfScv4/+mte8Ji1YsCC95z3v8bXurf03wn2ntIB4PqXX43AECAQLiOfBoMaFCYjnYZRJPI+zNClWQDyP9TSNAAECBAgQIECAAIGyAuJ5Wd/Wpk/reL7mMsf799G7r3M/8sgj0x577OFr3Vv7b4f7TjkB8XzKrcSBCBAoKCCeF8Q1ekIC4vmE+NZ6WDyPszQpVkA8j/U0jQABAgQIECBAgACBsgLieVnf1qY3E8/XXOyKFSvS3Xffnb7+9a+nb37zm4NPp4/1032t+0EHHZSOOOKItP3226eZM2eO9Yh/ToBAsIB4HgxqHAECU1pAPJ/S62n6cOJ53PrF8zhLk2IFxPNYT9MIECBAgAABAgQIECgrIJ6X9W1tepPxfM0ld59I//d///d0yy23pBtuuCHdfvvtY/4O7LrrrunYY49N3afSZ82aNebrvYAAgRgB8TzG0RQCBOoQEM/r2FOLpxTP47YunsdZmhQrIJ7HeppGgAABAgQIECBAgEBZAfG8rG9r05uP57/5zW/Sfffdl66//vp09dVXpyVLlgz9OzB37txBRH//+9+fNt5446Gf80ICBMYnIJ6Pz81TBAjUKSCe17m3Fk4tnsdtWTyPszQpVkA8j/U0jQABAgQIECBAgACBsgLieVnf1qY3Gc+feeaZdNddd6Wrrroq3XjjjemJJ56Y0N532mmn9KlPfSq96U1vSjNmzJjQLA8TILB+AfHcbwcBAi0JiOctbbuuu4rncfsSz+MsTYoVEM9jPU0jQIAAAQIECBAgQKCsgHhe1re16c3E8+4T5j/60Y/SF77whfSNb3xj6GC+ySabpN133z11X+9+0003rff3o/ub6J/97GfTe9/7Xn8PvbX/FrlvbwLieW/U3ogAgSkgIJ5PgSU4wqgC4nncL4Z4HmdpUqyAeB7raRoBAgQIECBAgAABAmUFxPOyvq1Nn9bxvAveDz74YPrKV74y+JT50qVLh97vzjvvnBYsWJDe8573pC233HLw3OOPPz6YdcEFF4z69e5daL/kkksGAd0PAQLxAuJ5vKmJBAhMXQHxfOrupvWTiedxvwHieZylSbEC4nmsp2kECBAgQIAAAQIECJQVEM/L+rY2fdrF81WrVg0i+Ve/+tVBMH/ggQeG3umcOXPSfvvtlw477LC0/fbbr/cT5CtWrEhf+9rX0kc/+tHnRfRddtll8L7bbrvt0O/rhQQIDCcgng/n5FUECEwPAfF8euxxOt5CPI/bqngeZ2lSrIB4HutpGgECBAgQIECAAAECZQXE87K+rU2fNvG8+1T4ddddNwjXd95559B77D4tvueee6aFCxemPfbYI82aNWvoZ3/yk5+kI444It19991rPXPppZemww8/fOg5XkiAwHAC4vlwTl5FgMD0EBDPp8cep+MtxPO4rYrncZYmxQqI57GephEgQIAAAQIECBAgUFZAPC/r29r0quP5008/nb71rW+lRYsWpRtuuCFrd6N9LXvWgJRS9yn3LpR34X3Nnw984APpvPPOSy9+8YtzR3o9AQIvICCe+/UgQKAlAfG8pW3XdVfxPG5f4nmcpUmxAuJ5rKdpBAgQIECAAAECBAiUFRDPy/q2Nr26eN59ZXr3Se/LL788XXvttWn58uVD72zYr2UfemBK6aGHHhr8XfQ1vx5+r732GgT9LbbYImeU1xIgMIaAeO5XhACBlgTE85a2XdddxfO4fYnncZYmxQqI57GephEgQIAAAQIECBAgUFZAPC/r29r0KuL5ypUr049//ON05ZVXDv71xBNPDL2niXwt+zBvsmzZsjR//vx08803j7xcPB9GzmsI5AuI5/lmniBAoF4B8bze3U33k4vncRsWz+MsTYoVEM9jPU0jQIAAAQIECBAgQKCsgHhe1re16VXE89EC9ViLivha9rHeo/vno51t//33H3yd++zZs4cZ4TUECAwpIJ4PCeVlBAhMCwHxfFqscVpeQjyPW6t4HmdpUqyAeB7raRoBAgQIECBAgAABAmUFxPOyvq1Nn1bxvMTXso/1C/Ff//Vfg0+e/8M//MPIS0855ZR05plnpg022GCsx/1zAgQyBMTzDCwvJUCgegHxvPoVTtsLiOdxqxXP4yxNihUQz2M9TSNAgAABAgQIECBAoKyAeF7Wt7Xp1cfz0l/LPtYvxL333pve+c53pkcffXTw0rlz56bzzjsv7b333mM96p8TIJApIJ5ngnk5AQJVC4jnVa9vWh9ePI9br3geZ2lSrIB4HutpGgECBAgQIECAAAECZQXE87K+rU2vNp739bXsY/1C/OxnP0vLly9PW2+99eBr2mfOnDnWI/45AQLjFBDPxwnnMQIEqhQQz6tcWxOHFs/j1iyex1maFCsgnsd6mkaAAAECBAgQIECAQFkB8bysb2vTq4rnDz30UNpvv/3SYYcdlrbffnuhurXfVvdtXkA8b/5XAACBpgTE86bWXdVlxfO4dYnncZYmxQqI57GephEgQIAAAQIECBAgUFZAPC/r29r0KuL5L3/5y/TAAw+k1772tWnWrFmt7ch9CRD4PwHx3K8CAQItCYjnLW27rruK53H7Es/jLE2KFRDPYz1NI0CAAAECBAgQIECgrIB4Xta3telVxPMSS1m5cmWaMWPG4F9+CBCoQ0A8r2NPTkmAQIyAeB7jaEq8gHgeZyqex1maFCsgnsd6mkaAAAECBAgQIECAQFkB8bysb2vTp0U8X7VqVfrv//7vdN9996UddtghvexlLxtzrjH7qAAAIABJREFUj7feems68sgj0x577JHe9773pV133dWn2sdU8wICkysgnk+uv3cnQKBfAfG8X2/vNryAeD681VivFM/HEvLPJ0tAPJ8see9LgAABAgQIECBAgMB4BMTz8ah5Zn0CVcfz//mf/0m33XZb+vjHP57uvPPOwR3vuOOOtNtuu4258UWLFqUFCxaMvG7u3Lnp2GOPTe9///vTxhtvPObzXkCAQP8C4nn/5t6RAIHJExDPJ8/eO7+wgHge9xsinsdZmhQrIJ7HeppGgAABAgQIECBAgEBZAfG8rG9r06uN5w899FD68Ic/nG644Ya1dnbVVVel+fPnj7nHM888M33kIx953uv22Wef9IlPfCK96lWvGnOGFxAg0K+AeN6vt3cjQGByBcTzyfX37usXEM/jfjvE8zhLk2IFxPNYT9MIECBAgAABAgQIECgrIJ6X9W1tepXx/Hvf+15auHBhWrJkyfP2dcYZZ6TTTjvtBff461//Op100knpwgsvHPV1O+64Y/rc5z6X3vSmN7X2++C+BKa0gHg+pdfjcAQIBAuI58GgxoUJiOdhlEk8j7M0KVZAPI/1NI0AAQIECBAgQIAAgbIC4nlZ39amVxfPu69lP+SQQ9LSpUtH3dVRRx2Vzj///Bf8++XLly9PxxxzTLryyivXu++dd945XX755Wm77bZr7XfCfQlMWQHxfMquxsEIECggIJ4XQDUyREA8D2EcDBHP4yxNihUQz2M9TSNAgAABAgQIECBAoKyAeF7Wt7XpVcXzxx57LB1xxBHpxhtvHHVPc+bMGXxl+ymnnJJe8pKXrHeXK1euTN2sf/qnf0qLFy8efPV7F9TX/Tn44IPTZz/72bTpppu29nvhvgSmpIB4PiXX4lAECBQSEM8LwRo7YQHxfMKEIwPE8zhLk2IFxPNYT9MIECBAgAABAgQIECgrIJ6X9W1tejXxfNWqVekzn/lMOv7445+3o5122imdfvrp6c1vfvMLfuJ8fct99NFH0yc/+cn0t3/7t897ybB/Q721Xxz3JTAZAuL5ZKh7TwIEJktAPJ8see87loB4PpbQ8P9cPB/eyiv7FRDP+/X2bgQIECBAgAABAgQITExAPJ+Yn6fXFqgmnneBu/sk+G233bbWDU4++eR06qmnpk022WRCu3322WfTFVdckU444YS1PoU+b968dNlll6XNNttsQvM9TIDAxAXE84kbmkCAQD0C4nk9u2rtpOJ53MbF8zhLk2IFxPNYT9MIECBAgAABAgQIECgrIJ6X9W1tejXx/NZbb01vfetb19rPBz7wgXTuueemjTfeOGRvXUDvPsF+1llnjczrovy3v/3ttMsuu4S8hyEECIxfQDwfv50nCRCoT0A8r29nrZxYPI/btHgeZ2lSrIB4HutpGgECBAgQIECAAAECZQXE87K+rU2vJp6fffbZg0+Yr/7Zcccd01e+8pU0d+7c0J0tWbIkHXDAAen+++8fmdt9pXv3iXQ/BAhMroB4Prn+3p0AgX4FxPN+vb3b8ALi+fBWY71SPB9LyD+fLAHxfLLkvS8BAgQIECBAgAABAuMREM/Ho+aZ9QlUEc9XrFgxiNcXX3zxyD26//s555yTNtpoo9Dt/uY3v0ndV8Gff/75I3O7T7ifd9556cUvfnHoexlGgECegHie5+XVBAjULSCe172/6Xx68Txuu+J5nKVJsQLieaynaQQIECBAgAABAgQIlBUQz8v6tja9inj+5JNPpoMOOijdeOONI/vp/j559zfQS/x88YtfTIcccsjI6P333z9deumlafbs2SXezkwCBIYUEM+HhPIyAgSmhYB4Pi3WOC0vIZ7HrVU8j7M0KVZAPI/1NI0AAQIECBAgQIAAgbIC4nlZ39amVxHPly1blubPn59uvvnmkf3ccsst6S1veUuRfX3zm99M++6778jsvfbaKy1atChtscUWRd7PUAIEhhMQz4dz8ioCBKaHgHg+PfY4HW8hnsdtVTyPszQpVkA8j/U0jQABAgQIECBAgACBsgLieVnf1qZXG88XL148+NvkJX5uvfXW9Na3vnVktHheQtlMAvkC4nm+mScIEKhXQDyvd3fT/eTiedyGxfM4S5NiBcTzWE/TCBAgQIAAAQIECBAoKyCel/VtbXoV8fypp55KRxxxRLrmmmtG9lPya9u7T5kvWLBg5L323nvvdOWVV6bNNtustd8P9yUwpQTE8ym1DochQKCwgHheGNj4cQuI5+Ome96D4nmcpUmxAuJ5rKdpBAgQIECAAAECBAiUFRDPy/q2Nr2KeL5ixYp0wgknpIsvvnhkP93//ZxzzkkbbbRR6M6ee+65dNppp6Wzzz57ZO5RRx2Vzj///DRr1qzQ9zKMAIE8AfE8z8urCRCoW0A8r3t/0/n04nncdsXzOEuTYgXE81hP0wgQIECAAAECBAgQKCsgnpf1bW16FfG8W0oXs0899dSR/ey8887py1/+cnrFK14RurNHH300HXzwwem2224bmXvWWWelU045JfR9DCNAIF9APM838wQBAvUKiOf17m66n1w8j9uweB5naVKsgHge62kaAQIECBAgQIAAAQJlBcTzsr6tTa8mnq/7d8i7RZ177rnpxBNPTBtssEHI3latWpUuvfTStHDhwrXmfeMb30jvete7Qt7DEAIExi8gno/fzpMECNQnIJ7Xt7NWTiyex21aPI+zNClWQDyP9TSNAAECBAgQIECAAIGyAuJ5Wd/WplcTz0f7RPicOXNS97fPd99995C9PfDAA+mggw5K999//8i8Up9wDzmwIQQaExDPG1u46xJoXEA8b/wXYApfXzyPW454HmdpUqyAeB7raRoBAgQIECBAgAABAmUFxPOyvq1Nryaed58K7/7u+EknnbTWjubOnZsuuuiiQUCfMWPGuPd37733pmOOOSbdfffda83o/v756aefHvbp9nEf0IMECCTx3C8BAQItCYjnLW27rruK53H7Es/jLE2KFRDPYz1NI0CAAAECBAgQIECgrIB4Xta3tenVxPNuMUuWLEkHHHDAWp8M7/7zTTbZJH3gAx9Ixx13XNpmm22ydrhs2bL0hS98IZ1zzjnpiSeeWOvZ7bbbLi1evDjtsMMOWTO9mACBMgLieRlXUwkQmJoC4vnU3ItTpSSex/0WiOdxlibFCojnsZ6mESBAgAABAgQIECBQVkA8L+vb2vSq4vn6/ib56qV1EX3PPfdMb3vb29If/uEfpm233TbNnDlzENe7f1++fHlauXJl+o//+I/BJ8xvuummdPvttw/+89F+LrnkknTEEUdM6BPtrf1CuS+BkgLieUldswkQmGoC4vlU24jzrBYQz+N+F8TzOEuTYgXE81hP0wgQIECAAAECBAgQKCsgnpf1bW16VfG8W84zzzyT/vIv/zJdeOGFRXfVfZL93HPPTRtvvHHR9zGcAIHhBcTz4a28kgCB+gXE8/p3OF1vIJ7HbVY8j7M0KVZAPI/1NI0AAQIECBAgQIAAgbIC4nlZ39amVxfPuwV1X69+8sknp89//vNF9nXsscemj33sY4NPrPshQGDqCIjnU2cXTkKAQHkB8by8sXcYn4B4Pj630Z4Sz+MsTYoVEM9jPU0jQIAAAQIECBAgQKCsgHhe1re16VXG825JK1asSBdddFH66Ec/+ry/VT7eJW6++ebpr//6r9PRRx+dZs2aNd4xniNAoJCAeF4I1lgCBKakgHg+JdfiUMnfPI/8JRDPIzXNihQQzyM1zSJAgAABAgQIECBAoLSAeF5auK351cbz1Wt65JFH0hlnnJGuueaa9f7t8rFW2n3CfP/9908f/vCH06te9Sp/43wsMP+cwCQJiOeTBO9tCRCYFAHxfFLYvekQAj55PgTSkC8Rz4eE8rLeBcTz3sm9IQECBAgQIECAAAECExAQzyeA59HnCVQfz1ff6PHHH0+33XZbuu6669Ltt98+5qfRu2C+yy67pHnz5qV3vetdaautthLN/ReEwBQXEM+n+IIcjwCBUAHxPJTTsEAB8TwOUzyPszQpVkA8j/U0jQABAgQIECBAgACBsgLieVnf1qZPm3i+5uJWrVqVnn766UFAX7p06Vo7/e3f/u00Z86cwd8z33DDDVvbt/sSqFpAPK96fQ5PgECmgHieCeblvQmI53HU4nmcpUmxAuJ5rKdpBAgQIECAAAECBAiUFRDPy/q2Nn1axvPWlui+BFoREM9b2bR7EiDQCYjnfg+mqoB4HrcZ8TzO0qRYAfE81tM0AgQIECBAgAABAgTKCojnZX1bmy6et7Zx9yVQsYB4XvHyHJ0AgWwB8TybzAM9CYjncdDieZylSbEC4nmsp2kECBAgQIAAAQIECJQVEM/L+rY2XTxvbePuS6BiAfG84uU5OgEC2QLieTaZB3oSEM/joMXzOEuTYgXE81hP0wgQIECAAAECBAgQKCsgnpf1bW26eN7axt2XQMUC4nnFy3N0AgSyBcTzbDIP9CQgnsdBi+dxlibFCojnsZ6mESBAgAABAgQIECBQVkA8L+vb2nTxvLWNuy+BigXE84qX5+gECGQLiOfZZB7oSUA8j4MWz+MsTYoVEM9jPU0jQIAAAQIECBAgQKCsgHhe1re16dMunq9cuTI99dRTqfv3qJ+ZM2em2bNnp+7f/RAgMHkC4vnk2XtnAgT6FxDP+zf3jsMJiOfDOQ3zKvF8GCWvmQwB8Xwy1L0nAQIECBAgQIAAAQLjFRDPxyvnudEEqo7njz/+eLr++uvTLbfcku6+++60dOnSIlvea6+90qJFi9IWW2xRZL6hBAgMJyCeD+fkVQQITA8B8Xx67HE63kI8j9uqeB5naVKsgHge62kaAQIECBAgQIAAAQJlBcTzsr6tTa8ynj/xxBPp3HPPTRdeeGFavnx58Z2J58WJvQGBoQTE86GYvIgAgWkiIJ5Pk0VOw2uI53FLFc/jLE2KFRDPYz1NI0CAAAECBAgQIECgrIB4Xta3tenVxfOHH344ffCDHxx82ryvH/G8L2nvQ+CFBcRzvyEECLQkIJ63tO267iqex+1LPI+zNClWQDyP9TSNAAECBAgQIECAAIGyAuJ5Wd/WplcVz5988sl01FFHpauvvrrXPYnnvXJ7MwLrFRDP/XIQINCSgHje0rbruqt4Hrcv8TzO0qRYAfE81tM0AgQIECBAgAABAgTKCojnZX1bm15VPL/sssvSEUcc0fuOxPPeyb0hgVEFxHO/GAQItCQgnre07bruKp7H7Us8j7M0KVZAPI/1NI0AAQIECBAgQIAAgbIC4nlZ39amVxPPH3300XTwwQen22677Xk72nzzzdPee++d3va2t6U5c+akP/iDP0gbbrhh2C5nzpyZZs+enbp/90OAwOQJiOeTZ++dCRDoX0A879/cOw4nIJ4P5zTMq8TzYZS8ZjIExPPJUPeeBAgQIECAAAECBAiMV0A8H6+c50YTqCae33777WnevHlp+fLla93jwAMPTGeddVbadtttbZgAgWkuIJ5P8wW7HgECawmI534hpqqAeB63GfE8ztKkWAHxPNbTNAIECBAgQIAAAQIEygqI52V9W5teTTw/++yz06mnnrrWfvbdd9908cUXp6222qq1vbkvgSYFxPMm1+7SBJoVEM+bXf2Uv7h4Hrci8TzO0qRYAfE81tM0AgQIECBAgAABAgTKCojnZX1bm15FPF+xYkU64YQTBqF89c8222yTFi9enHbbbbfWdua+BJoVEM+bXb2LE2hSQDxvcu1VXFo8j1uTeB5naVKsgHge62kaAQIECBAgQIAAAQJlBcTzsr6tTa8ini9btizNnz8/3XzzzSP72X///dOll146+FvkfggQaENAPG9jz25JgMD/FxDP/SZMVQHxPG4z4nmcpUmxAuJ5rKdpBAgQIECAAAECBAiUFRDPy/q2Nr3aeH766aen7l8zZsxobWfuS6BZAfG82dW7OIEmBcTzJtdexaXF87g1iedxlibFCojnsZ6mESBAgAABAgQIECBQVkA8L+vb2vRq4/kZZ5yRTjvttNb25b4EmhYQz5tev8sTaE5APG9u5dVcWDyPW5V4HmdpUqyAeB7raRoBAgQIECBAgAABAmUFxPOyvq1NryKeL1++PB1zzDHpyiuvHNmPeN7ar6r7EkhJPPdbQIBASwLieUvbruuu4nncvsTzOEuTYgXE81hP0wgQIECAAAECBAgQKCsgnpf1bW16FfH8ueeeG3zK/Oyzzx7ZzymnnJLOPPPMtMEGG7S2M/cl0KyAeN7s6l2cQJMC4nmTa6/i0uJ53JrE8zhLk2IFxPNYT9MIECBAgAABAgQIECgrIJ6X9W1tehXxvFvKokWL0oIFC0b2M2/evHTZZZelzTbbrLWduS+BZgXE82ZX7+IEmhQQz5tcexWXFs/j1iSex1maFCsgnsd6mkaAAAECBAgQIECAQFkB8bysb2vTq4nnP/3pT9OBBx6Y7r777sGOttlmm7R48eK02267tbYz9yXQrIB43uzqXZxAkwLieZNrr+LS4nncmsTzOEuTYgXE81hP0wgQIECAAAECBAgQKCsgnpf1bW16NfG8++r27pe/+6r21T9HHnlkOv/889PGG2/c2t7cl0CTAuJ5k2t3aQLNCojnza5+yl9cPI9bkXgeZ2lSrIB4HutpGgECBAgQIECAAAECZQXE87K+rU2vJp53i3n44YfTQQcdNPLp80022SRddNFFg0+kz5gxo7XduS+B5gTE8+ZW7sIEmhYQz5te/5S+vHgetx7xPM7SpFgB8TzW0zQCBAgQIECAAAECBMoKiOdlfVubXlU875Zzxx13pEMOOSQtXbp0sKsuoHefPu/+HvqLXvSi1vbnvgSaEhDPm1q3yxJoXkA8b/5XYMoCiOdxqxHP4yxNihUQz2M9TSNAgAABAgQIECBAoKyAeF7Wt7Xp1cXzVatWpWuvvTadeOKJIwG9W9quu+6auq9x33PPPdPWW2+dZs6c2dou3ZfAtBcQz6f9il2QAIE1BMRzvw5TVUA8j9uMeB5naVKsgHge62kaAQIECBAgQIAAAQJlBcTzsr6tTa8inq9cuTI99dRTqfv31T/33ntvOv7449ODDz446s7e+MY3pk033TRkn7/3e7+Xzj333LTZZpuFzDOEAIHxCYjn43PzFAECdQqI53XurYVTi+dxWxbP4yxNihUQz2M9TSNAgAABAgQIECBAoKyAeF7Wt7XpVcTzZcuWpfnz56ebb755Uvaz1157pUWLFqUttthiUt7fmxIg8P8FxHO/CQQItCQgnre07bruKp7H7Us8j7M0KVZAPI/1NI0AAQIECBAgQIAAgbIC4nlZ39ami+dDbFw8HwLJSwj0ICCe94DsLQgQmDIC4vmUWYWDrCMgnsf9SojncZYmxQqI57GephEgQIAAAQIECBAgUFZAPC/r29p08XyIjYvnQyB5CYEeBMTzHpC9BQECU0ZAPJ8yq3AQ8bzY74B4XozW4AkKiOcTBPQ4AQIECBAgQIAAAQK9CojnvXJP+zcTz4dYsXi+NtKKFSvS3XffnW655Zb0/e9/P913331p+fLlgxfNnTs3ve51r0t77LFHesc73pFe/vKXpxkzZgyhvP6XdH/rfsmSJen6669P3/nOd9I999yTnnjiibTJJpuk1772tWn33XdP7373uwfvO3PmzAm9V/fwqlWr0s9+9rN0ww03pJtuuindf//9aenSpYO5b3zjG9Mb3vCGNG/evPSmN70pvehFL6ru/SZ84EkcIJ5PIr63JkCgdwHxvHdybzikgE+eDwk1xMvE8yGQvGRSBMTzSWH3pgQIECBAgAABAgQIjFNAPB8nnMdGFaginv/yl79MV111VXrqqacmZY2zZ89OCxYsSC95yUsm5f2nyps+88wz6ZJLLkmf/vSnR2LyWGc7+OCDB3+nettttx3rpaP+80ceeSSdfvrp6Ytf/OKYz++zzz6D9+oi+niD/c9//vN03nnnpQsvvHDkfxCwvjfeaaed0llnnZXe/OY3jzva9/1+YyJO8ReI51N8QY5HgECogHgeymlYoIB4HocpnsdZmhQrIJ7HeppGgAABAgQIECBAgEBZAfG8rG9r06uI560tZSre9+GHH04f/OAHB582z/2ZM2dO+uQnPzn4tHZO1P7e976XFi5cOPjU+bA/m2++ebrgggvSAQcckPVe3fzufQ4//PB01113Dft2g0+/n3baaemEE05IG2644dDPTcb7ZR1uir5YPJ+ii3EsAgSKCIjnRVgNDRAQzwMQ/2+EeB5naVKsgHge62kaAQIECBAgQIAAAQJlBcTzsr6tTRfPW9v4OO774IMPpkMPPXTwVe2j/XRfZb7pppum//3f/x18xXn3lerr/nSR+aKLLkoHHnjgUFH7jjvuSIcccsion3Bf/X5PP/10+uEPfzjh9+oGvNAdu0+yv/SlL03d19Wv+RX1a77xOeeck0466aShA3rf7zeOtU/JR8TzKbkWhyJAoJCAeF4I1tgJC4jnEyYcGSCex1maFCsgnsd6mkaAAAECBAgQIECAQFkB8bysb2vTxfPWNp553y5QH3vssc/72vTuK8u7r1PvvrJ81qxZI1O7v0/+b//2b+kTn/jE857pPoF+zTXXpD/6oz96wVM89thj6Ygjjkg33njjyOu6+P5Xf/VXg4i/5ZZbjvznjz/+eLriiitSF6/XjPY777xzuvzyy9N222035o27r6PvPjn++c9/fq3Xdv/Zhz70odSde/Un5juPr33ta+njH//4Wp+I717TnaP7++tj/fT9fmOdp6Z/Lp7XtC1nJUBgogLi+UQFPV9KQDyPkxXP4yxNihUQz2M9TSNAgAABAgQIECBAoKyAeF7Wt7Xp4nlrG8+879e//vX0Z3/2Z2s99Rd/8ReDeNwF7fX9PPvss4OY3AXo5cuXj7zsqKOOSueff/5awX3NGatWrUqf+cxn0vHHHz/yH3dh+nOf+1x629veNuqn1rtnvvvd76bDDjtsrU+qd58E/9jHPpZe9KIXveCtv/GNb6SDDjpo5Jzdvbozdp98X99Xsf/kJz8ZBP41P43/53/+5+niiy9Om2222ZR6v8yVT+mXi+dTej0OR4BAsIB4HgxqXJiAeB5GmcTzOEuTYgXE81hP0wgQIECAAAECBAgQKCsgnpf1bW26eN7axjPu+9RTTw0Ccfdp8dU/++677yAQb7XVVmNO6gJ694nw7m+Cr/7ZZptt0nXXXZfe8IY3jPr8T3/608FXu68ZpT/1qU8NPgH+Qn8vvQvoX/7yl9PRRx89EsGH+aT7k08+Ofg759dee+3IeYaN7ut+tXwX3a+88srUGa3vp+/3G3NJlb1APK9sYY5LgMCEBMTzCfF5uKCAeB6HK57HWZoUKyCex3qaRoAAAQIECBAgQIBAWQHxvKxva9OndTzv/kb1r371q8FOZ86cmWbPnj34dz/DCdx7773pne98Z3r00UcHD3RxuAvpb33rW4cbkFIaLYZ/8pOfHHwifbSfyy67bBDsV/904aAL0r/zO78z5nt2X4f+wQ9+MP393//9yGu7cN99vfwGG2ww6vO33357mjdv3khw777mffHixWmHHXYY8/2ee+65waeFzjzzzJHXvv/9709/93d/lzbeeOMp8X5jXqKyF4jnlS3McQkQmJCAeD4hPg8XFBDP43DF8zhLk2IFxPNYT9MIECBAgAABAgQIECgrIJ6X9W1t+rSJ592nnH/84x+nm266KXWfCP7Rj3601teF77XXXmnRokVpiy22GNnxnXfembqQu3DhwrTHHnus96vEW/ulWH3fL37xi4OvLl/90xl1hi972cuGJvnNb36TTj755MHXoK/+Wd9Xt3df737MMccMYvnqn/POO28Q2l/oU+drHmbdr5n/0z/908HfXu8+8b7uTxe/u7h+9tlnj/yj7hPu55577phf9b76ge737N3vfvfI/8Cgi+9XX311evWrXz3p7zf0kip6oXhe0bIclQCBCQuI5xMmNKCQgHgeByuex1maFCsgnsd6mkaAAAECBAgQIECAQFkB8bysb2vTq4/n3aeNuzja/U3sBx54YL37Gy2edyF4wYIFg2de85rXpFNOOSXtt99+Q4fT6fzL0n0Nevf/sen+tfpnrL9Xvj6PLpyfeOKJI/947733HgTydf82+JIlS9IBBxyQ7r///sFru0+6f/vb30677LLL0NRLly5N73vf+9IPfvCDMWf84he/GPyt8+5/cLH656qrrkrz588f+v1G+2r79c3o+/2GvkRFLxTPK1qWoxIgMGEB8XzChAYUEhDP42DF8zhLk2IFxPNYT9MIECBAgAABAgQIECgrIJ6X9W1terXxvIu7//iP/5iOP/74dM8994y5t9HiefeJ41NPPXWtZ7uY2n3yeOuttx5z5nR+QfeJ8a997WvpX//1X9N9992Xli1blt7xjnes9ffLh73/up9gH20X3axbb711ra+E/+M//uP0pS99KXV/u3zYn9E+vX7RRRelLvyv+/Mv//Ivaf/9908PP/zw4B91n06//vrr0+tf//ph3y6N9un17n+E0X2V+7pfFd/3+w19iYpeKJ5XtCxHJUBgwgLi+YQJDSgkIJ7HwYrncZYmxQqI57GephEgQIAAAQIECBAgUFZAPC/r29r0KuN59xXtV1xxxeDrvLtYOszPusF2tOi5ek73N727v1v9yle+cpjRXvMCAqN9gr37m+af/vSn02/91m+t9eS6n1Dv/ocMF1xwweAT6MP+jPZ+3e/JOeeckzbaaKO1xnzzm99M++6778h/Np6vpe8eXvd/HNAF+UsvvTTNnj17Ut9vWLOaXiee17QtZyVAYKIC4vlEBT1fSkA8j5MVz+MsTYoVEM9jPU0jQIAAAQIECBAgQKCsgHhe1re16dXF8y6OfvnLX05HH3300OG8W+q68fzb5w0nAAAgAElEQVRXv/pVOu644waRc7SfLqpefPHFaauttmrtdyL0vk8++WQ6/PDD07XXXjsyd7RPZo/2P2ZYX/Qe64Dd3rrfj9U/64vw675ufdF7rPdb9xPz64vwfb/fWOeu8Z+L5zVuzZkJEBivgHg+XjnPlRYQz+OExfM4S5NiBcTzWE/TCBAgQIAAAQIECBAoKyCel/VtbXp18fyOO+5IhxxySOr+tvW6P90nlLu/j9193Xf385GPfGTkJevG81/+8pep+9r27iu9n3jiiVH3ftJJJ6WPfexj/gb6BP5bcfvtt6d58+at9T906L4Ovvvb8mv+rFixYvBNAl1gXv1zxhlnjOtr4tf8W/bdrPV9TXz31epr/o6M92+633XXXelP/uRPRs694447pq985Stp7ty5a92x7/ebwNqm7KPi+ZRdjYMRIFBAQDwvgGpkiIB4HsI4GCKex1maFCsgnsd6mkaAAAECBAgQIECAQFkB8bysb2vTq4rnjz32WOq+8vvGG29ca0+bb755OvnkkwdRfcsttxz8s3WD5voC6s9//vN03nnnpQsvvPB5n2Tv/gb24sWL02677dba70XIfZ9++ul07LHHDr7WfPXPzjvvPPjmgFe84hVrvUf3CfXuE+Jr7rb7av6DDz44+yzDxOxf//rXqfsfR3R7X/1z+umnp+5fM2bMyHrPJUuWpAMOOCDdf//9I899//vfH/wPOVb/9P1+WReo6MXieUXLclQCBCYsIJ5PmNCAQgLieRyseB5naVKsgHge62kaAQIECBAgQIAAAQJlBcTzsr6tTa8mnndf1959xfrChQvX2lEXY7u/i/36179+rf982HjePdTN/sEPfpCOOeaYtQJo988+9KEPpXPPPdenzzP/m7G+r9c/66yz0l/+5V+mDTbYYK2Jy5YtS/Pnz08333zzyH9+1VVXDf6z3J9h4nnkJ92Hied9v1+uWS2vF89r2ZRzEiAQISCeRyiaUUJAPI9TFc/jLE2KFRDPYz1NI0CAAAECBAgQIECgrIB4Xta3tenVxPNf/OIXg08m33TTTSM7mjNnTuo+nbz77rs/b2858Xz1w/fcc0868sgj1wro2223Xbr66qvTq1/96tZ+NyZ039G+Xr/7JHYXxLfddtvnzRbPh+ceJtYPP62uV4rnde3LaQkQmJiAeD4xP0+XExDP42zF8zhLk2IFxPNYT9MIECBAgAABAgQIECgrIJ6X9W1tejXxvIvhb3/729f6avVLLrlk8DXuo33N9njiefdp6e7vZXeRfs2f8X4CurVfptX3ffDBB9Ohhx6a7r777hGC7u/Rd/t673vfOypL9/X573vf+9Jtt9028s/H6z7MJ89/9atfpeOOO27wbQarf8b7N9aHidl9v19fv3vd195/4QtfSM8991wvb9n96YbuX6t/vvvd76Y99tijl/f2JgQIEOhbQDzvW9z7DSsgng8rNfbrxPOxjbxicgTE88lx964ECBAgQIAAAQIECIxPYN3/9/XWW2+dun/18bPxxhunU045Je299959vJ336EGgmnh+/vnnpxNPPHGEZNddd01f+tKX0stf/vJRmcYTz7tBjz766ODvbK8Zccf7t7B72N+Ue4ulS5cOvv5+3b9Lf8455wz+xviGG2446plHC9BR8fyVr3xluuaaa9IOO+ww8t6jfdI9Mp7fcsst6S1vecukvV8fvxg//elP0+///u/38VbrfY/x/o5M6qG9OQECBIYUEM+HhPKy3gXE8zhy8TzO0qRYAfE81tM0AgQIECBAgAABAgTKChxwwAHpq1/9atk3eYHpL3vZy9J//ud/Ttr7e+NYgSri+a9//etBeO0+5br6p/tfcZx55pnP+9vZq//5eON59wna0047LZ199tkj73XUUUelLt7PmjUrVn+aTft/7N0NsOZlfd//S6QSAkhhx1JrfUgnDKGmwYgGiA8wMbJN0kAwRCULPlQCKASLVOrTssygBZkhGAoIDjQFdgUrloJJdTHGEP7WpxhCYyah6ChMHTQGdigQNAX2P79D9hz2sMuePedzn3N/r9/rzDidsud879/1+l7W6nvv+2wvnL/jHe+Y+b3xw9++2d7X8LPDO8+H3z2/5WuxYXT+7rcVzx944IGZTy0YovqWr0nG8+V+veW4Wn/5l3/Zfvqnf3o5Xmq7r3HVVVe1f/tv/+2KPoMXJ0CAwKQExPNJyZq7VAHxfKmCcz8vnucsTcoKiOdZT9MIECBAgAABAgQIEJiswOte97p24403TvZFnmb6nnvuudUnZ6/Yg3jhiECJeL6t8Dj8rvPhHeLb+1psPB/mDR/dfvzxx8+OXr169cw/W7VqVQS9xyF33XVXO+2009rwjusnfw2/Q3541/m+++77tMf2O88XfisW8jHxC5+2tO9897vf3S699NJl+9j24S+3PPkj4n1s+9L256cJEJhuAfF8uvcz5qcTz3PbF89zliZlBcTzrKdpBAgQIECAAAECBAhMVmD+f79+5jOfud0336afZPi1xcObM4c3kvrqQ6BEPN9WWL3pppvaUUcdtd0tLCWef+5zn2tHHnnk7Gzx/Okv+9e//vWZj2p/8u84H35ioeF8+F7xfOH/D8o0xfOFP3XmO+f/B6B4nnE1hQCB6RQQz6dzL56qNfE8dwvE85ylSVkB8TzraRoBAgQIECBAgAABApMVmP/fr88555w2/EpmXwQWI1A2ns//ndLzD7+UeH7zzTe3o48+enakeL7tq7V58+Z26623tlNOOaUNQffJX29/+9vbhz/84Tb8jZuFfG3atKmdcMIJW/2u9MV+bPuf/MmftMMPP3z2ZQ8++OB2/fXXt5/8yZ+c/Wfb+lUAi/3Y9r/+679ur3/969tf/MVfzMwfzjzcz0MPPXTFXm8h5hW/RzyvuDXPTIDAYgXE88XK+blJC4jnOWHxPGdpUlZAPM96mkaAAAECBAgQIECAwGQFxPPJ+o5tetl4vqOwupR4fs0117Q3v/nNs3fhV37lV9q1117b9tlnn7Hdj+2e9/HHH58J0r/927/d7r///q2+733ve18b/vV0v+N8/uBHHnmknXHGGe2KK66Y/aPFxuyFfuz+ueee284+++zZ11vs77aff9cOOuig9olPfKIdcMABWx1zuV+vx8sqnve4VWciQGB7AuK5uzGtAuJ5bjPiec7SpKyAeJ71NI0AAQIECBAgQIAAgckKiOeT9R3b9BLxfFthdQiR73//+9sznvGMbe5ssfF8+H3Ka9eubeedd96So2qvl+lHP/pR+93f/d32wQ9+sD344IOzxxzecf2BD3ygvfOd72y77bbbTh1/W+7vfe9727Dn4XdT7MzXEOCHd8Nv+Rre0T78Xu7574Jf6Pft6LXnf8z/EUcc0YaA/8/+2T/b6keX+/V29NwV/1w8r7g1z0yAwGIFxPPFyvm5SQuI5zlh8TxnaVJWQDzPeppGgAABAgQIECBAgMBkBcTzyfqObXqJeD58PPhw8Yd/bfk65phj2lVXXbXdd4MvNp5/+9vfbscdd9xWv797+L0Iw7+2F+rHdGkefvjhmb+0MMTzJ38NYfqiiy6aecf+rrvuuiiS+XH5xBNPnHmdH//xH1/wvG1F+OEd7eeff3571rOetdWc+dH7F3/xF9vHP/7x9pznPGfBrzd84/znPvbYY9uVV17Z9t577xV9vZ06RJFvFs+LLMpjEiAQERDPI4yGTEBAPM+hiuc5S5OyAuJ51tM0AgQIECBAgAABAgQmKyCeT9Z3bNNLxPNhKcPHYL/xjW+c3c8Qa2+44YZ25JFHbnNni4nnQ6QfoudJJ5201cybbrqpHXXUUWO7G0857/Au8//wH/5D++hHP7rVn73whS+c+Wf/+l//6yX9BYOFvoP76RYxPOOpp5468zH7W74uv/zyNnwk+/yv//W//lcbQvddd90180f777//zJ36mZ/5mQXvemfeMb/cr7fgQxT6RvG80LI8KgECSxYQz5dMaMCEBMTzHKx4nrM0KSsgnmc9TSNAgAABAgQIECBAYLIC4vlkfcc2vUw8v/POO9sb3vCGdscdd8zu6Oijj5551+9+++33lL0tJp7feuutM++cvvvuu2fnbe/3V4/tomwvnA8+Qzg/7LDDlkwyf8fPfe5z26c//el28MEHL3j2/BnDX7L4zGc+017xilc8Zcbf/u3ftuEj3T/72c/O/tnO/kWJbc1Yv359W7NmzYq/3oLRCn2jeF5oWR6VAIElC4jnSyY0YEIC4nkOVjzPWZqUFRDPs56mESBAgAABAgQIECAwWQHxfLK+Y5teJp4Pv2f7rLPOahdffPFWO3rHO97RLrjggrbHHnts9c93Np5/4xvfaMPHhH/lK1/Zas7pp58+M39nf4d3Txdp+Kj2wf6yyy7b6lhDkB7+8sKLX/ziyHG39a7xCy+8sA0fu77Qj8z/b//tv7Vf//Vfn32e7f3+8eEbtvWu8Z3d91e/+tX2a7/2a+3ee++dec2ne/f6cr9eZClTNkQ8n7KFeBwCBCYqIJ5PlNfwJQiI50vAm/ej4nnO0qSsgHie9TSNAAECBAgQIECAAIHJCojnk/Ud2/Qy8XxYzJ/+6Z/OfMz2k98ZPvzzIaCfc845W/2u6oXG88cff3zmnclnnnlmG961/OSv4V3LN954Y3vNa14ztnsxe95HH320DQH7Pe95z1YGw8flX3LJJTOxOPk1/B774S8xbPkawsHwEezPe97zdvgy//f//t/227/92+2aa66Z/d61a9fO/L76Zz7zmdv8+c9//vPtmGOOaUO4H74OPPDAdv311y/oo9sHm2H2f/yP/3F29lve8pYZl/l/mWPLNyz36+0Qrdg3iOfFFuZxCRBYkoB4viQ+PzxBAfE8hyue5yxNygqI51lP0wgQIECAAAECBAgQmKyAeD5Z37FNLxXPh1h5/vnntyGIzv8afu/2ENGHj3Z//vOf3770pS+1V77ylbPftnr16rZhw4a2atWqmX+2adOmdtttt828m3rjxo3b3PsQ1D/0oQ+N+l3n2/oo+0MOOaT93u/93kxoTn99+9vfbscdd9xWnwAw7HzYxa677rrdlxt+X/11113XTjnllNkQPnzs+3//7/+9/dzP/dx2f264B29729tm/pLElq/tfZrB/CHbsvnUpz7VXve6103N66X3s9LzxPOV3oDXJ0BgOQXE8+XU9lo7IyCe74zW03+veJ6zNCkrIJ5nPU0jQIAAAQIECBAgQGCyAuL5ZH3HNr1UPB+W8/3vf7+dfPLJbfjd1E/3Nbwj+q677pr9liH0vv71r5951/rwe9Nvv/32p/35IRAP73hOv7O60gX7m7/5m/Zbv/Vb7eabb5597OEvKVx99dXt8MMPn8hRho82Hz4m/33ve9/s/OETAIa/5PCbv/mbbZdddnnK6w7hfPi95W9/+9u3+lSChf7lh+EvVRx//PFbzR3eTf6ud71ru39x4utf/3o79dRTt4r8v/EbvzHzMfb77LPP09os9+tNZFErNFQ8XyF4L0uAwIoIiOcrwu5FFyAgni8AaYHfIp4vEMq3LbuAeL7s5F6QAAECBAgQIECAAIElCIjnS8Dzo08RKBfPhxMMUfy0005rt9xyy0RWetBBB7WPfvSj7bDDDpvI/CpD53+E+vDcQ9R+5zvfud2PQV/I2YYAvvfee28zhA8//53vfGcmZg8fvb/lawjowzvCh9ce3lG+5WsI/EPMH96dfv/998/+8515d/zw7vPhL2R88pOf3Orx3/SmN818LPtP/MRPzP7O9eGj4Yd3l3/4wx/e6mP+d+YvFSz36y1kJ1W+RzyvsinPSYBAQkA8TyiaMQkB8TynKp7nLE3KCojnWU/TCBAgQIAAgT4Ehv9t+M/+7M/6OIxTdCdwxBFHdHemnTmQeL4zWr53RwIl4/lwqO9+97vtjDPOeErw3NGBd/Tnr3jFK9rFF1/cXvrSl+7oW7v+8219nHnqwPM/Qn9bc7f1kehbvu9nf/ZnZ36//fD/Wfnyl7/8lB8fQvvll18+8/Hvz3jGMxb02H/1V3/V3vrWt271TvItP3jAAQe0IY4/8sgj7c///M9nPxb+yYMX8tHyT/7+5X69BSEU+CbxvMCSPCIBAjEB8TxGaVBYQDzPgYrnOUuTsgLiedbTNAIECBAgQKC+wDe/+c32kpe8pD388MP1D+MEXQq86EUvasOvxR3rl3g+1s1P5txl4/nAMcTMIZJ+8IMf3Opdx4uh2vLO5uGjvocwO/av4V3fv/RLv7TNULxUm4XE8+19FPuOXnvfffdtl156aXvDG96w4HC+Zea2Pop9R6833Ju1a9fO/EWOp/ud7Nuas9yvt6OzVPhz8bzCljwjAQIpAfE8JWlOWkA8z4mK5zlLk7IC4nnW0zQCBAgQIECgvsAv//Ivt8985jP1D+IEXQucddZZM5+aO8Yv8XyMW5/cmUvH8y0sw0d3r1+/vn3sYx/b6qO0F8I2xNYTTjhh5mO7f+qnfmqng+tCXqPi9wy/u/uUU06ZyKMvJJ5veeG//uu/nvmo+BtvvHGHz/Jv/s2/acP/Azm8M32h7zifP/R73/teO/vss9v111+/w7848PKXv7wNvxv9F37hF7b7EfQ7eujlfr0dPc+0/7l4Pu0b8nwECCQFxPOkpllJAfE8pyme5yxNygqI51lP0wgQIECAAIH6Aov935vrn9wJKgkMH93+hS98odIjx55VPI9RGtRa6yKeb9nko48+2r71rW+14R29wzunh49Sufvuu2eD+vAu4eGjVZ73vOe1l73sZe3QQw+d+b/vscceLsM8gXPPPXcmIk/ia2fi+fD6jz/++MwOP/3pT7c/+qM/al/72tdmPmlgyz4PP/zwdtRRR81E85199/e2zje86/3//J//037/93+/ffazn2133HHHzD0avoY783M/93PtmGOOacPvVd99992XTLTcr7fkB17BAeL5CuJ7aQIEll1APF92ci+4QAHxfIFQC/g28XwBSL5lRQTE8xVh96IECBAgQIDAFAvMj+evfPW4f7/0FK9qdI/2//3JH8+eWTw/Z9binHPOaevWrRvdfXDgjEBX8TxDYgoBAtMqIJ5P62Y8FwECkxAQzyehamZCQDxPKD4xQzzPWZqUFRDPs56mESBAgAABAvUF5sfzTT/cXP9QTlBeYAjnw//ffcuXeC6el7/UU3IA8XxKFuExCBDYsYB4vmMj30GAQD8C4nk/u+ztJOJ5bqPiec7SpKyAeJ71NI0AAQIECBCoLyCe199hjycQz+e26mPbe7zhK3cm8Xzl7L0yAQI7KSCe7ySYbydAoLSAeF56fV0/vHieW694nrM0KSsgnmc9TSNAgAABAgTqC4jn9XfY4wnEc/G8x3s9DWcSz6dhC56BAIEFCYjnC2LyTQQIdCIgnneyyA6PIZ7nliqe5yxNygqI51lP0wgQIECAAIH6AuJ5/R32eALxXDzv8V5Pw5nE82nYgmcgQGBBAuL5gph8EwECnQiI550sssNjiOe5pYrnOUuTsgLiedbTNAIECBAgQKC+gHhef4c9nkA8F897vNfTcCbxfBq24BkIEFiQgHi+ICbfRIBAJwLieSeL7PAY4nluqeJ5ztKkrIB4nvU0jQABAgQIEKgvIJ7X32GPJxDPxfMe7/U0nKlEPN+0aVM766yz2j333LMiZi94wQvaBRdc0PbZZ58VeX0vSoDAEwLiuZtAgMCYBMTzMW271lnF89y+xPOcpUlZAfE862kaAQIECBAgUF9APK+/wx5PIJ6L5z3e62k4U4l4ft9997U1a9a0jRs3rojZ6tWr24YNG9qqVatW5PW9KAEC4rk7QIDA+ATE8/HtvMqJxfPcpsTznKVJWQHxPOtpGgECBAgQIFBfQDyvv8MeTyCei+c93utpOJN4voAtiOcLQPItBJZBwDvPlwHZSxAgMDUC4vnUrMKDzBMQz3NXQjzPWZqUFRDPs56mESBAgAABAvUFxPP6O+zxBOK5eN7jvZ6GM4nnC9iCeL4AJN9CYBkExPNlQPYSBAhMjYB4PjWr8CDi+cTugHg+MVqDlyggni8R0I8TIECAAAEC3QmI592ttIsDiefieRcXeQoPIZ4vYCni+QKQfAuBZRAQz5cB2UsQIDA1AuL51KzCg4jnE7sD4vnEaA1eooB4vkRAP06AAAECBAh0JyCed7fSLg4knovnXVzkKTxEiXj+0EMPtfXr17cHHnhgyYR///d/3/7sz/6sfe9732tf/vKXnzLv5S9/efvIRz7SDjvssDb/PxCX/OIGECCwJAHxfEl8fpgAgWIC4nmxhY3ocX1se27Z4nnO0qSsgHie9TSNAAECBAgQqC8gntffYY8nEM/F8x7v9TScqUQ8nxTUENK/+tWvtssuu6xdd911sy/zwhe+sP3O7/xOO+aYYwT0SeGbS2ARAuL5ItD8CAECZQXE87Kr6/7BxfPcisXznKVJWQHxPOtpGgECBAgQIFBfQDyvv8MeTyCei+c93utpONOo4/mWBTz++OPtU5/6VHv3u9/d7r777pl/PAT0q6++uh1++OHTsCfPQIBAa008dw0IEBiTgHg+pm3XOqt4ntuXeJ6zNCkrIJ5nPU0jQIAAAQIE6guI5/V32OMJxHPxvMd7PQ1nEs//YQubN2+eeff5Kaec0h588MGZf3rIIYe0a6+9tu2///7TsCvPQGD0AuL56K8AAAKjEhDPR7XuUocVz3PrEs9zliZlBcTzrKdpBAgQIECAQH0B8bz+Dns8gXgunvd4r6fhTOL5k7bwyCOPtDPOOKNdccUVs/907dq1bd26de2Zz3zmNOzLMxAYtYB4Pur1OzyB0QmI56NbeZkDi+e5VYnnOUuTsgLiedbTNAIECBAgQKC+gHhef4c9nkA8F897vNfTcCbxfN4Wht+B/mu/9mvt3nvvnfmTAw88sH3yk59sL37xi6dhX56BwKgFxPNRr9/hCYxOQDwf3crLHFg8z61KPM9ZmpQVEM+znqYRIECAAAEC9QXE8/o77PEE4rl43uO9noYziefztvDAAw+0E088sd1www2zf7J+/fq2Zs2aadiXZyAwagHxfNTrd3gCoxMQz0e38jIHFs9zqxLPc5YmZQXE86ynaQQIECBAgEB9AfG8/g57PIF4Lp73eK+n4Uzi+bwtPPbYY234qPbzzjtv9k+Gj3I///zz27Oe9axp2JlnIDBaAfF8tKt3cAKjFBDPR7n2EocWz3NrEs9zliZlBcTzrKdpBAgQIECAQH0B8bz+Dns8gXgunvd4r6fhTOL5NrZw7rnntrPPPnv2T0444YR26aWXtr322msaduYZCIxWQDwf7eodnMAoBcTzUa69xKHF89yaxPOcpUlZAfE862kaAQIECBAgUF9APK+/wx5PIJ6L5z3e62k4k3i+gHi+evXqtmHDhrZq1app2JlnIDBaAfF8tKt3cAKjFBDPR7n2EocWz3NrEs9zliZlBcTzrKdpBAgQIECAQH0B8bz+Dns8gXgunvd4r6fhTOL5vC1s62PbxfNpuKqegUBr4rlbQIDAmATE8zFtu9ZZxfPcvsTznKVJWQHxPOtpGgECBAgQIFBfQDyvv8MeTyCei+c93utpOJN4Pm8LmzZtam9729vajTfeOPsnxx57bLvyyivb3nvvPQ078wwERisgno929Q5OYJQC4vko117i0OJ5bk3iec7SpKyAeJ71NI0AAQIECBCoLyCe199hjycQz8XzHu/1NJxJPJ+3hZtuuqkNv+P8wQcfnP2Td7zjHe3CCy9sP/ZjPzYNO/MMBEYrIJ6PdvUOTmCUAuL5KNde4tDieW5N4nnO0qSsgHie9TSNAAECBAgQqC8gntffYY8nEM/F8x7v9TScSTx/0hb+6q/+qr31rW9tX/nKV7bazeWXX95OPvnkadiXZyAwagHxfNTrd3gCoxMQz0e38jIHFs9zqxLPc5YmZQXE86ynaQQIECBAgEB9AfG8/g57PIF4Lp73eK+n4UzieWvt0UcfbX/0R3/UzjrrrHbHHXdstZfnPve57dOf/nQ7+OCDp2FfnoHAqAXE81Gv3+EJjE5APB/dysscWDzPrUo8z1malBUQz7OephEgQIAAAQL1BcTz+jvs8QTiuXje472ehjOViOc/+tGP2u23395++MMfRswefvjhNrzL/LHHHmv33HNP+/znP9/uvPPObc5+y1ve0i655JK2xx57RF7bEAIEFi8gni/ezk8SIFBPQDyvt7OxPLF4ntu0eJ6zNCkrIJ5nPU0jQIAAAQIE6guI5/V32OMJxHPxvMd7PQ1nKhHP77vvvrZmzZq2cePGZTUb3nV+/fXXt1e/+tXL+rpejACBbQuI524GAQJjEhDPx7TtWmcVz3P7Es9zliZlBcTzrKdpBAgQIECAQH0B8bz+Dns8gXgunvd4r6fhTOL502zh/PPPb2eeeWbbddddp2FXnoHA6AXE89FfAQAERiUgno9q3aUOK57n1iWe5yxNygqI51lP0wgQIECAAIH6AuJ5/R32eALxXDzv8V5Pw5nE8+1s4X3ve18b/uXj2qfhmnoGAk8IiOduAgECYxIQz8e07VpnFc9z+xLPc5YmZQXE86ynaQQIECBAgEB9AfG8/g57PIF4Lp73eK+n4Uzi+bwtvOpVr2pnn312+4Vf+IW2yy67TMOOPAMBAv8gIJ67CgQIjElAPB/TtmudVTzP7Us8z1malBUQz7OephEgQIAAAQL1BcTz+jvs8QTiuXje472ehjOViOebNm1qZ511VrvnnnsmYvaTP/mT7aUvfWn7xV/8xfb85z9fNJ+IsqEEli4gni/d0AQCBOoIiOd1djW2JxXPcxsXz3OWJmUFxPOsp2kECBAgQIBAfQHxvP4OezyBeC6e93ivp+FMJeL5NEB5BgIEVl5APF/5HXgCAgSWT0A8Xz5rr7RzAuL5zrOLV4kAACAASURBVHk93XeL5zlLk7IC4nnW0zQCBAgQIECgvoB4Xn+HPZ5APBfPe7zX03Am8XwatuAZCBBYkIB4viAm30SAQCcC4nkni+zwGOJ5bqniec7SpKyAeJ71NI0AAQIECBCoLyCe199hjycQz8XzHu/1NJxJPJ+GLXgGAgQWJCCeL4jJNxEg0ImAeN7JIjs8hnieW6p4nrM0KSsgnmc9TSNAgAABAgTqC4jn9XfY4wnEc/G8x3s9DWcSz6dhC56BAIEFCYjnC2LyTQQIdCIgnneyyA6PIZ7nliqe5yxNygqI51lP0wgQIECAAIH6AuJ5/R32eALxXDzv8V5Pw5nE82nYgmcgQGBBAuL5gph8EwECnQiI550sssNjiOe5pYrnOUuTsgLiedbTNAIECBAgQKC+gHhef4c9nkA8F897vNfTcCbxfBq24BkIEFiQgHi+ICbfRIBAJwLieSeL7PAY4nluqeJ5ztKkrIB4nvU0jQABAgQIEKgvIJ7X32GPJxDPxfMe7/U0nEk8n4YteAYCBBYkIJ4viMk3ESDQiYB43skiOzyGeJ5bqnieszQpKyCeZz1NI0CAAAECBOoLiOf1d9jjCcRz8bzHez0NZxLPp2ELnoEAgQUJiOcLYvJNBAh0IiCed7LIDo8hnueWKp7nLE3KCojnWU/TCBAgQIAAgfoC4nn9HfZ4AvFcPO/xXk/DmUrE8/vuu6+tWbOmbdy4cRrMdvgMq1evbhs2bGirVq3a4ff6BgIEFi4gni/cyncSIFBfQDyvv8NeTyCe5zYrnucsTcoKiOdZT9MIECBAgACB+gLief0d9ngC8Vw87/FeT8OZxPMJbEE8nwCqkQRaa+K5a0CAwJgExPMxbbvWWcXz3L7E85ylSVkB8TzraRoBAgQIECBQX0A8r7/DHk8gnovnPd7raTiTeD6BLYjnE0A1koB47g4QIDAyAfF8ZAsvdFzxPLcs8TxnaVJWQDzPeppGgAABAgQI1BcQz+vvsMcTiOfieY/3ehrOJJ5PYAvi+QRQjSQgnrsDBAiMTEA8H9nCCx1XPM8tSzzPWZqUFRDPs56mESBAgAABAvUFxPP6O+zxBOK5eN7jvZ6GM5WI55s2bWpnnXVWu+eee2bNHnnkkfbnf/7n7cEHH9yh46GHHtqe/exnt7vvvrvdeeedO/z+pX6DeL5UQT9PYNsCPrbdzSBAYEwC4vmYtl3rrOJ5bl/iec7SpKyAeJ71NI0AAQIECBCoLyCe199hjycQz8XzHu/1NJypRDyfD/WDH/ygvec972n/+T//563+aN99923HHXdcO+qoo9pBBx3UVq1a1XbdddenOA/h/Tvf+U774z/+43bddde12267bavv+Rf/4l+0tWvXthe96EWL2tGP/diPtZ/92Z9tu+2226J+3g8RILBtAfHczSBAYEwC4vmYtl3rrOJ5bl/iec7SpKyAeJ71NI0AAQIECBCoLyCe199hjycQz+e2Ov+/X59zzjlt3bp1Pa7dmZZBoFw8//73v99OPvnkdtNNN83yDNH8Ax/4QHvb29428w7znfl69NFH2xe+8IX2/ve/v33ta1+b/dFDDjmk/d7v/V478MADd2ac7yVAYIIC4vkEcY0mQGDqBMTzqVuJB/oHAfE8dxXE85ylSVkB8TzraRoBAgQIECBQX0A8r7/DHk8gns9tVTzv8Yav3JlKxfOHH3545uPbL7vssq0i96WXXtoOPvjgJSl+97vfbaeeeupWUf7oo49uV1xxRdtvv/2WNNsPEyCQERDPM46mECBQQ0A8r7GnMT6leJ7bunieszQpKyCeZz1NI0CAAAECBOoLiOf1d9jjCcRz8bzHez0NZyoTzzdv3tyuvPLKdtJJJ20Vzod/9tM//dMRy+F3qr/lLW+ZeSf6lq+PfOQj7fTTT2/z/8Mx8oKGECCwUwLi+U5x+WYCBIoLiOfFF9jx44vnueWK5zlLk7IC4nnW0zQCBAgQIECgvoB4Xn+HPZ5APJ/bqnee93jDV+5MZeL5vffe2970pje1P/zDP5zR2muvvdq1117bhneHJ79uueWWduyxx7YHH3xwZuzw8e3D70X/iZ/4ieTLmEWAwCIExPNFoPkRAgTKCojnZVfX/YOL57kVi+c5S5OyAuJ51tM0AgQIECBAoL6AeF5/hz2eQDyf26p43uMNX7kzlYnnN99881ahfHiH+CWXXNL22GOPqN4QzYePbx/C/Jav9evXtzVr1kRfxzACBHZeQDzfeTM/QYBAXQHxvO7uen9y8Ty3YfE8Z2lSVkA8z3qaRoAAAQIECNQXEM/r77DHE4jnc1sVz3u84St3phLx/LHHHmtr165t55133rIE7Ysuuqi9613vmn2tM844o51//vntWc961sptyisTINDEc5eAAIExCYjnY9p2rbOK57l9iec5S5OyAuJ51tM0AgQIECBAoL6AeF5/hz2eQDwXz3u819NwphLxfP67wYePbB8+Xv3QQw+diOEnPvGJ9sY3vnF29vAx7sPvVt97770n8nqGEiCwMAHxfGFOvosAgT4ExPM+9tjjKcTz3FbF85ylSVkB8TzraRoBAgQIECBQX0A8r7/DHk8gnovnPd7raThTiXh+3333zXxs+saNG2fMDjrooDYE7gMOOGAihp/73OfakUceOTt79erVbcOGDW3VqlUTeT1DCRBYmIB4vjAn30WAQB8C4nkfe+zxFOJ5bqviec7SpKyAeJ71NI0AAQIECBCoLyCe199hjycQz+e26mPbe7zhK3emkvF8//33bzfccEP7mZ/5mYnIDaH8+OOPF88nomsogcULiOeLt/OTBAjUExDP6+1sLE8snuc2LZ7nLE3KCojnWU/TCBAgQIAAgfoC4nn9HfZ4AvFcPO/xXk/DmUrE8wceeKCdeOKJM8F8y9dNN93UjjrqqLjhtn6/+vDav/u7v9t+/Md/PP56BhIgsHAB8XzhVr6TAIH6AuJ5/R32egLxPLdZ8TxnaVJWQDzPeppGgAABAgQI1BcQz+vvsMcTiOdzW/XO8x5v+MqdqUQ8/+EPf9jOPPPMdtlll81KnX766e2CCy5ou+22W1Tv29/+djvuuOPaV77yldm569ata8O/5v8HZPSFDSNAYIcC4vkOiXwDAQIdCYjnHS2zs6OI57mFiuc5S5OyAuJ51tM0AgQIECBAoL6AeF5/hz2eQDyf26p43uMNX7kzlYjnA89FF13U3vWud81KvfCFL5x5J/rLXvaymN6jjz7aLrzwwvae97xnq5mTepd77MENIjASAfF8JIt2TAIEZgTEcxdhWgXE89xmxPOcpUlZAfE862kaAQIECBAgUF9APK+/wx5PIJ7PbVU87/GGr9yZysTzr3/96+1Xf/VX27333jurdfTRR7crrrii7bfffksW3Lx5c7vuuuvaKaec0h588MHZeT//8z/fPv7xj7ch1vsiQGBlBcTzlfX36gQILK+AeL683l5t4QLi+cKtdvSd4vmOhPz5SgmI5ysl73UJECBAgACBaRUQz6d1M+N+LvF8bv/i+bj/vZA+fZl4/vDDD7fTTjut/Zf/8l+2MjjmmGNm3pW+lLj9+OOPt0996lPt3e9+d7v77ru3mj+8E/2MM87wke3pm2cegUUIiOeLQPMjBAiUFRDPy66u+wcXz3MrFs9zliZlBcTzrKdpBAgQIECAQH0B8bz+Dns8gXgunvd4r6fhTGXi+YB1yy23tGOPPXard4YP//yAAw5oH/jAB9qv//qvt913333BrsO7zYffcT78j1bXXHPNU35u+B+tr7322va85z1vwTN9IwECkxMQzydnazIBAtMnIJ5P30480RMC4nnuJojnOUuTsgLiedbTNAIECBAgQKC+gHhef4c9nkA8n9uqd573eMNX7kyl4vkjjzzSzjrrrHbJJZdsU2x49/kv//Ivt9e+9rXtJS95SXv2s5/d9tprr/asZz1r5vsfeuihNsz41re+1b785S+33//932+f//zntzvr6quvbocffvjKbccrEyCwlYB47kIQIDAmAfF8TNuudVbxPLcv8TxnaVJWQDzPeppGgAABAgQI1BcQz+vvsMcTiOdzWxXPe7zhK3emUvF8YPr+97/fTj755HbTTTdNTG0I7pdffnk77rjjfFz7xJQNJrDzAuL5zpv5CQIE6gqI53V31/uTi+e5DYvnOUuTsgLiedbTNAIECBAgQKC+gHhef4c9nkA8F897vNfTcKZy8XxAG34v+amnntr+4A/+IG647777tv/0n/5Te+Mb39h22WWX+HwDCRBYvIB4vng7P0mAQD0B8bzezsbyxOJ5btPiec7SpKyAeJ71NI0AAQIECBCoLyCe199hjycQz8XzHu/1NJypZDwf4O6///52wQUXtMsuu+wpvwN9sbAvf/nL20c+8pF22GGHecf5YhH9HIEJCojnE8Q1mgCBqRMQz6duJR7oHwTE89xVEM9zliZlBcTzrKdpBAgQIECAQH0B8bz+Dns8gXgunvd4r6fhTGXj+YC3efPmdvvtt7cPfvCD7cYbb1y05/C70t/5zne2k046qe2xxx6LnuMHCRCYrIB4Pllf0wkQmC4B8Xy69uFp5gTE89xtEM9zliZlBcTzrKdpBAgQIECAQH0B8bz+Dns8gXg+t1W/87zHG75yZyodz7ewDRF9+Cj3//pf/2v7H//jf7Rbb711h6JDMD/iiCPab/7mb7ZXvepVbffdd9/hz/gGAgRWVkA8X1l/r06AwPIKiOfL6+3VFi4gni/cakffKZ7vSMifr5SAeL5S8l6XAAECBAgQmFYB8XxaNzPu5xLP5/Yvno/73wvp03cRz+ej/P3f/33btGlT++Y3v9n+3//7f1v98T/+x/+4DeF877339jvN07fJPAITFhDPJwxsPAECUyUgnk/VOjzMkwTE89x1EM9zliZlBcTzrKdpBAgQIECAQH0B8bz+Dns8gXgunvd4r6fhTF3G82mA9QwECOQFxPO8qYkECEyvgHg+vbsZ+5OJ57kbIJ7nLE3KCojnWU/TCBAgQIAAgfoC4nn9HfZ4AvFcPO/xXk/DmcTzadiCZyBAYEEC4vmCmHwTAQKdCIjnnSyyw2OI57mliuc5S5OyAuJ51tM0AgQIECBAoL6AeF5/hz2eQDwXz3u819NwJvF8GrbgGQgQWJCAeL4gJt9EgEAnAuJ5J4vs8BjieW6p4nnO0qSsgHie9TSNAAECBAgQqC8gntffYY8nEM/F8x7v9TScqet4/sgjj7S/+7u/m3HeZZdd/J7zabhxnoHAEgTE8yXg+VECBMoJiOflVjaaBxbPc6sWz3OWJmUFxPOsp2kECBAgQIBAfQHxvP4OezyBeC6e93ivp+FM3cTzRx99tN1+++3ts5/9bLv11lvbV7/61fbggw/OGq9evbpt2LChrVq1avaf3Xbbbe13fud32kknndSOOOKItvvuu0/DTjwDAQLbERDPXQ0CBMYkIJ6Padu1ziqe5/YlnucsTcoKiOdZT9MIECBAgACB+gLief0d9ngC8Vw87/FeT8OZysfzhx9+uF1zzTXtox/9aPuLv/iL7ZpuK54PMf3444+f+Zl/9a/+VXvve9/bXve617XddtttGnbjGQgQmCcgnrsSBAiMSUA8H9O2a51VPM/tSzzPWZqUFRDPs56mESBAgAABAvUFxPP6O+zxBOK5eN7jvZ6GM5WN55s3b25f+tKX2r/7d/+ufe1rX9uh5bbi+Xnnndfe9773bfWzJ5xwQrvgggvaP/2n/3SHM30DAQLLKyCeL6+3VyNAYGUFxPOV9ffq2xcQz3O3QzzPWZqUFRDPs56mESBAgAABAvUFxPP6O+zxBOL53Fbn//frc845p61bt67HtTvTMgiUjOfDR7RfffXV7Ywzztjqo9mfzmt+PH/sscfa2rVr2xDQ538deeSR7ZJLLmn777//MqzASxAgsFAB8XyhUr6PAIEeBMTzHrbY5xnE89xexfOcpUlZAfE862kaAQIECBAgUF9APK+/wx5PIJ7PbVU87/GGr9yZysXz4R3n1113XTvllFMWHM4H3vnx/O/+7u/aO9/5znbllVduU//oo49uV1xxRdtvv/1WbjtemQCBrQTEcxeCAIExCYjnY9p2rbOK57l9iec5S5OyAuJ51tM0AgQIECBAoL6AeF5/hz2eQDwXz3u819NwpnLx/NZbb21vfvOb29133/0Uv7322qu94hWvaD//8z8/82dnn3327PfMj+cPPfTQzLvOL7/88nb//fdvcxdnnnlm+9CHPuR3oE/DTfUMBFpr4rlrQIDAmATE8zFtu9ZZxfPcvsTznKVJWQHxPOtpGgECBAgQIFBfQDyvv8MeTyCei+c93utpOFOpeP69732vnXjiie0P/uAPtrLbd99923ve856ZqP5P/sk/mfmzL37xi+2Vr3zlduP5lj/4wQ9+0C688MJ22WWXPeWd7M997nPb9ddf31796ldPw648A4HRC4jno78CAAiMSkA8H9W6Sx1WPM+tSzzPWZqUFRDPs56mESBAgAABAvUFxPP6O+zxBOL53FZ9bHuPN3zlzlQmng8f1z58xPpJJ520ldYhhxzSLr300nbwwQdv9c8XGs+HHxpm/8//+T/bqaee2u64446t5px++untggsu8O7zlbujXpnArIB47jIQIDAmAfF8TNuudVbxPLcv8TxnaVJWQDzPeppGgAABAgQI1BcQz+vvsMcTiOfieY/3ehrOVCae/+3f/m074YQT2mc/+9lZtxe+8IXt6quvbocffvhTLHcmnm/54a997Wvtt37rt7YK6AceeGD75Cc/2V784hdPw748A4FRC4jno16/wxMYnYB4PrqVlzmweJ5blXieszQpKyCeZz1NI0CAAAECBOoLiOf1d9jjCcRz8bzHez0NZyoTz4cY/ku/9EtbfbT6xz72sZmPcZ//H1wD7GLi+fAO9A0bNsxE+id/rV+/vq1Zs2Ya9uUZCIxaQDwf9fodnsDoBMTz0a28zIHF89yqxPOcpUlZAfE862kaAQIECBAgUF9APK+/wx5PIJ6L5z3e62k4U5l4ftFFF7V3vetds2avetWr2sc//vH2z//5P9+m42Li+TDo3nvvbW9605vaH/7hH87OXbduXRv+ta1IPw1L9AwExiIgno9l085JgMAgIJ67B9MqIJ7nNiOe5yxNygqI51lP0wgQIECAAIH6AuJ5/R32eALxfG6rfud5jzd85c5UIp7/8Ic/bGeeeWa77LLLZqXe+973tnPPPbc985nP3KbeYuP5Y4891tauXdvOO++82bknn3xyG+L97rvvvnKb8soECDTx3CUgQGBMAuL5mLZd66zieW5f4nnO0qSsgHie9TSNAAECBAgQqC8gntffYY8nEM/F8x7v9TScqUQ8f+CBB2Y+nv2GG26YNRt+1/nwDvHtfS02ng/zho9uP/7442dHr169euafrVq1ahp25hkIjFZAPB/t6h2cwCgFxPNRrr3EocXz3JrE85ylSVkB8TzraRoBAgQIECBQX0A8r7/DHk8gns9t1TvPe7zhK3emEvH8vvvum/md4xs3bpyVuummm9pRRx21XbmlxPPPfe5z7cgjjxTPV+5eemUC2xQQz10MAgTGJCCej2nbtc4qnuf2JZ7nLE3KCojnWU/TCBAgQIAAgfoC4nn9HfZ4AvFcPO/xXk/DmcrG81tuuaW99rWvnUg8v/nmm9vRRx8tnk/DDfUMBJ4kIJ67DgQIjElAPB/TtmudVTzP7Us8z1malBUQz7OephEgQIAAAQL1BcTz+jvs8QTiuXje472ehjOVjefr16+feTf69r6W8s7za665pr35zW+eHf0rv/Ir7dprr2377LPPNOzMMxAYrYB4PtrVOziBUQqI56Nce4lDi+e5NYnnOUuTsgLiedbTNAIECBAgQKC+gHhef4c9nkA8F897vNfTcKYS8fyRRx5pZ5xxRrviiitmzc4999z2/ve/v83/D60t37DYeP7YY4+1tWvXtvPOO2/2tU4++eR20UUXtd13330aduYZCIxWQDwf7eodnMAoBcTzUa69xKHF89yaxPOcpUlZAfE862kaAQIECBAgUF9APK+/wx5PIJ6L5z3e62k4U4l4vnnz5jb8D0vDv7Z8HXPMMe2qq67a7rvBFxvPv/3tb7fjjjuufeUrX5l9rXXr1rXhX9sL9dOwSM9AYAwC4vkYtuyMBAhsERDP3YVpFRDPc5sRz3OWJmUFxPOsp2kECBAgQIBAfQHxvP4OezyBeC6e93ivp+FMJeL5APWJT3yivfGNb5w122uvvdoNN9zQjjzyyG06LiaeD5H+yiuvbCeddNJWM2+66aZ21FFHTcO+PAOBUQuI56Nev8MTGJ2AeD66lZc5sHieW5V4nrM0KSsgnmc9TSNAgAABAgTqC4jn9XfY4wnEc/G8x3s9DWcqE8/vvPPO9oY3vKHdcccds25HH330zEe577fffk+xXEw8v/XWW2d+1/ndd989O++ggw6aCfcHHHDANOzLMxAYtYB4Pur1OzyB0QmI56NbeZkDi+e5VYnnOUuTsgLiedbTNAIECBAgQKC+gHhef4c9nkA8F897vNfTcKYy8fxHP/pRO+uss9rFF1+8lds73vGOdsEFF7Q99thjq3++s/H8G9/4RjvxxBO3+rj2YeDpp58+M3+33Xabhn15BgKjFhDPR71+hycwOgHxfHQrL3Ng8Ty3KvE8Z2lSVkA8z3qaRoAAAQIECNQXEM/r77DHE4jn4nmP93oazlQmng9Yf/qnf9qOPfbYrd4ZPvzzIaCfc8457TnPec6s6ULj+eOPP94+85nPtDPPPLMN725/8tfw0fA33nhje81rXjMNu/IMBEYvIJ6P/goAIDAqAfF8VOsudVjxPLcu8TxnaVJWQDzPeppGgAABAgQI1BcQz+vvsMcTiOdzW53/36+HZrhu3boe1+5MyyBQKp4/+uij7fzzz29r1659Cs0LX/jCmYg+fLT785///PalL32pvfKVr5z9vtWrV7cNGza0VatWzfyzTZs2tdtuu61ddtllbePGjdukHoL6hz70Ie86X4aL6CUILERAPF+Iku8hQKAXAfG8l032dw7xPLdT8TxnaVJWQDzPeppGgAABAgQI1BcQz+vvsMcTiOdzWxXPe7zhK3emUvF8YPr+97/fTj755HbTTTc9rdr+++/f7rrrrtnvOfDAA9vrX//6mXetD783/fbbb3/anz/kkEPatdde24Y5vggQmA4B8Xw69uApCBBYHgHxfHmcvcrOC4jnO2+2vZ8Qz3OWJmUFxPOsp2kECBAgQIBAfQHxvP4OezyBeD63VfG8xxu+cmcqF88HqiGKn3baae2WW26ZiNxBBx3UPvrRj7bDDjtsIvMNJUBgcQLi+eLc/BQBAjUFxPOaexvDU4vnuS2L5zlLk7IC4nnW0zQCBAgQIECgvoB4Xn+HPZ5APBfPe7zX03CmkvF8gPvud7/bzjjjjPbJT34y6viKV7yiXXzxxe2lL31pdK5hBAgsXUA8X7qhCQQI1BEQz+vsamxPKp7nNi6e5yxNygqI51lP0wgQIECAAIH6AuJ5/R32eALxXDzv8V5Pw5nKxvMB75FHHmmXX355++AHP9juv//+JXnutddeM78zffg95895znOWNMsPEyAwGQHxfDKuphIgMJ0C4vl07sVTtSae526BeJ6zNCkrIJ5nPU0jQIAAAQIE6guI5/V32OMJxHPxvMd7PQ1nKh3PtwD+zd/8TVu/fn372Mc+1u68886dct13333bCSecMPN71H/qp36qzf8PwZ0a5psJEJiogHg+UV7DCRCYMgHxfMoW4nFmBcTz3GUQz3OWJmUFxPOsp2kECBAgQIBAfQHxvP4OezyBeD63Vb/zvMcbvnJn6iKeb+F79NFH27e+9a329a9/vX3xi19s3/zmN9vdd989G9SHd5e/5CUvac973vPay172snbooYfO/N/32GOPlduAVyZAYMEC4vmCqXwjAQIdCIjnHSyx0yOI57nFiuc5S5OyAuJ51tM0AgQIECBAoL6AeF5/hz2eQDwXz3u819Nwpq7i+TSAegYCBCYnIJ5PztZkAgSmT0A8n76deKInBMTz3E0Qz3OWJmUFxPOsp2kECBAgQIBAfQHxvP4OezyBeD63Ve887/GGr9yZysTzzZs3t//9v/93e+5zn9ue/exnr5yYVyZAYMUExPMVo/fCBAisgIB4vgLoXnJBAuL5gpgW9E3i+YKYfNMKCIjnK4DuJQkQIECAAIGpFhDPp3o9o3048Vw8H+3ln/DBy8Tze++9t73pTW9qd911VzvppJPaW9/61pmQ7osAgfEIiOfj2bWTEiDQmnjuFkyrgHie24x4nrM0KSsgnmc9TSNAgAABAgTqC4jn9XfY4wnEc/G8x3s9DWcqE89vvvnmdvTRR8+a7bvvvu26665rRx555DQ4egYCBJZBQDxfBmQvQYDA1AiI51OzCg8yT0A8z10J8TxnaVJWQDzPeppGgAABAgQI1BcQz+vvsMcTiOfieY/3ehrOVCKeP/bYY23t2rXtvPPOmzU75phj2lVXXdX22WefaXD0DAQILIOAeL4MyF6CAIGpERDPp2YVHkQ8n9gdEM8nRmvwEgXE8yUC+nECBAgQIECgOwHxvLuVdnEg8Vw87+IiT+EhSsTzBx98sJ166qnt2muvnSU899xz2/vf//42/z+0ptDYIxEgEBIQz0OQxhAgUEJAPC+xplE+pHee59YunucsTcoKiOdZT9MIECBAgACB+gLief0d9ngC8Vw87/FeT8OZSsTz++67r61Zs6Zt3Lhx1uz6669vb3jDG6bB0DMQILBMAuL5MkF7GQIEpkJAPJ+KNXiIbQiI57lrIZ7nLE3KCojnWU/TCBAgQIAAgfoC4nn9HfZ4AvFcPO/xXk/DmcrG81tuuaW99rWvwcH0fQAAIABJREFUnQZDz0CAwDIJiOfLBO1lCBCYCgHxfCrW4CHE84neAfF8oryGL0FAPF8Cnh8lQIAAAQIEuhQQz7tca/lDiefieflLPKUHKBHPH3nkkXbGGWe0K664Ypbx8ssvbyeffPKUsnosAgQmISCeT0LVTAIEplVAPJ/WzXgu7zzP3QHxPGdpUlZAPM96mkaAAAECBAjUFxDP6++wxxOI5+J5j/d6Gs5UIp4PUFdddVU78cQTZ82OOeaYmX+2zz77TIOjZyBAYBkExPNlQPYSBAhMjYB4PjWr8CDzBMTz3JUQz3OWJmUFxPOsp2kECBAgQIBAfQHxvP4OezyBeD631fn//fqcc85p69at63HtzrQMAmXi+Xe+8512/PHHty9+8YuzLBdffHF7+9vf3nbddddloPISBAistIB4vtIb8PoECCyngHi+nNpea2cExPOd0Xr67xXPc5YmZQXE86ynaQQIECBAgEB9AfG8/g57PIF4PrdV8bzHG75yZyoTzweiW2+9tb35zW9ud99994zYXnvt1c4+++yZgL7HHnusnKJXJkBgWQTE82Vh9iIECEyJgHg+JYvwGE8REM9zl0I8z1malBUQz7OephEgQIAAAQL1BcTz+jvs8QTi+dxWxfMeb/jKnalUPN+8efNMQD/llFPanXfeOat2wAEHtN/4jd9ov/qrv9r+5b/8l23PPfdcOVGvTIDAxATE84nRGkyAwBQKiOdTuBSPNCMgnucugnieszQpKyCeZz1NI0CAAAECBOoLiOf1d9jjCcTzua2K5z3e8JU7U4l4/vjjj7cHHnigDf/n8PWtb32r/ft//+/bbbfdtk25fffdtx100EHtH/2jfxSRfcELXtAuuOACv189omkIgcULiOdb2/3gBz9of/mXf7l4UD9JYIICBx988MwnxPhavIB4vng7PzlZAfE85yue5yxNygqI51lP0wgQIECAAIH6AuJ5/R32eALxfG6r4nmPN3zlzlQint93331tzZo1bePGjSsitXr16rZhw4a2atWqFXl9L0qAwBMC4vncTbjwwgvbhz/84TYEdF8EplHgRS96UTvttNPamWeeOY2PV+KZxPMSaxrlQ4rnubWL5zlLk7IC4nnW0zQCBAgQIECgvoB4Xn+HPZ5APJ/bqnje4w1fuTOJ5wuwF88XgORbCCyDgHg+hzw/qi0Dv5cgsNMCRxxxRPvCF76w0z/nB54QEM/dhGkVEM9zmxHPc5YmZQXE86ynaQQIECBAgEB9AfG8/g57PIF4PrdV8bzHG75yZxLPF2Avni8AybcQWAYB8XwOWTxfhgvnJZYsIJ4vjVA8X5qfn56cgHiesxXPc5YmZQXE86ynaQQIECBAgEB9AfG8/g57PIF4Lp73eK+n4Uzi+QK2IJ4vAMm3EFgGAfF8+/H8PR84Zxk24CUI7Fjg/A/O3UXxfMdeT/cd4vnS/Pz05ATE85yteJ6zNCkrIJ5nPU0jQIAAAQIE6guI5/V32OMJxPO5rXrneY83fOXOVCKeP/TQQ239+vXtgQceWBGpvffeux1//PFtzz33XJHX96IECDwhIJ7P3YT5UW3TDze7JgSmQuDJUU08X9pKxPOl+fnpyQmI5zlb8TxnaVJWQDzPeppGgAABAgQI1BcQz+vvsMcTiOdzWxXPe7zhK3emEvF85Xi8MgEC0yQgnovn03QfPcu2BcTz3M0Qz3OWJmUFxPOcp3ieszQpKyCeZz1NI0CAAAECBOoLiOf1d9jjCcRz8bzHez0NZxLPp2ELnoEAgQUJiOfi+YIuim9aUQHxPMcvnucsTcoKiOc5T/E8Z2lSVkA8z3qaRoDAOAQ+9rGPtXvvvXcch3XKcgLr1q0r98zT9sDi+bRtxPMMAuL53D3wznP/nkgKiOdJTbMIEJiogHg+x+tj2yd61QxfgoB4vgS8eT8qnucsTcoKiOc5T/E8Z2lSVkA8z3qaRoBA/wInn3xyG+K5LwLTLPCNb3yjvfjFL57mR5zqZxPPp3o9o3048Xxu9eL5aP9tMJGDi+cTYTWUAIFJCIjnc6ri+SRumJkJAfE8ofjEDPE8Z2lSVkA8z3mK5zlLk7IC4nnW0zQCBPoXmB/V+j+xE1YUOOecc5p3oC9+c+L54u385OQExPM5W/F8cvdsjJPF8zFu3ZkJFBUQz+cWJ54XvcQjeGzxPLdk8TxnaVJWQDzPeYrnOUuTsgLiedbTNAIE+hcQz/vfcQ8nFM+XtkXxfGl+fnoyAuK5eD6Zm2WqeO4OECBQRkA8F8/LXNYRP6h4nlu+eJ6zNCkrIJ7nPMXznKVJWQHxPOtpGgEC/Qs8Oaq98tVHtOFfvghMg8D5Hzxn9jHE86VtRDxfmp+fnoyAeC6eT+Zmmboi8XzTpk3trLPOavfcc8/sBl7wghe0Cy64oO2zzz62QoAAgW0KiOdzLN557t8k0yognuc2I57nLE3KCojnOU/xPGdpUlZAPM96mkaAQP8C8+P5p2/5Qv+HdsKpF5gf1cTzpa1MPF+an5+ejIB4Lp5P5maZuiLx/L777mtr1qxpGzdunN3A6tWr24YNG9qqVatshQABAuL5Du6AeO7fJNMqIJ7nNiOe5yxNygqI5zlP8TxnaVJWQDzPeppGgED/AuJ5/zuueELxPLs18TzraVpGQDwXzzM3yZT5AuK5O0GAQBkB7zyfW5V4Xubaju5BxfPcysXznKVJWQHxPOcpnucsTcoKiOdZT9MIEOhfQDzvf8cVTyieZ7cmnmc9TcsIiOfieeYmmdJdPH/ooYfa+vXr2wMPPDB7tr333rsdf/zxbc8997RxAgQ6EhDPxfOOrnO3RxHPc6sVz3OWJmUFxPOcp3ieszQpKyCeZz1NI0CgfwHxvP8dVzyheJ7dmnie9TQtIyCei+eZm2RKd/HcR8C71ATGIyCei+fjue11Tyqe53YnnucsTcoKiOc5T/E8Z2lSVkA8z3qaRoBA/wLief87rnhC8Ty7NfE862laRkA8F88zN8kU8dwdIECgrIB4Lp6XvbwjenDxPLds8TxnaVJWQDzPeYrnOUuTsgLiedbTNAIE+hcQz/vfccUTiufZrYnnWU/TMgLiuXieuUmmiOfuAAECZQXEc/G87OUd0YOL57lli+c5S5OyAuJ5zlM8z1malBUQz7OephEg0L+AeN7/jiueUDzPbk08z3qalhEQz8XzzE0yRTx3BwgQKCsgnovnZS/viB5cPM8tWzzPWZqUFRDPc57iec7SpKyAeJ71NI0Agf4FxPP+d1zxhOJ5dmviedbTtIyAeC6eZ26SKeK5O0CAQFkB8Vw8L3t5R/Tg4nlu2eJ5ztKkrIB4nvMUz3OWJmUFxPOsp2kECPQvIJ73v+OKJxTPs1sTz7OepmUExHPxPHOTTBHP3QECBMoKiOfiednLO6IHF89zyxbPc5YmZQXE85yneJ6zNCkrIJ5nPU0jQKB/AfG8/x1XPKF4nt2aeJ71NC0jIJ6L55mbZIp47g4QIFBWQDwXz8te3hE9uHieW7Z4nrM0KSsgnuc8xfOcpUlZAfE862kaAQL9C4jn/e+44gnF8+zWxPOsp2kZAfFcPM/cJFPEc3eAAIGyAuK5eF728o7owcXz3LLF85ylSVkB8TznKZ7nLE3KCojnWU/TCBDoX0A873/HFU8onme3Jp5nPU3LCIjn4nnmJpkinrsDBAiUFRDPxfOyl3dEDy6e55YtnucsTcoKiOc5T/E8Z2lSVkA8z3qaRoBA/wLief87rnhC8Ty7NfE862laRkA8F88zN8kU8dwdIECgrIB4Lp6XvbwjenDxPLds8TxnaVJWQDzPeYrnOUuTsgLiedbTNAIE+hcQz/vfccUTiufZrYnnWU/TMgLiuXieuUmmiOfuAAECZQXEc/G87OUd0YOL57lli+c5S5OyAuJ5zlM8z1malBUQz7OephEg0L+AeN7/jiueUDzPbk08z3qalhEQz8XzzE0yRTx3BwgQKCsgnovnZS/viB5cPM8tWzzPWZqUFRDPc57iec7SpKyAeJ71NI0Agf4FxPP+d1zxhOJ5dmviedbTtIyAeC6eZ26SKeK5O0CAQFkB8Vw8L3t5R/Tg4nlu2eJ5ztKkrIB4nvMUz3OWJmUFxPOsp2kECPQvIJ73v+OKJxTPs1sTz7OepmUExHPxPHOTTBHP3QECBMoKiOfiednLO6IHF89zyxbPc5YmZQXE85yneJ6zNCkrIJ5nPU0jQKB/AfG8/x1XPKF4nt2aeJ71NC0jIJ6L55mbZIp47g4QIFBWQDwXz8te3hE9uHieW7Z4nrM0KSsgnuc8xfOcpUlZAfE862kaAQL9C4jn/e+44gnF8+zWxPOsp2kZAfFcPM/cJFPEc3eAAIGyAuK5eF728o7owcXz3LLF85ylSVkB8TznKZ7nLE3KCojnWU/TCBDoX0A873/HFU8onme3Jp5nPU3LCIjn4nnmJpkinrsDBAiUFRDPxfOyl3dEDy6e55YtnucsTcoKiOc5T/E8Z2lSVkA8z3qaRoBA/wLief87rnhC8Ty7NfE862laRkA8F88zN8kU8dwdIECgrIB4Lp6XvbwjenDxPLds8TxnaVJWQDzPeYrnOUuTsgLiedbTNAIE+hcQz/vfccUTiufZrYnnWU/TMgLiuXieuUmmiOfuAAECZQXEc/G87OUd0YOL57lli+c5S5OyAuJ5zlM8z1malBUQz7OephEg0L+AeN7/jiueUDzPbk08z3qalhEQz8XzzE0yZWrj+Wte85p2+eWXt3322WentrRp06Z2yimntM9//vOzP7fYWdt74V122aXtvffebfg/fREgsHIC4vmc/fyotumHm1duMV6ZwJMExPPcdRDPc5YmZQXE85yneJ6zNCkrIJ5nPU0jQKB/AfG8/x1XPKF4nt2aeJ71NC0jIJ7POc7/79fnnHNOW7duXQbalNEJPGPz5s3LXlzuu+++tmbNmrZx48YS4KtXr24bNmxoq1atKvG8HpJArwLi+dxmxfNeb3n9c4nnuR2K5zlLk7IC4nnOUzzPWZqUFRDPs56mESDQv4B43v+OK55QPM9uTTzPepqWERDPxfPMTTJlvoB4voA7IZ4vAMm3EFgGAfFcPF+Ga+Ylliggni8R8Ek/Lp7nLE3KCojnOU/xPGdpUlZAPM96mkaAQP8C4nn/O654QvE8uzXxPOtpWkZAPJ9z9M7zzJ0y5QkB8XwBN0E8XwCSbyGwDALi+Ryyd54vw4XzEosSEM8XxbbNHxLPc5YmZQXE85yneJ6zNCkrIJ5nPU0jQKB/AfG8/x1XPKF4nt2aeJ71NC0jIJ7POYrnmTtlyhMC4vkCboJ4vgAk30JgGQTE8zlk8XwZLpyXWJSAeL4otm3+kHieszQpKyCe5zzF85ylSVkB8TzraRoBAv0LiOf977jiCcXz7NbE86ynaRkB8XzOUTzP3ClTnhAQzxdwE8TzBSD5FgLLICCezyGL58tw4bzEogTE80WxbfOHxPOcpUlZAfE85yme5yxNygqI51lP0wgQ6F9APO9/xxVPKJ5ntyaeZz1NywiI53OO4nnmTpnyhMCKxPOHHnqorV+/vj3wwAMl9rD33nu3448/vu25554lntdDEuhVQDyf26x43ustr38u8Ty3Q/E8Z2lSVkA8z3mK5zlLk7IC4nnW0zQCBPoXEM/733HFE4rn2a2J51lP0zIC4vmco3ieuVOmPCGwIvEcPgECBBYjIJ7PqYnni7lBfmY5BMTznLJ4nrM0KSsgnuc8xfOcpUlZAfE862kaAQL9C4jn/e+44gnF8+zWxPOsp2kZAfF8zlE8z9wpU54QEM/dBAIEygiI53OrEs/LXNvRPah4nlu5eJ6zNCkrIJ7nPMXznKVJWQHxPOtpGgEC/QuI5/3vuOIJxfPs1sTzrKdpGQHxXDzP3CRT5guI5+4EAQJlBMRz8bzMZR3xg4rnue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BG33UrAAAgAElEQVQ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CJQVEM/F87KXd0QPLp7nli2e5yxNygqI5zlP8TxnaVJWQDzPeppGgED/AuJ5/zuueELxPLs18TzraVpGQDwXzzM3yRTx3B0gQKCsgHgunpe9vCN6cPE8t2zxPGdpUlZAPM95iuc5S5OyAuJ51tM0AgT6FxDP+99xxROK59mtiedZT9MyAuK5eJ65SaaI5+4AAQJlBcRz8bzs5R3Rg4vnuWWL5zlLk7IC4nnOUzzPWZqUFRDPs56mESDQv4B43v+OK55QPM9uTTzPepqWERDPxfPMTTJFPHcHCBAoKyCei+dlL++IHlw8zy1bPM9ZmpQVEM9znuJ5ztKkrIB4nvU0jQCB/gXE8/53XPGE4nl2a+J51tO0jIB4Lp5nbpIp4rk7QIBAWQHxXDwve3lH9ODieW7Z4nnO0qSsgHie8xTPc5YmZQXE86ynaQQI9C8gnve/44onFM+zWxPPs56mZQTEc/E8c5NMEc/dAQIEygqI5+J52cs7ogcXz3PLFs9zliZlBcTznKd4nrM0KSsgnmc9TSNAoH8B8bz/HVc8oXie3Zp4nvU0LSMgnovnmZtkinjuDhAgUFZAPBfPy17eET24eJ5btnieszQpKyCe5zzF85ylSVkB8TzraRoBAv0LiOf977jiCcXz7NbE86ynaRkB8Vw8z9wkU8Rzd4AAgbIC4rl4XvbyjujBxfPcssXznKVJWQHxPOcpnucsTcoKiOdZT9MIEOhfQDzvf8cVTyieZ7cmnmc9TcsIiOfieeYmmSKeuwME/n/27j/217Su7/ztQJmisUYN7gI2tmmNMbUopSLt0IUQCv3DIqh0FBC0Eoc6LT9dVyTDEJUB3BAsZaYzLUT5pVRBagcChSorESKwro410Ym7C5OYasEyUdZCG4HN53v3/l7MMMM5c85zzpzrcz8m6R8r57zOfR7XO2712XOGwLQC4rl4Pu3x7ujDxfPuscXzztJSKyCed57ieWdpqRUQz1tPawQIHL+AeH78bzzj71A8b19NPG89rTUC4rl43lySFfHcDRAgMK2AeC6eT3u8O/pw8bx7bPG8s7TUCojnnad43llaagXE89bTGgECxy8gnh//G8/4OxTP21cTz1tPa42AeC6eN5dkRTx3AwQITCsgnovn0x7vjj5cPO8eWzzvLC21AuJ55ymed5aWWgHxvPW0RoDA8QuI58f/xjP+DsXz9tXE89bTWiMgnovnzSVZEc/dAAEC0wqI5+L5tMe7ow8Xz7vHFs87S0utgHjeeYrnnaWlVkA8bz2tESBw/ALi+fG/8Yy/Q/G8fTXxvPW01giI5+J5c0lWxHM3QIDAtALiuXg+7fHu6MPF8+6xxfPO0lIrIJ53nuJ5Z2mpFRDPW09rBAgcv4B4fvxvPOPvUDxvX008bz2tNQLiuXjeXJIV8dwNECAwrYB4Lp5Pe7w7+nDxvHts8byztNQKiOedp3jeWVpqBcTz1tMaAQLHLyCeH/8bz/g7FM/bVxPPW09rjYB4Lp43l2RFPHcDBAhMKyCei+fTHu+OPlw87x5bPO8sLbUC4nnnKZ53lpZaAfG89bRGgMDxC4jnx//GM/4OxfP21cTz1tNaIyCei+fNJVkRz90AAQLTCojn4vm0x7ujDxfPu8cWzztLS62AeN55iuedpaVWQDxvPa0RIHD8AuL58b/xjL9D8bx9NfG89bTWCIjn4nlzSVbEczdAgMC0AuK5eD7t8e7ow8Xz7rHF887SUisgnnee4nlnaakVEM9bT2sECBy/gHh+/G884+9QPG9fTTxvPa01AuK5eN5ckhXx3A0QIDCtgHgunk97vDv6cPG8e2zxvLO01AqI552neN5ZWmoFxPPW0xoBAscvIJ4f/xvP+DsUz9tXE89bT2uNgHgunjeXZEU8dwMECEwrIJ6L59Me744+XDzvHls87ywttQLieecpnneWlloB8bz1tEaAwPELiOfH/8Yz/g7F8/bVxPPW01ojIJ6L580lWRHP3QABAtMKiOfi+bTHu6MPF8+7xxbPO0tLrYB43nmK552lpVZAPG89rREgcPwC4vnxv/GMv0PxvH018bz1tNYIiOfieXNJVsRzN3C3CXz2s59dXvnKVy7PfvazT36NN7zhDcuTn/zk8/71PvOZzyw333zzcuONNy6/8iu/snzoQx9aPv7xjy9f+qVfunzTN33T8ohHPGJ5/OMfvzz4wQ9eLrnkkvP+9Q6/jz/4gz9Y3va2ty3vfOc7l5tuumm55ZZbTnYf9rCHLQ996EOXJzzhCcvf+Tt/Z7n00kun+/XO+4PvwQHxfODfPqrd+qnP3oMv45cmMATE8+4axPPO0lIrIJ53nuJ5Z2mpFRDPW09rBAgcv4B4fvxvPOPvUDxvX008bz2tNQLi+XC8/f98/aIXvWi5+uqrG2gruxP4os8eSqF/CAQCh8B9+eWXn8Tmwz9FPP/IRz5y8t/gXve6153xC7/1W791Ofw3yENEv/3/ZeaMP/l//ICPfexjy8tf/vLluuuuWz7xiU98wZ/2zd/8zcs111yzPOpRjzrnaH+hf72zdbhYf5x4Pl5GPL9Yr9R3iefdDYjnnaWlVkA87zzF887SUisgnree1ggQOH4B8fz433jG36F43r6aeN56WmsExPPhKJ43N2VlFRDPXUIi8Gd/9mfLD//wD59E5+2f843n733ve5cf+IEfOPlT52f7z1d8xVcs11577UnEv6sB/fDrfP/3f//yvve972x/uZM//X7VVVctz3nOc5Z73/veZ/3zDj/wQv96d+njLtIfLJ6PhxHPL9Ij9VmLeN4dgXjeWVpqBcTzzlM87ywttQLieetpjQCB4xcQz4//jWf8HYrn7auJ562ntUZAPB+O4nlzU1ZWAfHcJZy3wJ//+Z+f/GntH/mRH7nN1vnE81/91V9dnva0p53+demfO3z4q9P/0l/6S8uf/umfLr/+67/+ed9/CNrXX3/98t3f/d1nHdB/93d/d/m+7/u+5QMf+MDn7R3+JPv97ne/5ZOf/OTyW7/1W3f4J9Jf+tKXLs973vPOOqBf6F/vvB/5IhkQz8dDiOcXyVH6jM8TEM+7oxDPO0tLrYB43nmK552lpVZAPG89rREgcPwC4vnxv/GMv0PxvH018bz1tNYIiOfDUTxvbsrKKiCeu4TzEjj8rf8/93M/tzzjGc/4vKh8rvH8j/7oj5anP/3py9vf/vbTbzsE8Re84AUngfurvuqrTv/rH/3oR5fXvva1yyFeH/496Ns/3/It37L89E//9PL1X//1Z/z9Hf7U/OFPjv/rf/2vb/NjD/+1Zz7zmcvXfM3XnEb4Q7B/y1vesrzsZS+7zZ+IP/yYw3cc/v3rZ/rnQv96Z/qemf5z8Xy8lng+0+Xu61vF8+69xfPO0lIrIJ53nuJ5Z2mpFRDPW09rBAgcv4B4fvxvPOPvUDxvX008bz2tNQLi+XAUz5ubsrIKiOcu4ZwFDuH8rW996/Lc5z73Dv+E+LnE88PmK1/5yuXZz3726XcdwvS//Jf/cvkH/+Af3OGfJD/8nPe85z3LP/7H//g233H4k+AvfvGLl0svvfQL/h5/6Zd+afme7/me0/h/CPWveMUrTv7k+539Vey/8zu/cxL4P/dPqj/xiU9cbrjhhuXLv/zLL6pf75wf+CL8ieL5eBTx/CI8UJ90IiCed4cgnneWlloB8bzzFM87S0utgHjeelojQOD4BcTz43/jGX+H4nn7auJ562mtERDPh6N43tyUlVVAPHcJ5yRw+KvaD3/S+vCnsz/xiU/c4ca5xPMPf/jDJ3/d+udG6Z/6qZ86+RPgX+jfYX5HfwL+EN3f/OY3L3/7b//tO/093nrrrSf/nvPD/yOA7Z+zje63/6vlD9H99a9//fJt3/ZtF82vd06PexH/JPF8PI54fhEf6s4/TTzvDkA87ywttQLieecpnneWlloB8bz1tEaAwPELiOfH/8Yz/g7F8/bVxPPW01ojIJ4PR/G8uSkrq4B47hLussAhll9zzTUnf1X6F/rnXOL5a17zmpM/0b39cwgHhyD9wAc+8Izfefjr0P/pP/2ny8/8zM+c/tirrrpqufrqq5d73eted/jzf/mXf3l5whOecPr/AODw17y/6U1vWh70oAed8df79Kc/vRz+G/KP//iPn/7Y7/3e711e9apXLV/yJV9yUfx6Z/xNTPYDxPPxYOL5ZMe7o88Vz7vHFs87S0utgHjeeYrnnaWlVkA8bz2tESBw/ALi+fG/8Yy/Q/G8fTXxvPW01giI58NRPG9uysoqIJ67hLMWOPzp7t/8zd9cnv/85y/vete7bvPzfuAHfmC56aabbvMnxu9qPD9E+SuvvPIklm//vPzlLz/50+1f6E+df+6H/OIv/uLyHd/xHaf/pUc/+tHL6173uuX+97//5/0+D/H7ENdf8pKXnP5nhz/h/pM/+ZNn/Kvet5/wwQ9+cHn84x+//OEf/uHJf+kQ33/hF35h+Rt/42/c47/eWT/sRD9QPB+PJZ5PdLg7+1TxvHtw8byztNQKiOedp3jeWVpqBcTz1tMaAQLHLyCeH/8bz7DuE80AACAASURBVPg7FM/bVxPPW09rjYB4PhzF8+amrKwC4rlLOCuBj33sY8shZF933XW3+WvaD39V+eHfK34I1od/5/i///f//nTvrsbzm2++ebn88stPIvzhn8P2O97xjuWyyy47q288/KBbbrlledKTnrS8//3vP+PGH//xH5/8u87f+c53nvM3/8mf/MnJn5Q//PXw2z939vu+0L/eWaNN9APF8/FY4vlEh7uzTxXPuwcXzztLS62AeN55iuedpaVWQDxvPa0RIHD8AuL58b/xjL9D8bx9NfG89bTWCIjnw1E8b27KyiognruEsxI4/NXkL3zhC2/zY7/u675uOfz7yB/72McuH//4x5cnP/nJ5xXP3/3udy+PecxjTn+Nv/t3/+7ysz/7s8vh311+tv/c0Z9ev/7665crrrji8yZ++7d/e/nO7/zO5fd///dP/rPDn06/8cYbl4c85CFn+8std/Sn1w9/Mv/gdfu/Kv5C/3pn/ZuY6AeK5+OxxPOJDndnnyqedw8unneWlloB8bzzFM87S0utgHjeelojQOD4BcTz43/jGX+H4nn7auJ562mtERDPh6N43tyUlVVAPHcJZyVw+3j+gz/4g8uLXvSi5X73u9/Jz/8v/+W/nHc8f8UrXrE897nPPf2ew58Kv/baa0/+BPrZ/nP4q+UP/03y8H+2fw5/7fvh389+n/vc5zYz/+7f/bvl277t207/a4985COXN77xjcsDHvCAs/3lTn7c4a+Ff9rTnnb6cw5B/tWvfvXyZV/2Zffor3eXfhOT/GDxfDyUeD7J0e7wM8Xz7tHF887SUisgnnee4nlnaakVEM9bT2sECBy/gHh+/G884+9QPG9fTTxvPa01AuL5cBTPm5uysgqI5y7hrAS2eP73/t7fO/kT6I961KOWSy655PTnnm88v6M/wX1n0ftMH3zDDTcsz3jGM05/2J1F+Nv/uDuL3mf69W7/J+bvLMJf6F/vTN89438uno9XE89nvOB9fLN43r2zeN5ZWmoFxPPOUzzvLC21AuJ562mNAIHjFxDPj/+NZ/wdiuftq4nnrae1RkA8H47ieXNTVlYB8dwlnJXA4U+A/5W/8leWRz/60cull176eT/nfOP5Jz/5yeUQyw+Befvnx37sx5arrrrqrL7vc3/Q4U+PP+UpTzn9Lx3+WvnDf+0rv/Irb7N1+z9Nf/ir3Q9/+v2+973vXfo13/e+9y0Pf/jDT3/ON37jNy7/5t/8m+Xw19p/7j8X+te7S7+JSX6weD4eSjyf5Gh3+Jnieffo4nlnaakVEM87T/G8s7TUCojnrac1AgSOX0A8P/43nvF3KJ63ryaet57WGgHxfDiK581NWVkFxHOXkAicbzy/9dZbl8OfEH/7299++j2vfe1rl6c+9al3+fvOJmZ/6lOfWp73vOct11133en+1VdfvRz+z+3/L0Jn+oCbb755ufzyy5ebbrrp9If+2q/92nLZZZed/n9f6F/vTN88638uno+XE89nveLj/27xvHtj8byztNQKiOedp3jeWVpqBcTz1tMaAQLHLyCeH/8bz/g7FM/bVxPPW09rjYB4PhzF8+amrKwC4rlLSATON56f78//3N/E2cTz8k+6n008v9C/XvKoF+GIeD4eRTy/CA/UJ50IiOfdIYjnnaWlVkA87zzF887SUisgnree1ggQOH4B8fz433jG36F43r6aeN56WmsExPPhKJ43N2VlFRDPXUIicL7x+3x//uf+JsTz5EnPeuTDH/7w8pnPfOasf/z5/MBXvvKVy+H/bP+85z3vWQ7/jvk9/iOe7/HV5/g9i+fdO4nnnaWlVkA87zzF887SUisgnree1ggQOH4B8fz433jG36F43r6aeN56WmsExPPhePv/+fqZz3zmcvg/F+Kfv/gX/+LywAc+8EL8Un6NCyQgnl8g6GP/Zc43fn/sYx9bnvSkJy3/4T/8h1OqN7zhDcuTn/zku0x3NvH8v/7X/7o861nPWl796lef7p/rv2P9bP7k+YX+9e4y2jn+hMNfV//zP//z5/izz/+nief/xynirZ/67PmDWiAQCIjnAeL/mBDPO0tLrYB43nmK552lpVZAPG89rREgcPwC4vnxv/GMv0PxvH018bz1tNYIiOfD8QUveMFyzTXXNLDnsPIjP/Ijy0te8pJz+Jl+ysUoIJ5fjK8y4Tedbzy/owBdxfOv/dqvXd785jcvD3rQg05l7+h7y3j+rne9a/n7f//v32O/3oU4od/8zd9c/tbf+lsX4pe601/j+uuvX6644op79BvuqV/cnzy/p+T9umcSEM/PJHT2/7l4fvZWfuSFFRDPO2/xvLO01AqI562nNQIEjl9APD/+N57xdyiet68mnree1hoB8Xw4Pu5xj1tuvPHGBvYcVi655JLl05/+9Dn8TD/lYhQQzy/GV5nwm843nt9yyy0nf/L8/e9//+nv/u6M53/yJ3+yPP3pTz+J6ts/d2c8v9C/3oU4oY9+9KPL/e9//wv2V7bf0e/pLW95y/Lt3/7tF+K3e9H9GuL5RfckPuh/CIjn3SmI552lpVZAPO88xfPO0lIrIJ63ntYIEDh+AfH8+N94xt+heN6+mnjeelprBMTz4fjUpz51ef3rX9/AnsPKN3zDNyz/8T/+x3P4mX7KxSggnl+MrzLhN51vPD/fn/+5ZGfz17Z/8pOfXJ7znOcsN9xww+lPLeP5r/3ary2XXXbZ6faF/vUu1Am94x3vWN74xjdesIB++P/5/M7v/M7pb89f2+6vbb9Qt+7XOXsB8fzsrc70I8XzMwn5z+8pAfG8kxfPO0tLrYB43npaI0Dg+AXE8+N/4xl/h+J5+2rieetprREQz4fj7f/n60PM/pt/82820GdY+eIv/uLl2c9+9nL4Nf1zHALi+XG84z3+uzjf+H2+P/9zAcTze/wc7rYPuP3/D1A8F8/vtmMzfM4C4vk5033eTxTPO0tLrYB43nmK552lpVZAPG89rREgcPwC4vnxv/GMv0PxvH018bz1tNYIiOfD8fb/8/WLXvSi5eqrr26grexOQDzf3ZPfPb/h843ft9566/I93/M9y9vf/vbTDzzXv7b9ve997/KIRzzidOchD3nI8qY3vWn563/9r5/+1z71qU8tz3ve85brrrvu9L92rn/y/Pd+7/eWf/SP/tHpX8nxpV/6pcvh33n+sIc97B779e6eV77nV8Xz8Qb+2vZ7/h59wR0LiOfdZYjnnaWlVkA87zzF887SUisgnree1ggQOH4B8fz433jG36F43r6aeN56WmsExPPhKJ43N2VlFRDPXUIicL7xvPxrzQ9/jfhTnvKU09/XYx/72JO/Wvwrv/Irb/N7/fEf//HlhS984el/7Yorrlhe8YpXLPe9733vksnZ/En3w+CF/vXu0m9ikh8sno+HEs8nOdodfqZ43j26eN5ZWmoFxPPOUzzvLC21AuJ562mNAIHjFxDPj/+NZ/wdiuftq4nnrae1RkA8H47ieXNTVlYB8dwlJALnG88//elPL1ddddXykpe85PR7nv/8558E53vd61536RsP/x7zZzzjGac/5/An2q+99trl8CfCP/efs/1xZ/rF3/3udy+PecxjTn/YIx/5yJNY/4AHPOAe/fXO9N0z/ufi+Xg18XzGC97HN4vn3TuL552lpVZAPO88xfPO0lIrIJ63ntYIEDh+AfH8+N94xt+heN6+mnjeelprBMTz4SieNzdlZRUQz11CInC+8fzwEbeP2U9/+tOXf/7P//nyxV/8xWf9jXcU4Z/znOcsL33pS5f73Oc+t9m5ffR+9KMfvfzsz/7scr/73e+sf707+u7v/M7vXF796lcvX/ZlX3aP/np36TcxyQ8Wz8dDieeTHO0OP1M87x5dPO8sLbUC4nnnKZ53lpZaAfG89bRGgMDxC4jnx//GM/4OxfP21cTz1tNaIyCeD0fxvLkpK6uAeO4SEoEinp/tn+D+Qh/8iU98YrnyyiuX17/+9ac/7Prrr18OfyX77f/57d/+7eUQun//93//5D/62q/92uXNb37z8qAHPeisTe7Kn5i/0L/eWf8mJvqB4vl4LPF8osPd2aeK592Di+edpaVWQDzvPMXzztJSKyCet57WCBA4fgHx/PjfeMbfoXjevpp43npaawTE8+Eonjc3ZWUVEM9dQiJQxPObb755ufzyy5ebbrrp5Jvuf//7LzfeeOPykIc85Ky/8fYbh7+q/R3veMdy2WWXfd7GH//xHy+Hv9L9ne985+l/9ku/9EvL4x73uLP+9e5o4w1veMPy5Cc/+R7/9c76NzHRDxTPx2OJ5xMd7s4+VTzvHlw87ywttQLieecpnneWlloB8bz1tEaAwPELiOfH/8Yz/g7F8/bVxPPW01ojIJ4PR/G8uSkrq4B47hISgSKe39GfGn/5y1++HP7a9dv/X07u7KN/8Rd/cfmO7/iO0//4zv7944cfcEd/avyZz3zm8pM/+ZPLpZdeelYuH/zgB5fHP/7xyx/+4R+e/Pgv9KfXL/Svd1a/gcl+kHg+Hkw8n+x4d/S54nn32OJ5Z2mpFRDPO0/xvLO01AqI562nNQIEjl9APD/+N57xdyiet68mnree1hoB8Xw4iufNTVlZBcRzl5AIFPH88CGvec1rlsO/63z75xAODn8F+wMf+MAzfuef/umfLv/sn/2z5XWve93pj73qqquWq6++ernXve51hz//l3/5l5cnPOEJyyHcH/75+q//+uVNb3rTWf3V7X/+539+sn3NNdecbn/v937v8qpXvWr5ki/5kovi1zsj2mQ/QDwfDyaeT3a8O/pc8bx7bPG8s7TUCojnnad43llaagXE89bTGgECxy8gnh//G8/4OxTP21cTz1tPa42AeD4cxfPmpqysAuK5S0gEqnj+4Q9/ePnu7/7u5QMf+MDpd730pS9dnve85y33vve97/RbP/vZzy4/93M/tzzjGc84DeGHv/b93/7bf7s89KEPvdOfd+utty7f//3fv7z1rW89/TE/+IM/ePKnz+8sgG8/8Fd/9VeXpz3tacstt9xy+nPf8pa3LN/+7d9+0fx6yeNeRCPi+XgM8fwiOkyfchsB8bw7CPG8s7TUCojnnad43llaagXE89bTGgECxy8gnh//G8/4OxTP21cTz1tPa42AeD4cxfPmpqysAuK5S0gEqnh++KvND+H6R3/0R0+/6/DvLb/uuuuWJz3pScsll1zyed97COeHf2/5P/kn/+Q2IfsQ3F/84hef8a9gf+Mb37g85SlPuc3u4U+TP/e5z73Tn/sbv/Eby5VXXnmbyP/EJz5xueGGG5Yv//Iv/4KmF/rXSx74IhkRz8dDiOcXyVH6jM8TEM+7oxDPO0tLrYB43nmK552lpVZAPG89rREgcPwC4vnxv/GMv0PxvH018bz1tNYIiOfDUTxvbsrKKiCeu4REoIrnh4/5yEc+chKz3/e+951+2yGgH/5E+LOe9azl8CfKt38++tGPLq997WuXw59O//jHP376X/+Wb/mW5ad/+qdP/hr2M/1z+NPnV1xxxfILv/ALt/mhT33qU0/+Wva/+lf/6um/c/3wV8Mf/nT5y172suXmm28+/fFf8zVfc/Idj3jEI870yy0X+tc74wdN9APE8/FY4vlEh7uzTxXPuwcXzztLS62AeN55iuedpaVWQDxvPa0RIHD8AuL58b/xjL9D8bx9NfG89bTWCIjnw1E8b27KyiognruERKCM54cPuqO/En370Ac/+MHL/e53v+UQsn/913/9877/ENqvv/76k7/+/fb/l5o7+83+7u/+7vJ93/d9t/mT5NuP/bqv+7rlEMc/+clPLr/1W791+tfCf+7W2fzV8p/74y/0r5c88kUwIp6PRxDPL4KD9Al3KCCed4chnneWlloB8bzzFM87S0utgHjeelojQOD4BcTz43/jGX+H4nn7auJ562mtERDPh6N43tyUlVVAPHcJiUAdz+/sr2I/08d+xVd8xXLttdcul19++VmH823zjv4q9jP9eodQf9VVVy3Pec5zvuC/k/2Odi70r3em38sM/7l4Pl5JPJ/hYvf5jeJ59+7ieWdpqRUQzztP8byztNQKiOetpzUCBI5fQDw//jee8XconrevJp63ntYaAfF8OIrnzU1ZWQXEc5eQCNTxfPuo3/u93zv595+/9a1vPeN3fuu3futy+G+Qhz+ZfrZ/4vz2o3/0R3+0vPCFL1ze9KY33eGfMP/cH//N3/zNy+Hfjf6oRz3qDv9d7Gf84GVZLvSvdzbfdDH/GPF8vI54fjFf6r6/TTzv3l887ywttQLieecpnneWlloB8bz1tEaAwPELiOfH/8Yz/g7F8/bVxPPW01ojIJ4PR/G8uSkrq4B47hISgbsrnh8+7jOf+czJv1/8xhtvXH7lV35l+dCHPnTy7zc//Knvb/qmbzr594w/7nGPO4nm9773vc/793P4U+9/8Ad/sLztbW9b3vnOdy433XTTcsstt5zsPuxhD1se+tCHLk94whOWw79X/b73ve90v955f/A9OCCeD3zx/B48RL/0FxQQz7sDEc87S0utgHjeeYrnnaWlVkA8bz2tESBw/ALi+fG/8Yy/Q/G8fTXxvPW01giI58NRPG9uysoqIJ67BAIEphEQz8dTiefTnO3uPlQ8755cPO8sLbUC4nnnKZ53lpZaAfG89bRGgMDxC4jnx//GM/4OxfP21cTz1tNaIyCei+fNJVm5vYB47iYIEJhGQDwXz6c51h1/qHjePb543llaagXE885TPO8sLbUC4nnraY0AgeMXEM+P/41n/B2K5+2rieetp7VGQDwXz5tLsiKeuwECBKYVEM/F82mPd0cfLp53jy2ed5aWWgHxvPMUzztLS62AeN56WiNA4PgFxPPjf+MZf4fieftq4nnraa0REM/F8+aSrIjnboAAgWkFxHPxfNrj3dGHi+fdY4vnnaWlVkA87zzF887SUisgnree1ggQOH4B8fz433jG36F43r6aeN56WmsExHPxvLkkK+K5GyBAYFoB8Vw8n/Z4d/Th4nn32OJ5Z2mpFRDPO0/xvLO01AqI562nNQIEjl9APD/+N57xdyiet68mnree1hoB8Vw8by7JinjuBggQmFZAPBfPpz3eHX24eN49tnjeWVpqBcTzzlM87ywttQLieev56le/ernhhhuWj3zkI8t//+//ffnsZz/b/gLWCJyDwL3uda/lL/yFv7A8+MEPXq688srlcY973Dms+CmbgHjuFi5GAfG8fRXxvPW01giI58Px9v/z9Yte9KLl6quvbqCt7E7giz7rf2rb3aP7DROYVUA8Hy93+6h266f8L+Bmvetj+27xvHtR8byztNQKiOedp3jeWVpqBcTzzvNTn/rU8tf+2l9b/tN/+k/dqCUCscBjH/vY5fD/yOOrv/qr4+X9zInn+3nrmX6n4nn7WuJ562mtERDPxfPmkqzcXkA8dxMECEwjIJ6L59Mc644/VDzvHl887ywttQLieecpnneWlloB8bzzfNvb3rb8w3/4D7tBSwTuBoHDn0B/3etet3zXd33X3bC+j0nxfB/vPNvvUjxvX0w8bz2tNQLiuXjeXJIV8dwNECAwrYB4Lp5Pe7w7+nDxvHts8byztNQKiOedp3jeWVpqBcTzzvPd73738pjHPOY2g/f7qv9p+eq//JeX//n+D1gOf3W2fwhcCIHPfPozy3/7b59aPvqf//Py//4///fyZ3/2/53+soc7vPbaa5crrrjiQnzKUf4a4vlRPuv0vynxvH1C8bz1tNYIiOfD0V/b3tyUlVXAnzx3CQQITCMgno+n8te2T3O2u/tQ8bx7cvG8s7TUCojnnad43llaagXE887zve997/KIRzzidPAbHvSNyxt+/q3LAx741cu9733v5fb/i/juV7ZE4I4FDv8qgf/r//zg8sLn//DyGx/6wMkPuuSSS5aXvexlyw/90A9hO0cB8fwc4fy0u1VAPG95xfPW01ojIJ4PR/G8uSkrq4B47hIIEJhGQDwfTyWeT3O2u/tQ8bx7cvG8s7TUCojnnad43llaagXE887zfe973/Lwhz/8dPCJ3/Wk5V/9zBu7X8ASgXMUePaVVyyvfc2/OvnZhz95/tKXvlQ8P0fLk/8F6xd90enPfvj/8sjlxne95zzW/FQCjYB43jhuK+J562mtERDPh6N43tyUlVVAPHcJBAhMIyCej6cSz6c52919qHjePbl43llaagXE885TPO8sLbUC4nnn+f73v3+57LLLTgf/1+dftfzo1T/W/QKWCJyjwHWvfMXygh9+7snPPvw7z6+55hrx/BwtT/4XrOL5eej5qXeXgHjeyornrae1RkA8H47ieXNTVlYB8dwlECAwjYB4Pp5KPJ/mbHf3oeJ59+TieWdpqRUQzztP8byztNQKiOed5+3j+ZXPeu7yEy97efcLWCJwjgL/6rp/sfxvz33myc++z33us7z4xS8Wz8/R8uR/wSqen4een3p3CYjnrax43npaawTE8+Eonjc3ZWUVEM9dAgEC0wiI5+OpxPNpznZ3Hyqed08unneWlloB8bzzFM87S0utgHjeed4+nj/9GVcu//tPvar7BSwROEeB19xw3fJDz7ry5Gdfeumly0/8xE+I5+doefK/YBXPz0PPT727BMTzVlY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wIxiAAAIABJREFU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B+i6xMAAAgAElEQVQ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XxaFSIAACAASURBVA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xvHbUU8bz2tNQLi+XAUz5ubsrIKiOcugQCBaQTE8/FU4vk0Z7u7DxXPuycXzztLS62AeN55iuedpaVWQDzvPMXzztJSKyCet57ieetprREQz/9/9u4E/o7x7v//JSIR7nKjsUT7x4OUlloqIiQiRFCkGtESia00cgeJPbWLNZYgYoniRqtBbbFVkBB7I2LX2ptQtLRxo0ot8X+85/ub75kz32vOmTnnc5b5ntc8HnlUk3Ouc83zuuacmXlfc10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E53aWlGQrQHhu60l4butJaTYChOc2jmEphOe2npRmI0B4XnAkPLfpU5TSJkB4Tk9AAIHcCBCeF5qK8Dw33bblKkp4btfkhOd2lpRkK0B4budJeG5nSUm2AoTndp6PPfaYGzBgQHuBhx01wZ18+iS7D6AkBCoUmHrBee6kY48O3r3UUku5M8880x111FEVlsbbCM/pA80oQHhu2yqE57aelGYjQHhecCQ8t+lTlNImQHhOT0AAgdwIEJ4XmorwPDfdtuUqSnhu1+SE53aWlGQrQHhu50l4bmdJSbYChOd2no888ogbOHBge4FnnXehG3PIeLsPoCQEKhQ45fgJbsrkc4J3d+nSxZ199tmE5xVaBjdYl1ii/d0DBg5yd973YBWl8VYEbAQIz20cw1IIz209Kc1GgPC84Eh4btOnKKVNgPCcnoAAArkRIDwvNBXheW66bctVlPDcrskJz+0sKclWgPDczpPw3M6SkmwFCM/tPOPheb8t+7t7Hng0+IAvv/zSLV682O7DKAmBEgJLLrmk69q1q/v666/d/HlPuhMmHOnmzX0ieIfC83PPPdcdccQRGFYoQHheIRxvq6kA4bktL+G5rSel2QgQnhccCc9t+hSltAkQntMTEECgYoEFCxa4W265Jbj4rsc2a9Ysd//997d/1CmnnFKPj23Kz7jmmmuc/MNNI9vZEGgGAZ20h9uaa67p9ttvv2aoVi7rwHGey2ZriUpHj3PtcCv/Hlfb4HPmzHH6w+95tZK831rgrYULnP6EG8d55cJvv/22u+qqq4oKWGPNtVz3pZd2n3/2mfvGfVN54bwTgQwCS7glnAJ0Xb//61+fuA8XLXLffNPW/xQI7bDDDq5fv34ZSuSlUYHo9+T/t8aaTn/YEGgGgei5+6BBg5z+sFUmED8f4l5cZY68y16Ae3EF0+hxOmTIELfddtvZg3tKXGaZZdxBBx0ULIXD1jkECM87RzuyFwjUXeCrr75ya6+9tnvrrbfq/tl8IAIIIIAAAggggAACCCCAAAIIIIAAAggggAACCCDQDAIK6++7775mqAp1MBAgPDdApAgEWlFg3rx5rm/fvq246+wzAggggAACCCCAAAIIIIAAAggggAACCCCAAAIIINAuoGWZtEwOW/4FCM/z34bsAQINE+jTp4+bP39+wz6fD0YAAQQQQAABBBBAAAEEEEAAAQQQQAABBBBAAAEEGikwYsQIN3369EZWgc82FCA8N8SkKARaTUBrpd1xxx11W/Ncvl988YV744033JZbbhms18aGAAIIIIAAAggggAACCCCAAAIIIIAAAggggAACrS3wj3/8w7300ktu/fXXrytEjx493M4771zXz+TDaitAeF5bX0pHAAEEEEAAAQQQQAABBBBAAAEEEEAAAQQQQAABBBBAAAEEEMiBAOF5DhqJKiKAAAIIIIAAAggggAACCCCAAAIIIIAAAggggAACCCCAAAII1FaA8Ly2vpSOAAIIIIAAAggggAACCCCAAAIIIIAAAggggAACCCCAAAIIIJADAcLzHDQSVUQAAQQQQAABBBBAAAEEEEAAAQQQQAABBBBAAAEEEEAAAQQQqK0A4XltfSkdAQQQQAABBBBAAAEEEEAAAQQQQAABBBBAAAEEEEAAAQQQQCAHAoTnOWgkqogAAggggAACCCCAAAIIIIAAAggggAACCCCAAAIIIIAAAgggUFsBwvPa+lI6AggggAACCCCAAAIIIIAAAggggAACCCCAAAIIIIAAAggggEAOBAjPc9BIVBEBBBBAAAEEEEAAAQQQQAABBBBAAAEEEEAAAQQQQAABBBBAoLYChOe19aV0BBBAAAEEEEAAAQQQQAABBBBAAAEEEEAAAQQQQAABBBBAAIEcCBCe56CRqCICCCCAAAIIIIAAAggggAACCCCAAAIIIIAAAggggAACCCCAQG0FCM9r60vpCCCAAAIIIIAAAggggAACCCCAAAIIIIAAAggggAACCCCAAAI5ECA8z0EjUUUEEEAAAQQQQAABBBBAAAEEEEAAAQQQQAABBBBAAAEEEEAAgdoKEJ7X1pfSEUAAAQQQQAABBBBAAAEEEEAAAQQQQAABBBBAAAEEEEAAAQRyIEB4noNGoooIIIAAAggggAACCCCAAAIIIIAAAggggAACCCCAVI6GGQAAIABJREFUAAIIIIAAArUVIDyvrS+lI4AAAggggAACCCCAAAIIIIAAAggggAACCCCAAAIIIIAAAgjkQIDwPAeNRBURQAABBBBAAAEEEEAAAQQQQAABBBBAAAEEEEAAAQQQQAABBGorQHheW19KRwABBBBAAAEEEEAAAQQQQAABBBBAAAEEEEAAAQQQQAABBBDIgQDheQ4aiSoigAACCCCAAAIIIIAAAggggAACCCCAAAIIIIAAAggggAACCNRWgPC8tr6UjgACCCCAAAIIIIAAAggggAACCCCAAAIIIIAAAggggAACCCCQAwHC8xw0ElVEAAEEEEAAAQQQQAABBBBAAAEEEEAAAQQQQAABBBBAAAEEEKitAOF5bX0pHQEEEEAAAQQQQAABBBBAAAEEEEAAAQQQQAABBBBAAAEEEEAgBwKE5zloJKqIAAIIIIAAAggggAACCCCAAAIIIIAAAggggAACCCCAAAIIIFBbAcLz2vpSOgIIIIAAAggggAACCCCAAAIIIIAAAggggAACCCCAAAIIIIBADgQIz3PQSFQRAQQQQAABBBBAAAEEEEAAAQQQQAABBBBAAAEEEEAAAQQQQKC2AoTntfWldAQQQAABBBBAAAEEEEAAAQQQQAABBBBAAAEEEEAAAQQQQACBHAgQnuegkagiAggg0AiBf/7zn27kyJHu3nvvrejjv/Wtb7mNN97Yrb322m7IkCFuq622ct/5znfcEksskbq8zz77zB1++OHu8ssvb3/Pqaee6k488cTUZfBCBPIm8OGHH7p58+a5xx9/PPjfl156yS1cuLB9N/r16+fWW2+9io8rFcSxVb9ecdppp7mTTjqpZb/DHnvsMTdgwID2/d9oo43cjTfe6NZdd936NQKfVHMB33fKDjvs4H73u9+5lVZaqeafzwcggECbgO9YjNpMmzbNHXTQQWZcX3/9tZs4caLTb1184zsgOzO/mdnNeEd1AvqdHjVqVFWFbLLJJq5nz55O53i6/q/kur+qCvBmBFpE4JVXXnF77LGHe+6556re4zXWWMP17t07uEe32WabOd1j2HDDDV3Xrl2rLjvPBXCfJM+tR90RsBcgPLc3pUQEEECgUwhUG577EIYNG+ZOOOEEpwvsNCE6J66doiuxEykEvvrqK/fEE0+4qVOnupkzZ7pPPvkkxbvaXrLLLru4I444wm299dauS5cuqd7HsZWKyeRFhOeE5yYdqckLITxv8gaiei0jUC4833vvvd0ll1ziNMjVYnvvvffcPvvs42bNmtWhuGYOzz/99NNgcM+2227r1llnHQsKkzIIz00YKSSDgEV47vs4Hf8TJkzIdH2Sodq8FIGWFLAMz32AGtysQd/Dhw933bt3b0lj7pO0ZLOz0wgkChCe0zkQQAABBLwCtQjP9UG6WXfmmWe6MWPGlB3VyokrnbOzC3zzzTfumWeecSeffLK76667qtpd3bw+/fTT3Xe/+92y5XBslSUyewHhOeG5WWdq4oIIz5u4cahaSwmUC8/1lNnNN98cPF1msd1///1u++239xbVjOH54sWL3QMPPOCOO+4498UXXzTdTCiE5xa9kjKyCNQqPA/roGNNf5Zddtks1eK1CCDgEah1eB5+pAbaTZ48OZhRotU27pO0WouzvwiUFiA8p4cggAACCHgFahWe68MUoJ9yyilu/Pjxbskll0xsAU5c6ZydWUD9+9JLLw2mO83ypHkpE02XeNlll7ktttiiJB3HVv16FuE54Xn9elvjPonwvHH2fDICUYFy4blee+WVV7oDDjigajhN2a6llM466yxvWc0Wnr/55pvBtUc4WLEZlxEhPK+6W1JARoFah+eqztixY90555xDgJ6xbXg5AnGBeoXnrXzccp+E4w4BBKIChOf0BwQQQAABr4AvPN9///2DNQ2XXnrpkmp6qmPBggXur3/9a7Bu80033VS0ZrPerDWWdLHev3//xLI4caVzdlYBTRd6/PHHuylTpnh3UVOm7bbbbsHx8YMf/MAtt9xywet0TLz44ovuoYcectdff32H40qv0Xt//etfu4EDB3JsNUEHIjwnPG+CbljzKhCe15yYD0AglUCa8Hy//fZzF198cdVB1rvvvutGjhzp5syZ461bs4XneQim81DHVB2RF+VGwBee33PPPcEayGm3999/32lwit6n65NFixYVvVUD56dNm+ZGjBiRaum2tJ/L6xBoNQFfeK6ZHbSEW5YtvF/31FNPuVtuucXNnj3b+3bdUzjwwANb6rjlHmSWnsRrEej8AoTnnb+N2UMEEECgIgFfeH7QQQe5Cy64wPXo0SNTmR988EEQFF5xxRVF7yt3844T10zMvDgnAgrOjznmmOCp8/im9cv1b3pyvGvXriX3SOX89re/DY6t+E2qzTffPPg3Tc/q2zi2ctJZOkE1CQI6QSOm2AXC8xRIvASBOgj4jsWVV145GHwXznLz/e9/PxjYuv7661dVo1JTtqtgwvPsvPxmZjfjHdUJ+MLzRx99tOQA91KfqBB93Lhx7u677y562TbbbBNcm6y++urVVZh3I9DCAr7w/NRTTw1mgal0U5Cu8Pzoo492zz33XMsft9wnqbQn8T4EOqcA4XnnbFf2CgEEEKhawDI8V2U+/PBDp/BdN+vCbbXVVnMzZsxwffv29daXE9eqm5ECmkxAa5xrutTRo0cX1UxPZCg0P/LIIzMPTpk/f747+OCD3dy5c4vKVFlnnHGG6969ewcFjq0m6xiduDoEAZ24cSO7RnjeGu3MXja/gO9Y3H333d1XX30VnHOHW7VTt8enbN9yyy1dr169gvXUw43wPHt/4TczuxnvqE7AOjxXbd555x2nNZMffPDBospV+71T3Z7ybgTyL1CL8DxU+fOf/+w002T8noKeTNeMeK2ycZ+kVVqa/UQgnQDheTonXoUAAgi0nIB1eC5AjWgdNmxY0frO559/vjv88MO9vpy4tly36/Q7/Pzzz7s999zT6eI03BSc6yn0vfbay3Xp0qUiA03jvu+++xZN465yb7vtNjd48OAOZXJsVcTMmyoQIAioAC2HbyE8z2GjUeVOKeA7FjV4VUvAaL3vcCs3+1M5nPiU7TqX18xUZ555ZvtbCc/LKXb8d34zs5vxjuoEahGeq0a33nqrGz58eFHlKp3Frro95N0IdB6BWobnUvJ9H+j3fdKkSa5bt26dB7LEnnCfpCWamZ1EILUA4XlqKl6IAAIItJZALcJz39qIY8eOdZMnT/auo86Ja2v1uc6+t//5z3+CKdbV36ObLkb1lHi5adpL+eiJ9osuusgddthhRS9LujnOsdXZe1vz7B9BQPO0RS1rQnheS13KRiC9QFJ4fsABBwSD7MLBe9VO3X7HHXe4XXfdtb1it99+ezDd60knndT+d4Tn6dstfCW/mdnNeEd1ArUKz33X/ZqhYvr06W6NNdaortK8G4EWFah1eO4rX7PXaNaI5ZdfviXUuU/SEs3MTiKQWoDwPDUVL0QAAQRaS6AW4bnWWtT00lrvLNxKjUDnxLW1+lxn39snn3zS/fSnP3Xvvfde+65arv/nmyJRa55rCtUNN9ywiJdjq7P3tubZP4KA5mmLWtaE8LyWupSNQHqBpPD8tNNOC5aHueaaa9oLq3QK5S+++ML96le/chdccEFQVhiI/eY3vyE8T99U3lfym1klIG/PLFCr8Pzzzz8PBgdrdq1wS7ouyVxp3oBAiwrUOjz33QNstoFwtW567pPUWpjyEciXAOF5vtqL2iKAAAJ1E6hFeJ50Q0833zTVY3zLeuIav/jPeqLv+7zrrrvOjRw5MpO71nefNWuW+8Mf/hA8hfPMM88E719xxRXdZptt5rbddls3dOhQt+6661Y8TbfK+/jjj90jjzwSfM7TTz/t/vjHP7bXs1+/fm699dZzAwYMcNtvv737zne+45ZYYolM+8GL7QS0NujEiROdbl5Ht0pvXPtqpqfPdSzpRlW5z8h6bPk+T+unvvrqq8FyDI8//rjTxXzY1/V6PVWy/vrrO/VFHYsbb7xxxdO91aOvL168ONiHe++9N1ijUcfuwoULg10P90XH76BBg9zmm2+eem16tXn0SbxTTz3VnXjiiak7l9r1r3/9a3Ccz5kzJzBWPcN6bbTRRk6DMGRc6XdKLduSICB1U+f6hRbhuX479V2iZSieeuqp4BhctGhRh9819XUdh6usskrZ3zXfTUYL6Oi5ge98yeIzsn5XWHwmZeRfoNS5tp74PPDAA9t3stIplPXbqKVmdLxqO/bYY4PzG03ZXu2T59bn0PHf4HItnOa40/nC22+/HZzrP/roo+7ll18uOgfX+b5+m3X+o3NwnTssu+yy5T46+Hd+M1Mx8SJDgVqF56qi7/jTMdO/f//EPdDgHA041nmvXvvss8+2L/kWXt/utNNOwXnvcsstl1oi/t2oY/TGG28Mzp216bdcazvffffd7dcAWgJL1y9bb711MAB6k002qeraPXVleSECCQJ5CM917fr3v/89OJb0Oxm/dg3vD2g5Ry0pU+mydVEiHd9aq/2+++7zfm/86Ec/cvre2Gqrrcp+b1Rzn8S3bry+R3R+NGbMmKpmGuSgQACBxggQnjfGnU9FAAEEml6gFuG5r8yTTz7Z6Y8v2M164tro8PyDDz5wF154oZs2bVrRDf+kxt5ll12CQFUX4lmC7ayfo8/XxckJJ5yQ+bOavqPmpIL/+Mc/3N577+1mzpzZXmMFsNdff71ba621zPZCa6ofd9xxQbirQRobbLCBd4q1rMdWtIKafl7rGJ511lnuhRdeSF33H/7wh8EN9t12281179491fvq0dd1E/yBBx5wumGuwShpNoXpWjt29OjRZW+IVxqe68aD2vPss88O+kmaTce5ggvd6Euz1aMtCQLStET+X1NNeL5gwYLg+NMsGZqhJs2mG1GaRlL9fc0110x8C+F5Gk1e05kESoXnb775pvvZz37WPnV7PDxK6xCfsl03q4cMGdIhKMsyiDXr733ac2jL8LyS8wWZZjln4DczbS/kdVYCzRKeZz0n1SAVhVFasqpnz55lOZLC87XXXtvddNNNwTV5ODjV+tq9bOV4AQIpBWodnvvK1z2MSy65xOncu9yW9ZxeYbbO5XXfopIQ/dNPPw1m1Jk6dWrZ4zf8PdYa7rqG9z28o9dUep9EdloiR7/j4UZwXq7H8O8INL8A4XnztxE1RAABBBoiUIvw3DdtdXjDzbeTWU9cGxWeK+TS0zeakl5PymXZsp5Q+07K035e1s9KWy6vKy8wf/78YLaB6JTtlT7xVf7Tyr8i67EVlqinzXTBedttt5X/kIRXKNzXn3JPYdWjr+uJaz2tr5vraUO76G7pibKLL77YaRrKpK2S8FztM3nyZHfOOedkrpdu0p9//vnBgJlSg3Lq1ZYEARUfKrl6YyXhuY4//W4fccQRqQac+UAU/l122WVuiy228HoRnueqG1FZA4FS4bnC30MOOaRo6vasMyzFp2zXLBA6jnv16lVReF7rc2ir8FyzYGjWmOgU1FmbSwGEfttLBX38ZmZV5fXVCtQqPPdN2540YKeac1KVqWBPy0eUOu/1hefadz3hnuU6QKG9zrM1M13Xrl2r5ef9CGQSqHV4ftVVVxXNUKPKhbPLLLnkkol1rfacXkvB6P5AmoA+rIRmXhw3blxRWJ0Ws9TvcSX3SV577bXg/Er3NsONe29pW4PXIdDcAoTnzd0+1A4BBBBomIB1eK4Taj1hrimLwu0nP/mJu+KKK9zKK6/s3c+sJ66NCs81xey+++7bPsVzdGfCqRuXWmqpYJr16NTq0ddNmjQpmG671EW4pr9S4Hr77bd38FJgpgBPI3Z1c1Qn8OGU09EX6yRea87vuuuuDetbrfjBWgdUfSS6aYYCtWcjtqzHlupYqv+F0xqGI7hL9XWVpT6om05JN7nq0dd1w15PdOupFV9wrqkhw+kgS+2PnuK7/PLL3QorrOBtyqzhuUbQ63sy+l0ZLTh6rOtJvehU+dGLdfWvESNGeI3r2ZYEAY04wuv/mVnD83LHn6ZRVV/XVuo3Tf++8847Oy2Bseqqq3bYcT1pq5t+//d//5cZRWGgZsnQ8R3d9Pupv9O08do0zbTWkn7rrbcyf4bOEVSOvovef//99vdr9pCrr77aff/7389cJm9obYFySyTFb4xnHcgXn7JdgbLO73VTPf57l+bJ81qfQ2sKVf3madN/jx07tr2D6LxZdV999dXb/07HY/y40++yjvGk4Dx6viD/6DTT8d4oI4UESef7/Ga29vHbiL2vVXj+7rvvBuf6WnIo3KKDbcK/KzdYNjy+vvzyyw7LuYRl6HxBA+l23HHHxGuL+HejZsTS63W+HF4HqBzdn9B3lwb5qm533XVX8Ce66bqn1Hl2I9qRz2wNgVqG50lTjmvQ/ODBgxOByw1GT3PtqsJ/+ctfOt0T07lxue2JJ55w//M//5P44Eqa7434+Xz4mVnvk+i8SA/RaJr6cNN3hAbo6/4Pg2zKtSb/jkBzCxCeN3f7UDsEEECgYQKW4bmmYfv1r3/tjj/++PaL0zQhbtYT10aE576LDDWaQiuF4RoNHz1hVgin9dQ0FXN0arhyF+G+9az1HpnqpDy+9qterxP5iy66KDhxj27bbbedU5i72mqrNax/tdoH+5580g3jgQMHNoQi67Gli2JdzMbX6lZwPGHChA79XDulp9M0WOTcc8/tcNOpVB+sV1//y1/+EhynWh8t3PQkuY4pXXB369atqG1kpnXbZBCfYaLU2vVZwnPtu8rSVHLxm3QKOHSTQFNUh9Pa6fW6Oamp6nRTPzoIQOGbBinEn4qvZ1tqHwgCGnKI1/1Ds4bn+u3U8Rc9lnRz7aijjgputscHo4TrJ6pP67souha6drbUMVgphm+QiXWo7Qvl5HDttdcGa6yyIZBVoFx4/tJLL1U1dbuWbRk+fHhQLZ2HRm+qZw3P63UOHRpW8nuk7x5dX+gpteimEFDnCzqPi58v6HdW+3beeecF59vRTcG8pojWmq++rZI6Zu0jvB6BqECtwnMN9tZxEz031exV+g0Pj5mkwZybbbaZO/roo4M1iqMzVenYUmimmZnigbZ+O7X8S58+fbwN7PtujL5QA2tOOeWUDjNDaADf7Nmzg/rEz1lKfR69DIFaCNQiPNfvnGbJ0xII0SnHVf9yg8STBsPq/ED3qPRkuJZGiE7JrsGiOs/1nc/r/tkZZ5xRcom3d955J/huefDBB4uI9b2hAXH6fY5+b+iehAbxaAnDefPmFb1H3yWaASv6VH2W+yS+7zCC81r0fMpEoHEChOeNs+eTEUAAgaYWqDY8/9e//hU86aWTWj1dHl9LOM2T1llOXIVZ7/BcQfihhx5adGMs7cmyb4RqUtilfdN03/vss08Q3oVbuad39TrdZNAUkXrKJbqVmi6/qTtmDivn68eVrjNqtftZj634zXbVQzeZdMFZbvp1Xzik4+See+5x/fv377BL9err8afvSj29Gq2k72Z/qbXgsoTnPuc0T9Poxt706dODNonepIw+ERjuQz3bUp9JEGB11DZ3OVnC86+//jpYW1THRrhlCYx9T6pmfXq2nGY9Qm3f73O5gXTl6s2/I1AuPFffrnTqdg2G1RPYGpipLT4QLkt4Xs9z6LBXVPJ75DsnSXpaLd77ks7BS02VX0kd6fUIVCNQi/D8b3/7WzD1c/RJTNVRA8h32223oLo6F9B1hKZqjm5pnj7Vd9GUKVPc6aefXnTeWyroKxWea7YnBWiabSZpe/HFF4N9ig663W+//YLlm8pdC1XTPrwXgaiAVXge3qvT1Oc33HBDMBglPhObzs31/eC7Xg/r5KtPmmtXvV/XpDp/j68RXmqWRN81hMpK872h0F1PiEdncfQNaEt7n4TgnGMTgdYQIDxvjXZmLxFAAIHMAr7wPHMhnjfoxrBGk+rJylIXqHpr2hPX8GPqHZ77RtSnGRQQ1tcXwuniXTcm42tKxdfM9k17l9Q+mlL2gAMOKFqnWqNy9afU2nAW7U0Zzv373/9248ePD56MDDety6ewM5yWuN5OWY8tzV6gm0rhpoto3fzVU9BpNl9gm3TzuB59Pb5mq/YhyzT60Sfv9F5N/fj73//erbfeeh040obnvpsBmh1CTttuu21ZZt1I1FNwGiwTbhqQo+mg11prrfa/q2db6kMJAso2Xad4QZbwPD7tswAuvPDC4OmUNL9JvmMlzfTQaaGTBvxYTtGaFKplOYdIuz+8rrUEyoXn0qh06vb4jC3xAVpZwvN6nkOHPaCS36M77rijaKmjck+3xnubL3w/9dRTO8zkU00dW6uHs7fWAtbhuZZL0e95PDiPL9fmuzZIOzBFBkm/o9GAPmqVFJ5rcLpmcAqXairlq8Hnu+++e9FMeuWmtLZuL8prbQFfWF0LEf3WnX/++W7YsGGJ5+a+8/Gsg0B998P0mTpP8S2J5vveUHCu69s0g1ieeuqp4BiOLm+oa2fNihFeg6S5T6LgXA/RaCaZcEv7EE0t2osyEUCgdgKE57WzpWQEEEAg1wK1CM81FbJObBXopLlBnubENYpcz/Dc9+ROqRP9pM4Qr3NSqBq/4aenfRS+9uzZM1U/0+h83UzQtFmaKlJtscUWW3QI6VMVxosyCfiOJcugJ1Nl/t+LsxxbGoWuUdoaBR5u8YvMcnXwlZEUVtejr/v2X9PH6QZamk0X3BopryUZNt544yCc1g2/b3/72x3enjY8960NmWbquugHPv/8827PPfcMposNNwUUumGprd5tqc+sJKxI0wa8prkEsoTn999/v9MSCeHmG+RRbu/iZWQZUFaq7HqE2klTXKadzaOcDf/e2gJpwvNKp24vNWW71NOG5/U+hw57RNbfIwUDGiBw1llntXcqhYJ6WrbcAODwDb4yjj322MAqPlCW38zWPnYbtffVhucakKqB2prSXEGyyos/wepbri0+mDPrwBR5afpnBWca5BJuSU+D+74bNUh1xowZrm/fvqn4fd9dvlmeUhXGixCoQKAe4bmmP9egVt0rKnXPzjcYNuu1qwji30HxJWGiTJdffrkbM2ZM+19l/d7Qeb4eINEDK+GmMF0POSy//PLBX5W7T/LBBx8EyzNG742ozlpCba+99iqaor6CJuYtCCDQZAKE503WIFQHAQQQaBaBWoTn2rcVV1wxGNmp4Klc8FvuxDVuVc/w3HfhUmoaxqR29V10+KZU19rRChvCmxFZR/U2S79qxXrkPTzXjSItv/DMM884Te329ttvB1MllprCLd7OWY7levT1zz//PLjo1UVuuGV52iVLP04bnsfDwFJT2yd9vr4f9P2qJ9022WQT94Mf/CBY+/F73/te8JZ6t6U+M2tYkcWW1zaPQJbwXIM79J2iAE//rSkTtTZwjx49Uu9QLfpVvUJt37Tztfr+SQ3KCzuNQJrw3BcAJT2tGcLEp2zfcccdgxvH0UFjacPzep9Dh/uQ9Xvjyy+/dI8++miwRqrOgRYsWBBMeT9y5MhM/SXuUmqZiax1zFQRXoyAR8AXnltDxWdV8Q3mzDowJaxjfCaN3r17B2ufb7jhhkW74fturGTa9biX1eA9a3PK65wCtQzPt9pqqyCY1jlpmqe449euWQejhC3km6HFN8jM971RybJNqvdJJ50UzBin7wldM2vAQLjPpe5bLFq0KFgOUctShhvBeec81tgrBEIBwnP6AgIIIICAV6BW4Xn4Yeuuu24wolVP4CaNaM0SuKnceobn8WkcS03bXKqL+fZRI2F1wRDdfE+l6kT9qKOOCqZk79WrV6qn+enu9Rf46KOPgjXydCMn3PL05LmFWJZjuV59PT5yXfupG2Ca+nzgwIGuW7duFrve4Um8pOla40/gZJ1dwqSyKQrJ0pYqjiAgBWoneEmW8Nxid2vRr+oRavump9ST91dffXUwiIANgWoF0oTn+ox44FQuuIpP2a5AWL+X0XP4tOF5vc+hQ9NafG+kaS/C8zRKvKZRArUMz3WtquXINGA1OkDu9ddfD2ZK0lJN4VbJIHS9V7Mu6cnR1157rb2s6KxL4V/6vhuzLNkUlhP/PAWGd955p9t0000b1YR8bgsJWIbneqhFA0jUdzUo/rvf/W6mp6Y1K8txxx3Xru8bVJemaXwztMSfBlc5vodOsswcl6Yuek3Sta6WsNP3WXTwPcF5WlVeh0B+BQjP89t21BwBBBCoqYAvPN9///2DIGjppZcu+9k66dSNNj2lOnPmzGDdM43UjG46Yb/kkkvcHnvs4Q1+s4Y09QzP40FXNWFomptquqjQNJHRC5SopUbM7rzzzk4XLZpGOs1o4bKNyAtMBHz9WBepN9xwg1tnnXVMPiNrIVmPrazlhxeeekpLa4tpqtfZs2cXTeOYFCLXq6+Xuvmg76bBgwe7oUOHBkF61psJUa80T577noSvZCR9Je2U5j3qL5W0pcpuVFiRZr94jZ1ArcPzxYsXO52X6Gl1fZdojUEdw+G20UYbuRtvvNFpYF4lWz1Cba2PqONaN/XDTdNN6sbf1ltvXUm1eQ8CHQTShufxqdvLLZ8Qn7L9nnvu6TADTdrwvN7n0CFSvX6PNI31O++845599tlgGuv4NRBPnnPgNpNArcJzXRtPmDAh+H3r0qVL0S7Hj8Wkp8XTOGnK+L333rtojXXfQHTfd6MGzek8P8umKZs1NfOsWbPa3+YL67OUyWsRSCvgu37V/SEFu0mbljfQzIYaNPfCCy8UvUxLlk2cONGtueaaaasQvM53PJVakqRc4TqH14CacPPdK4nPTqfXanaYLLPhlatH0r7JV9fr0eBcr+U8Po0or0Eg3wKE5/luP2qPAAII1EzAF55XE+ZoOqbTTz+9wwmnbnhff/313ieusgZ89QrPfaNjFbZpX5ZaaqnMbaJJ6y39AAAgAElEQVSLcE0HGW4KwTUV5gorrFBUlu/Ge9KHKfgbPny423bbbYN1zrU2M1tjBHz9pdKZCqz2IOuxlfS5ukGsC3INlHn11VednhrX1O4KoqLBlu/9SeG5XluPvp40RbOvrrow1rrhu+yySzCtW/zYLNUuacJz3zR0pXys+kG0nFq1Zb3CilqYUGZ6AYvwXMfkxx9/HHyfKHjS94j+Wzf6FELF11CN1q6a8LweobamyfY9raKn3kaMGMHMMem7Gq8sI5A2PM8ydXuaKdtVrTTheaPOoVU/y98jrZuqayU9Qaun4TTATN9VOveJntP7movwnMO4mQSswnOdK+u3WAO5d9ppp5IDT+OzT2y55ZZu+vTpQRCVdfN952lNY/2JzowRf12l12K+GcVq8fRrVgde3xoCvvA87TWjfvcvu+wyp9dHz6l13J1//vlu2LBhqc9HfceBytDyYZVs8d9n3/EZnya+mnP/UnX0faeUer3cNKNduSUpK3HhPQgg0HgBwvPGtwE1QAABBJpSwDo81076bh7r7zWV2xlnnOG6d+9eZJE14KtXeJ71hDprA5d6il036HRRoidZ0m66IBo1alQwmldrIMdH/6cth9dVLhB/ykolVfK0Q+U1KH5n1mMr+m59N2ht1N///vfBE6CVbuUu9OvR13XzW98bGk0enxmj1H4pRNeap7o5uNxyy5UkSBOe+75vy/lU6l7vtrQMKyz2mTJqI1BpeK4nyufOnRsMotPNdB33lWyV3kCrR6it75nJkycHayRGt/gasJXsN+9BIC6QNjzX+9JO3R6/Wa/+rHPR+LJLacLzRp5DV/t7pO8LTc+sJ+Tis+lk6YmE51m0eG2tBXzhuWaW0GDRNJuuKzV1cZaB2tVes0fr5RuQ4zvG4t89lZ43VHMNlcaT1yBQSqCa8Fzl6pxUgz30Gx4N0HUMZxnQ6bt2rXTpBdXLt/xC/Kny+PdGpcdwuR5WyXmKZojU/YQll1yyXPH8OwII5EyA8DxnDUZ1EUAAgXoJ1CI8V931NJmmVnvwwQfbdyXpxDfrxWm1F+K+z/NdBFRyQp2l3cpNAa8ngO666y43ZcoU98gjj2QpOhhRrKns1ltvvUzv48XVCcRHSqu0StbZq64WhXdnPbb0TvU7TTWvJzmyBFwavPHjH/84eIL03nvvba9EmnC4Xn1dT4xdeOGFwYwPWUJ07ZumpPzFL37RYfBPuKPNGJ7Xsy2rDSus+jzl1FagkvD8zTffdJriUQNxsmyaWUVPpOiYDbdKbqDVI9ROmuFi7NixwVIsLLGSpeV5bRqBLOF5/CZ80tTt0fNrre87Y8YM17dv3w7V6azhuQb56PxFv/fxKW9LtYlmpdp1112DgOLmm29ufynheZqezGvqJeALz2sxFXJ0f6q9Zo/bpFkCjfC8Xj2Kz6mlQLXhueqWdP6bZQpy6/Dct1/NGJ5rkMFJJ50UTBcfX4ZJ32vWU8jXsi9RNgIIpBMgPE/nxKsQQACBlhOoVXiuG8l6yvzEE08sMvWtFZY14Kv2Qjwv4XkIp5t5Cv10Q05rUerpvTSb1oT99a9/nXmNtzRl8xq/gO+CsJplEJKcdXyde+657k9/+pPbfvvtgws433rdWY8tPW11/PHHBwM2ym2bbLJJMG3jgAEDgj9aNuDLL78MRrhrSrNwSxOe17uvaz8V9mrQTHyN0lL7PX78+OB7zReENVt4Xu+2JDwvd8R0jn/PGp4//PDDbvTo0WWXd1D4pKff+vXr5zSta7hsQrX9ql6htmYY2XfffYsGHClM03fhKqus0jkan71oKoEs4bnvtZpZZrfddmvfp/hrNAhTT6z7li/pjOG5QgbNHqR9K7V0hMB0fq1zIH1X6Y8G+XTr1q3DdPaE5011yLR8ZfIenmsdYs1iF12LWAPUNEPG0ksvnfhdVsmgOxX273//2+m8/8orr6zomqblOxwAVQlYhOeqgJYN1G9RfDZDDaK7+uqrvUsqRituHZ7H1zNXSK112nX+H26NfvJcddL3zF577eWeeOKJYBa66AMFP/vZz4Lz+yzLu1XVGXgzAgjURYDwvC7MfAgCCCCQP4FaheeSiK9zpr/zrZGUNeCrV3iutYE1/apupoWbnp7TjbVGTtX04Ycfunnz5rk5c+a4mTNnllxzUeuq66J/1VVXzV/nzGGNfWtaJz3hVc3u+dYf23TTTYMwODrbQJZjSyHTRRdd5A477LAOVdM+qC9ttdVWwUW2LhZ1ozi+Zfm8NPtfj76uG+ZvvPFGcDxpelb9KfVUup5a10V0uWlsfYMGfO2WZXBBGjO9phFtWW3ImXbfeF1jBbKE5xr0paVE1Deim4JyfZ9ovVQFUL169QqWRYgfU3pPNf1Kx4GmXT744IOLjmnrUNs3QCDtTcnGtiafnmeBLOG59jN+7qyBblpSIPwtTztlu8pKE5438hy6ku8NDe7VjFnx4FxBuQYZDBw40G2wwQZupZVWcj169PB2nTRPxYZvrKSOee6v1L3xAo0Iz2u95rnvHNrqyXPr0LDxPYAa5EnAKjzXPmuqdC3r9+c//7mI4Je//GVwn6vU7Ei1XvPcN7gl/r1R6QCYcu3tO4+KBudaqkL3CXSuFH8gSLNijRs3LvXa8eXqwr8jgEDjBQjPG98G1AABBBBoSoFahufxG0MCSHORm/S6ELDa8FyBnG6Q6YnTcEtauyl+I+zAAw8MnspdZpllmqI9FQ4o6NN04XLRNO/xrZp1qZpiJ3NWifjaoqq+BjAccMABZnvy5JNPup/+9Kfuvffeay9z9913Dz5n+eWXb/+7LGH2Sy+95DSSOnphrZvGeqJD07HrArLcluXzypUV//d69XXd8H/55ZeDKaZ17MSnrlfgpwD929/+dlEV0zx5njXsyGoUvr4RbUkQUGlr1f99ms7/gQceCAZeaWpihdznnXdeqikI04bnWpt04sSJQcgW3fSU2CmnnOJ69uyZaser6Ve+p8GtQ219X+6///5FM8JkmQ4zFQIvQsAjkPX3JH4jXk9MT58+3am/aotP2a41vzUoz7elCc/1vkadQ2f93tC51D777ONmzZrVvrsa5KPvRT151r1791R9kPA8FRMvapBAI8Lz+LHYu3fvYCa1DTfcMLOC755F2kH5lUxP//rrrweB4/z589vrqidkhwwZkrnuvAGBrAKW4bmuoXWPQDNBxbekQeHh63znGtU8TBL/Hoqfi+hzffcQKzmGy5n79k3L1ulPdEDv3/72N6d7gNF7hzp30ndZnz59yn0M/44AAjkRIDzPSUNRTQQQQKDeArUMz5v1yfN33303eHJUT5qGW1LArKfWdOEcbr4T/Hq3WdLnaXp33QhVOBF9cib+dFGz1Lez1kNrfo8YMaIoTNlmm22CwHX11VevercVfB1zzDHBU+LRzRfQZwmzNf3YmDFj2ovUyGtdFGpa+LSb7/ukFk9W16uvv/POO8FTq9G1zrQOrC9USBOey/Gss85yxx13XDvpdtttFxy3acPE8I36btKo9zXXXDOYMlYzDuhpXt3kb0RbZg0r0vYpXmcv4DtOb7jhBrfHHnuU/TDfNKbqd/p+i05f6PudVTg1derU4CnztFulUzfWI9T++9//HkyFGf1+0PfmtGnTgt8A35P0afeb1yFQTiBreO57fbiUUvzffIPxovVJG5436hw66++RBqDGz3W07JFulqc9jrO2R9Y6lusP/DsC5QQaEZ77AuhKB3Xr6Vl9N7322mvtu5p2OTj9Luv3OsumY1SDh8Nrap1ra2BtdIavLOXxWgSyCFiG5/rcjz/+2B166KHuN7/5TVE1NKhU5/Aa2JK0xa9dkwaSl9s/DazVE9wqL9x85xu+741rr702GOSWZdMDM/od175rpitdww8dOtSts846QTFZ7pNo4IzqGr3HVsl1TZb681oEEKivAOF5fb35NAQQQCA3ArUKz2u55nn8JlfW8EkjyHXiHH1qN+lC3vfa+DqRaRpbgaemgFd5ClB1Aa4pqHTxEU4BrzWKn3766eBJQD05qv/WyN6f/OQnaT4ieI1v2vBarLmdukIt+MKkJy415ZfW6uvatWtVKr6Lt6Sp4dNeFPqmV63kwlhPbP/85z8P+nC4+cLzevX1V199NTiWXnzxRffUU085BVuXXHJJ0dP55RrDd1PdN/o9bXgeH1SkC/kZM2a4vn37lqtK+7/7bj6Es2Kof8WXm6hlW4aVIghI3XwNf2Hap7d8FU17zpDldzYJROcRenpdf8ItzdSN9Qi19R2mQUzRtVdVR6vv+YZ3EirQ9AJZw1rtUNLU7Rr0p8Ezzz33XLDfvqc5oyBpw/N6nkNH65f190jT1h5xxBGZvmfiHUTryuop9ejT66x53vSHUUtVsBHhue+6VFMdn3POOalndAgbKT6zV9JT7JV8N8Y7gs4/9L2g67ZwKzeoqKU6EztbcwHr8FwV1rWw+nF8VjX18zPOOCPxmIxfC1dy7arP983y4nuK3TdVfCXfG74BN5qVSsuwaEt7n0Sv1b28448/PpiRL7plHWhX847DByCAQMUChOcV0/FGBBBAoHMLpL0RnlVBT2xqavQHH3yw/a1ZLnJLPa1azRRwvothVTApPPedvFcyytR3saKTbz0VHj7V4vssjc7V1FFp11j3PZVMeJ6191b/et8Fb3wNrUo+xfc0pcpJWncr7UWh1Y0m35Rwadf+rkVfjwfVWq/9pptucuuvv35q/nnz5rlddtnFvf/+++3vqSY81w0L3WB//PHH28vTk+gKCNMOrPB9v4ZhR73bMtyJrGFF6gbgheYCvj6i32sNLNH3VKnNdyPqzDPPDAZ6RTeLKRd9/bxceJ4Uaivs06CStMdYKQOtf6jfb5UX3dKsHWnemBTYsgKVfNfHz00GDRoUBOo6Vx81alRgmTS7ShQ6bXhez3PoUt8/5b430u5Pqc7mG9hIeN6yh2dT7ngjwnNBxAenVDLdsW/a5KQw2/fdmPUztZyNvhN1LhNu5QYVNWWjU6ncCtQiPNfga/VjDf6MbuVmm/Ndu5YL3OPwugen7yBdb0Q33+wRvu8NXcNrlqy0Sz74pqqPzyCZ9j5JWF/NeqH6z507t30XstYrtx2SiiPQAgKE5y3QyOwiAgggUIlALcLzpBvL++23n7v44ovdsssuW1TVrCeuvqdb0476VPio6VTDp2vCipSaQs63hrWmf9ON8jTrQPumyfJdxPue1tcNv+uvv97pxDzNpoBP9VJoGG66KaiRsmmnnkzzObymtIDaUtOqH3bYYR0uTjUYQlPr9+jRIzWjytMADE23Fr1gUwGaMlmh9aqrrtqhvLTHlu91WZ+wSAr2feF5vfq678ZD1hAt7bTRaZ88981MkGWNZF/fig4KqHdbhp2O8Dz14dwUL4xPwZjmKRL9tuvJag10KXfjyxeeJ90g84EknUeUCsFKhdqqt9YwrnbT8affZC1xEZ26Ud/DGnwQrh9d7efwfgTKCVQSnvvec9ttt7mZM2cGy31oSzOQJkvYXK9z6KhX1t+j+P5kXaLJN9uF6kN4Xq4X8+/1FGhUeK4ZoH72s585XSeE26677hp856yyyiplCZJ+233LVakw3/ec/j7tADffuU4lg2/L7hgvQKCEQC3Cc32cb2BqufsJvmvXrMsU+e4TaPZITSOva5D45vve0P0TzVoRv5foY/QNgIkP1E97nyQsP2kAQNrvFjo8Agg0twDheXO3D7VDAAEEGiZgHZ4rKJ4yZYo799xzi24slxrRmvXE1fcki6at1kX0BhtskGj55ptvOk35dPfdd3d4Tanw3BdIa380vdXo0aNLTjunp+D0VJ7+RLek0bq+J9R1g0E35cutl+27uaB66sbo4MGDG9bHWvWDk56AlMcOO+zgjj76aLf11luXfRJSx+j//u//BqHVokWLijjLha5Zjq34kyHlRqFHK6IR6Vob3HdsJc0iUY++7ptiLcsMAL4L/aRBQGnDc7np6d0999yz6EaivsN0nG+66aaJh4wu2nU8a3rZ6JR78e+TerelKpw1rGjV74Vm2e/4Wp7hjbOkAHjx4sVu+vTpwcCfaGicFDL5nlJJO2uLfsu0tqFmZol+luqYFJ4nhdpZbtCnaRtN97jvvvsWHX86dq+++urUg9zSfA6vQaCcQCXhucqMB2i6ea2b6WGwlWZt4CzheT3PoUMz3yBbPRk+ZMgQL2t8lhq9KO2gXJ2XaRaKK664okPZhOflejH/Xk+BRoXnCt4UeGmWpeimwEnX0j179kxk0Hm87iucfvrpRecDw4YNC8J333uTwnN9iOqgP0nhW9Ln6TpeT+umnQmunu3KZ3VOgVqF59LSYFYNlIufYyfNZKf3+Oqj+xC6bvjxj39c8oESBeH6PYzO5KDrcf3O6nrYt+laQA8cxO+hnXLKKcGxWOohBC2jomtjreUebr4HV7LcJwnLSVo7Xp81cuRIHlbpnIcje9UiAoTnLdLQ7CYCCCCQVcAXnu+///5ON8aWXnrpVMXpJPJPf/qT01TGeiIrvo6SCjnkkEOCC2ffiW7WE9ekp3rXXXddd8IJJ7jhw4cXfc6HH34Y3PSfOnVqcOKvTTf8o9MmlwrP9XrfDXP9vaZzVgjar18/161bt3YvnfA/8cQTwT7fddddRY660a4TbE1jH9+S1lPabLPNgqeYdXGywgorFL1NoYb8NWBBo3ejG1O2p+rCNXtR0tNI4Qeqz+62226uf//+7gc/+IFbbrnlgn/SzWbd/FVQqkA6HprrNWlGfGc5tp588kn305/+NFiPLNzUV3Xc9OnTx3sxqPJvueWW4KZWeGzFMRW2aYrj+PdJvfq6L6SXnQIwDX7R0yTxqZz1nab9Ovvss4v2SyPjNWVcuFZadF+zhOdJI9f1ZKxuwuuGhp7GCWeL0Ov1vaobFLpZGL3Z4fs+qXdbyoHwvGZfIzUpOOnmj76T9Lux4447upVXXtnpt0wztVxzzTXB73t8S7rR5ltCRO/VjTD9ZvpuXKufa+1lLWEQ/y0LP1fHrkIw/eZGt3qE2r7BNOUGMNWk8SgUgYSnK9Oc8/lugIegScsrxcGzhOd6b73OocN6+vZx++23D2ZhCpdt6d69u/uv//qv4C363tGsVNGZfcqFAvpu1HT3KlPLu/g2zUih8/34eTu/mRzCjRBoVHiufU26HtL1rc4Jdtppp6LzglLX0eV+d0uF56qLrt11LvKjH/2oPfArdS1daoavRrQjn9kaArUMz3WMKIDWjJDRrdQU5EmDVMNraj2gsvbaaxeF6LqfocGwvgcA0jxF7luuITyGfffftF8PPPBAcB0R/13WPTkNPo8OgMlynyTq5BsEn3W2yNboxewlAvkSIDzPV3tRWwQQQKBuAr7w3PrDyz35VcmJa9KUU6q7AiidwC611FJOI0+feeaZol36xS9+EQTsuhgOt3LhedIFQ/h+XThsvPHGQWiv/Xn22Wc7jObVa8td8Je6wRB+lsKNcGrYUp/F03DWPbmy8nyjnysrqfAutb/WLNOTF6Wm489ybCWF2erbmrlAYZr6nrZ33303GCzzhz/8oWiwjG6CaSCAArVwO/DAA4OnRpZZZpkOu51mcEG1fT3LsasKKqROGgigi3+NZPetm5wlPNfnyFttGH8Sx3ecJ9Up6fukEW1JeF7tUV3/96vN9JSEb8BbmtqU+233DVxRudFBQwrRv/zyy+B3WqH47Nmz2z9a3z177bWXe/XVV4OQKtwUxEUHsLz11ltOT7Xr76PbHnvs4TbZZJNgIJK+syrZ/vu//9tpivtvf/vbwWCbG2+8sagYBXLbbLONe/vtt93rr79eyUcE79GTNaVmnai4YN7YaQUqffK8VLCUZsp2gWYNz7P8Dld7Dq36adCs9sU3G07YITSzhX7TNfA1aVCuXqvzH4VtP/zhD4Ob7ipbg2P1tHr0XEHfa7qu0CCjcBCinurX4F3f07H8ZnbaQ7Npd6yR4blQkpZ3CsE0KE6DiHVOoEF7voHDusbXQFL9vidd//i+41S2nn6NDj7VOXQ4kF1rGfvOhdLMCtW0DU7Fci1Qy/A8PB59SxmWmoI8aQmFEDo8prSsoe8eXPg6LeOgwflplm148cUXne4lxJetU1lp778lBfVZ7pNEO1PSOUOaAQG57pRUHoFOLkB43skbmN1DAAEEKhWodXium1ca6elbjzmsc6Unrg8//HBwMzsp6PKZhCfrusk9YMCA9peUC8/1Qp0oz5gxwx177LGZPjP8EAX6uuDXU+/l1h/XRbye1leYUMmmAFNPqIZP2FRSBu+xE1Af11SoekLbdzMoyyfpJq5uXGuwRrkt67GlMFvrqt90003liu7w7xqUoukXtcaYAqXwBtWgQYOCaWJ79erlLbMefV0X+/JXUB2foi7NjuriXLNajB8/PnGZhqzhuT5XIbemrNOTa1nrpRv12idN/e/7Pql3WxIEpOlJzfWapGUA0tQyzRrfKl9hs5Z0yPq9p/6t70s9jaanSy699NL2asWnlS71JG2afSn1mnCaeIXnGmhw7733Vluk9/0ajKTfbTYE0gpUGp6rfF+Ipr9PWkM4Xqes4Xm9z6FLheHhvsQHCmipHf0Wa7Bf1k3nZZr9SQPrNAXt/PnzgyJKPcnPb2ZWZV5frUCjw3PVXwG1Bq5oZq2sm36PNZPVtttum3ngsGbP0VOw+u5Ke76t3+SLLrooeEKdDYF6C9Q6PE/6nUwznbq+S/QUd9ZzexkeddRRwb00DYRJu2kQrK7BK7kvpvsauj+h/YpvWe+TRN+vwQGa7Sf6XZZmVsC0+8zrEECg/gKE5/U35xMRQACBXAjUKjzfaqut3IQJE5yeutDUiKW2ak5cFdRp6rWkKV7Dz9UJusIvhe160i1+0ypNeB6Wpc/UxbumoUpzAa4TaY1E1ROrpdZ1ixvpgkSBgdYvTntxohG/urgI9zMXnbCFKqmnkbQ2rgLTrE97ZjmmQtJKji31NQ14Ud9L07+1fruOdYW4GmmuJzwVMs2ZMyeohvq/Liz19FbSVo++rpsEGnCjp0izBGB6ul/fHXqCtdSgl0rCc3moXnrqVt9j8SUefF7yPOCAAwLzUoOS9N56tiVBQD6/yLL2v/hvabm9Vvl6alzLESRNbRwtQ+XrxrpuSIW/lxoINmbMmPaX7bfffsFUk+HU74Tn5VqBf++MAtWE575jRtO1auBcmkGXlYTn9T6HLheG+wb2ZR3oqNl29Fus8FzXOjpn0mCh6DqrSQMS+M3sjEdlc+9TM4TnEtKxqTA7upxaKTnfeUHW+wq6ztdTtrfeemtwTl9q4H3W85zmbnVql1eBWofncvEFwPp7DRzRMbPmmmt6+XRur6nLtbyZb0kn35vi9wuytou+N3T/JO2DCPp9PvHEE4MZYXR/wrdVcp8kWo6miB81alSHJe+SlmfMus+8HgEE6itAeF5fbz4NAQQQyI2ARXgeTiOuEeF6mrtv375F6/WWw6j2xFUn8JrW9fbbbw9GpGq9X93AUpCsOumkWWs5a/3WcKsmPA/L0Ah2nTQriNOI2D/+8Y/t5Wt6uPXWW8/pQkEj5KOfXc4j/u9am1ZlK4zU/0ansgunqNfn6WlfTS/nW1c+62fy+toKfPHFF+6FF14IpiBToPTGG28UTfUfTkOmtcOGDBniFJx/5zvfKTtjQbzWlR5bOqb++te/BmHuzJkzgz4Xhv063nWTXWG5+rf+f/SiVPumoEyDPsJNA0c06rvcQJp69HWta6in3XU86Y9uTkSXdlBIrn3SjXU99ZrWvdLwPDRSvVQXfZ8obIybq14ajDR06NBM3yf1akuCgNp+Z9S6dPU/HQdaikFtqe+lcNCW+p5+S3U86JjXtKpZN30X6ftOA2n0Gx3+XobfdZoSWeXruy5evp7iVL8Pp0LWb/vNN9/s+vTpE1SD8Dxra/D6ziBQTXjue298UEopo2rC83qeQ+t77ZFHHgmCOk21Hg3MSj0VrvP7WbNmuTvvvDP4Xgzfp+8eDS7QObeWstF3Y3wZF5376Im8cNOMVxoAFF/3nN/MznAU5msfmiU8D9XC8wJdu2v2leiSZzrG9MR30nlBKXnf91t0kLyuNXR9o9Dv8ccfD851dGzrGlrL0eg8Z6WVVspX41LbTidQj/BcaL4AWH+v2dq0drhvqbIQO7zG1LWDrqnjv5e6dtDSRr77BZU2mI5f/a7rM59++ukO1xO6F6l7fzqeS9Vdn1/pfZKw7prZToPftfRSdNPskXoQgXtylbYy70OgMQKE541x51MRQAABBBBAAAEEEEAAAQQQQAABBBBAAAEEaihQLjyv4UdTNAIIIIAAAgjkVIDwPKcNR7URQAABBBBAAAEEEEAAAQQQQAABBBBAAAEEkgUIz+kdCCCAAAIIIJBVgPA8qxivRwABBBBAAAEEEEAAAQQQQAABBBBAAAEEEGh6AcLzpm8iKogAAggggEDTCRCeN12TUCEEEEAAAQQQQAABBBBAAAEEEEAAAQQQQACBagUIz6sV5P0IIIAAAgi0ngDheeu1OXuMAAIIIIAAAggggAACCCCAAAIIIIAAAgh0egHC807fxOwgAggggAAC5gKE5+akFIgAAggggAACCCCAAAIIIIAAAggggAACCCDQaAHC80a3AJ+PAAIIIIBA/gQIz/PXZtQYAQQQQAABBBBAAAEEEEAAAQQQQAABBBBAoIwA4TldBAEEEEAAAQSyChCeZxXj9QgggAACCCCAAAIIIIAAAggggAACCCCAAAJNL0B43vRNRAURQAABBBBoOgHC86ZrEiqEAAIIIIAAAggggAACCCCAAAIIIIAAAgggUK0A4Xm1grwfAQQQQACB1hMgPG+9NmePEUAAAQQQQAABBBBAAAEEEEAAAQQQQACBTi9AeN7pm5gdRAABBBBAwFyA8NyclAIRQAABBBBAAAEEEEAAASbsSLIAACAASURBVAQQQAABBBBAAAEEEEAAAQQQQAABBPImQHietxajvggggAACCCCAAAIIIIAAAggggAACCCCAAAIIIIAAAggggAAC5gKE5+akFIgAAggggAACCCCAAAIIIIAAAggggAACCCCAAAIIIIAAAgggkDcBwvO8tRj1RQABBBBAAAEEEEAAAQQQQAABBBBAAAEEEEAAAQQQQAABBBAwFyA8NyelQAQQQAABBBBAAAEEEEAAAQQQQAABBBBAAAEEEEAAAQQQQACBvAkQnuetxagvAggggAACCCCAAAIIIIAAAggggAACCCCAAAIIIIAAAggggIC5AOG5OSkFIoAAAggggAACCCCAAAIIIIAAAggggAACCCCAAAIIIIAAAgjkTYDwPG8tRn0RQAABBBBAAAEEEEAAAQQQQAABBBBAAAEEEEAAAQQQQAABBMwFCM/NSSkQAQQQQAABBBBAAAEEEEAAAQQQQAABBBBAAAEEEEAAAQQQQCBvAoTneWsx6osAAggggAACCCCAAAIIIIAAAggggAACCCCAAAIIIIAAAgggYC5AeG5OSoEIIIAAAggggAACCCCAAAIIIIAAAggggAACCCCAAAIIIIAAAnkTIDzPW4tRXwQQQAABBBBAAAEEEEAAAQQQQAABBBBAAAEEEEAAAQQQQAABcwHCc3NSCkQAAQQQQAABBBBAAAEEEEAAAQQQQAABBBBAAAEEEEAAAQQQyJsA4XneWoz6IoAAAggggAACCCCAAAIIIIAAAggggAACCCCAAAIIIIAAAgiYCxCem5NSIAIIIIAAAggggAACCCCAAAIIIIAAAggggAACCCCAAAIIIIBA3gQIz/PWYtQXAQQQQAABBBBAAAEEEEAAAQQQQAABBBBAAAEEEEAAAQQQQMBcgPDcnJQCEUAAAQQQQAABBBBAAAEEEEAAAQQQQAABBBBAAAEEEEAAAQTyJkB4nrcWo74IIIAAAggggAACCCCAAAIIIIAAAggggAACCCCAAAIIIIAAAuYChOfmpBSIAAIIIIAAAggggAACCCCAAAIIIIAAAggggAACCCCAAAIIIJA3AcLzvLUY9UUAAQQQQAABBBBAAAEEEEAAAQQQQAABBBBAAAEEEEAAAQQQMBcgPDcnpUAEEEAAAQQQQAABBBBAAAEEEEAAAQQQQAABBBBAAAEEEEAAgbwJEJ7nrcWoLwIIIIAAAggggAACCCCAAAIIIIAAAggggAACCCCAAAIIIICAuQDhuTkpBSKAAAIIIIAAAggggAACCCCAAAIIIIAAAggggAACCCCAAAII5E2A8DxvLUZ9EUAAAQQQQAABBBBAAAEEEEAAAQQQQAABBBBAAAEEEEAAAQTMBQjPzUkpEAEEEEAAAQQQQAABBBBAAAEEEEAAAQQQQAABBBBAAAEEEEAgbwKE53lrMeqLAAIIIIAAAggggAACCCCAAAIIIIAAAggggAACCCCAAAIIIGAuQHhuTkqBCCCAAAIIIIAAAggggAACCCCAAAIIIIAAAggggAACCCCAAAJ5EyA8z1uLUV8EEEAAAQQQQAABBBBAAAEEEEAAAQQQQAABBBBAAAEEEEAAAXMBwnNzUgpEAAEEEEAAAQQQQAABBBBAAAEEEEAAAQQQQAABBBBAAAEEEMibAOF53lqM+iKAAAIIIIAAAggggAACCCCAAAIIIIAAAggggAACCCCAAAIImAsQnpuTUiACCCCAAAIIIIAAAggggAACCCCAAAIIIIAAAggggAACCCCAQN4ECM/z1mLUFwEEEEAAAQQQQAABBBBAAAEEEEAAAQQQQAABBBBAAAEEEEDAXIDw3JyUAhFAAAEEEEAAAQQQQAABBBBAAAEEEEAAAQQQQAABBBBAAAEE8iZAeJ63FqO+CCCAAAIIIIAAAggggAACCCCAAAIIIIAAAggggAACCCCAAALmAoTn5qQUiAACCCCAAAIIIIAAAggggAACCCCAAAIIIIAAAggggAACCCCQNwHC87y1GPVFAAEEEEAAAQQQQAABBBBAAAEEEEAAAQQQQAABBBBAAAEEEDAXIDw3J6VABBBAAAEEEEAAAQQQQAABBBBAAAEEEEAAAQQQQAABBBBAAIG8CRCe563FqC8CCCCAAAIIIIAAAggggAACCCCAAAIIIIAAAggggAACCCCAgLkA4bk5KQUigAACCCCAAAIIIIAAAggggAACCCCAAAIIIIAAAggggAACCORNgPA8by1GfRFAAAEEEEAAAQQQQAABBBBAAAEEEEAAAQQQQAABBBBAAAEEzAUIz81JKRABBBBAAAEEEEAAAQQQQAABBBBAAAEEEEAAAQQQQAABBBBAIG8ChOd5azHqiwACCCCAAAIIIIAAAggggAACCCCAAAIIIIAAAggggAACCCBgLkB4bk5KgQgggAACCCCAAAIIIIAAAggggAACCCCAAAIIIIAAAggggAACeRMgPM9bi1FfBBBAAAEEEEAAAQQQQAABBBBAAAEEEEAAAQQQQAABBBBAAAFzAcJzc1IKRAABBBBAAAEEEEAAAQQQQAABBBBAAAEEEEAAAQQQQAABBBDImwDhed5ajPoigAACCCCAAAIIIIAAAggggAACCCCAAAIIIIAAAggggAACCJgLEJ6bk1IgAggggAACCCCAAAIIIIAAAggggAACCCCAAAIIIIAAAggggEDeBAjP89Zi1BcBBBBAAAEEEEAAAQQQQAABBBBAAAEEEEAAAQQQQAABBBBAwFyA8NyclAIRQAABBBBAAAEEEEAAAQQQqK3A4sWL3dtvv+2efvppN3/+fPfss8+6d9991z3zzDNFH9yvXz+36qqrus0228z16dMn+N8VVlihtpWjdAQQQAABBBBAAAEEEEAAAQRyKkB4ntOGo9oIIIAAAggggAACCCCAAAKtJfDNN9+4hQsXuuuuuy7488orr1QEMHjwYPeLX/zC7bLLLm655ZarqAzehAACCCCAAAIIIIAAAggggEBnFCA874ytyj4hgAACCCCAAAIIIIAAAgh0GgGF5s8//7w7++yz3fXXX2+2X2ussYYbP368Gz16tFt22WXNyqUgBBBAAAEEEEAAAQQQQAABBPIqQHie15aj3ggggAACCCCAAAIIIIAAAp1e4IMPPnCTJ092l156qfvkk09qsr/9+/d3F154odt0003dEkssUZPPoFAEEEAAAQQQQAABBBBAAAEE8iBAeJ6HVqKOCCCAAAIIIIAAAggggAACLSeg9czHjRvnHnvssZrvu55CP//8892wYcMI0GuuzQcggAACCCCAAAIIIIAAAgg0qwDhebO2DPVCAAEEEEAAAQQQQAABBBBoWYGHH344mE691LrmK664ott5552DwHvjjTd2+v9awzx8evyrr74KnlZ/88033ezZs92tt97q5s6dm2iqAP3aa691W2+9dcu6s+MIIIAAAggggAACCCCAAAKtLUB43trtz94jgAACCCCAAAIIIIAAAgg0mUC54Hzdddd1EyZMcMOHDw/C8rTb4sWL3bPPPuvOO++8xLXTN998c/fb3/7W9e7dO22xvA4BBBBAAAEEEEAAAQQQQACBTiNAeN5pmpIdQQABBBBAAAEEEEAAAQQQyLvAggUL3KhRo7xTtX/rW99yY8eOdcccc0zwlHmlm0L0W265xR199NFu4cKFHYo58sgj3RlnnOG6d+9e6UfwPgQQQAABBBBAAAEEEEAAAQRyKUB4nstmo9IIIIAAAggggAACCCCAAAKdTeCzzz4LgvGLL764w64pLJ86darbc889XZcuXUx2/aGHHnL77rtvhwB9tdVWczNmzHB9+/Y1+RwKQQABBBBAAAEEEEAAAQQQQCAvAoTneWkp6okAAggggAACCCCAAAIIINCpBe677z63++67B+uURzc9cT5t2jQ3YsSI9vXMLSC++eabYPr2MWPGdPjMcePGuXPOOYenzy2gKQMBBBBAAAEEEEAAAQQQQCA3AoTnuWkqKooAAggggAACCCCAAAIIINBZBT788EN30EEHuZtuuqnDLk6aNMlpKvWuXbua776edj/88MPd5ZdfXlT2Rhtt5G688Uan9dXZEEAAAQQQQAABBBBAAAEEEGgVAcLzVmlp9hMBBBBAAAEEEEAAAQQQQKBpBW699VY3fPjwDvUbNmxYEGz37NmzZnWfPXu20+fEn3i/7rrr3MiRI2v2uRSMAAIIIIAAAggggAACCCCAQLMJEJ43W4tQHwQQQAABBBBAAAEEEEAAgZYS+PTTT90hhxzirrnmmqL91nTtN998s9t+++1r6vHRRx+5Aw88MPiscNMT51p/XWuiL7nkkjX9fApHAAEEEEAAAQQQQAABBBBAoFkECM+bpSWoBwIIIIAAAggggAACCCCAQEsKzJ8/3w0dOtS99957Rfu/zz77uKlTp7rllluu5i5XXXWVe+ihh9xOO+3kBg0a5FZZZZWq11fXVPSPP/64+8Mf/uBeeOEF9+yzz7Y/3b7GGmu49ddf3/Xr18/tsMMObuONN3bdunWraD9/97vfuVGjRhW999FHH3X9+/cv+ruPP/7YPfLII8EggZdfftn98Y9/DP5dgxT0+QMGDAgGKmy++eauR48emety2mmnuZNOOqn9ffGp7//5z38Ga8zr82WtTfvft2/f4Mn/LJ+7ePFi9/bbb7uZM2e6OXPmuFdeecU988wz7Z+9ySabBFPuqy133HFH993vftd16dIl8z7xBgQQQAABBBBAAAEEEECg1QQIz1utxdlfBBBAAAEEEEAAAQQQQACBphK44IIL3BFHHNGhTnmcNv2bb74Jgulzzz03CInjU8EnwSvoPfTQQ91+++3nll122UztUy48/+CDD9yFF17opk2b5hYtWlS2bAX748ePd6NHj85Ul6Tw/Hvf+56799573WGHHRaE3KUMNPuAAvWk7T//+Y+bNWuWO/vss4OBAGk3DVCYMGGC23rrrQnR06LxOgQQQAABBBBAAAEEEGhJAcLzlmx2dhoBBBBAAAEEEEAAAQQQQKAZBBQuH3zwwe63v/1tUXXiTy03Q13L1UH7MmnSpOBp+bShebzMzTbbLChjm222Sf3ke6nwXE+Xjxs3zs2bN69c9Tv8u55CnzJliltvvfVSvTcpPH/ppZeCwRELFy4sWc5PfvITd8UVV7iVV17Z+zoNSjj66KPdXXfdlao+vhdpNoPTTz89eBKdDQEEEEAAAQQQQAABBBBAoKMA4Tm9AgEEEEAAAQQQQAABBBBAAIEGCbz++utuzz33dJq6PbppDXIFt8sss0yDapbtY9955x13+OGHu5tuuinbGz2v1jTqehpf66137dq1bHlJ4flXX30VlFEutC71AZpKXQMbevfuXbYevvD8V7/6lTv11FPdn//857Lvv/LKK90BBxzQ4XV6ml/TvI8ZM6bkk+tlP+D/vUD7dMkll7hNN9007Vt4HQIIIIAAAggggAACCCDQMgKE5y3T1OwoAggggAACCCCAAAIIIIBAswk8/PDDwVTa8e38888Pwug8bH//+9/dQQcd5G6//XZvdTUlu56q3mKLLdwKK6wQvOaNN94IAuG7777bO5V6lgDdF55fdtllTlOgz507t6hOmpJd4bGe7F9yySWd1iHXNOjR9cLjO3HkkUe6M844w3Xv3r1kc8TDc+2D1k5///3329+31VZbuREjRrjvf//77tNPP3Vam13roK+66qrB/6611lodPkNOpQYBDB48OFirXeucL7XUUu7LL78M9ue+++5zs2fP9taZAD0PRxZ1RAABBBBAAAEEEEAAgUYIEJ43Qp3PRAABBBBAAAEEEEAAAQQQQMA595vf/CYIRuObgs8hQ4Y0vZEC4GOOOcZdeumlHeqqKdgVOmsK9qQnyPX+G2+8MXg6O/6E+Gqrrea07vu2225b0sEXnsffsMsuuwT1VIAfr4ue7NbU6ieddJK77bbbOnyW6jFjxgzXt2/fkvWIh+fRF6+44oruvPPOc3vttVeHEP6zzz5zr776qttggw2CQD+66Yn1/fffv8MgAL1GU7CffPLJQeC+xBJLeOv21ltvBeu960n++Lbzzjs7Pe2u4J4NAQQQQAABBBBAAAEEEECgTYDwnJ6AAAIIIIAAAggggAACCCCAQIMEfIGrwto777yz6afVVuis8HX06NEd9A499NAgONfT12k2hdd6ev2xxx4rermCd02bvvrqqycWUyo81+erHqpjuSfHSw0EmDx5cjATQFJIrcqVCs+1DyNHjky9jrvK+/jjj50cNcAiuimI17rymu6/S5cuZXkXL17sbrjhhqCsRYsWFb3+uOOOcxMnTkw1PX7ZD+IFCCCAAAIIIIAAAggggEAnECA87wSNyC4ggAACCCCAAAIIIIAAAgjkT0BPHCuQvfzyy4sqrynF9TS2pjtv5m3BggVu1KhRHQLvsWPHunPOOcctu+yymaqf9JS1npweN25cYvBcKjyfNGmS07TradZOV2W1dvvee+/tHnzwwaK66++0TnipwQBJ4fmwYcPcVVdd1T5lfVoUTYOvz/3kk0/a36LPnzZtWjD1e6kgP/4ZGuigaeG1bnq0PE1jf/PNN7s+ffqkrRavQwABBBBAAAEEEEAAAQQ6tQDheaduXnYOAQQQQAABBBBAAAEEEECgWQWSwvPtttvOTZ8+3fXs2bNZqx7US4HwgQceWFRHraWtp6x79+6due5JT7LLQ09f64l835YUnpd7n68s1UFTnCtwj25p2iQpPFfYrafqs2x6Cv6QQw4J1m2Pbvo7DUzQWupZt6Qn2U888cRg+vf4lPFZy+f1CCCAAAIIIIAAAggggEBnECA87wytyD4ggAACCCCAAAIIIIAAAgjkTiApPN9hhx2cAuGVVlqpaffpo48+CoJzPbUc3dJMb15qp/7yl78ET1XPnTu3/WV62lprkQ8ePNj71qTwvNK63H///W777bcv+qw0swFYTsE/f/58N3ToUPfee++11yPt2uulfG+99VY3fPjwopdUMsigaTsmFUMAAQQQQAABBBBAAAEEqhQgPK8SkLcjgAACCCCAAAIIIIAAAgggUIlArcLzf/7zn8H62vfee28l1Sp6z3XXXReUFd+ef/55t/vuu7vXXnut/Z8s1mr/4osv3K9+9avg6e/oduaZZ7pjjz3Wuz++8FyB+z333OP69++f2cAXXFcang8aNCgYCNGrV69M9dBU/ppiPbrJW2vML7/88pnKir544cKFbq+99nKPP/54+1/L6r777nP9+vWruFzeiAACCCCAAAIIIIAAAgh0FgHC887SkuwHAggggAACCCCAAAIIIIBArgRqNW17PcJzrcm+5557Fnmnmdo8TQP5gmM95T5lyhS3zDLLdCjCF55vuumm7oYbbnDrrLNOmo8ses0rr7zi9thjD/fcc8+1/32l4XmatdLjFfz888+DaeMvvfTSon/S1Or6k2Wt83jZWu/84IMPDqbWj27XXnut22effTJb8QYEEEAAAQQQQAABBBBAoLMJEJ53thZlfxBAAAEEEEAAAQQQQAABBHIhkBSepwlqS+1gPcJz3xTlWu/8+OOPd3qSuZptzpw5buLEiUVFlJrK3heeVzP1vWV4PnbsWKfp45deeunUJEnt98tf/jJ4aryaTU/2X3bZZW7GjBlFxZx66qlOa5+zIYAAAggggAACCCCAAAKtLkB43uo9gP1HAAEEEEAAAQQQQAABBBBoiMDXX38dBJZnnXVW0ef37t07WEt8ww03rKhetQ7Pk56MrqiyKd9UakCBLzyv5InvsCqW4XklofTrr78ePNWv6ePrtR100EHBVPk9evSo10fyOQgggAACCCCAAAIIIIBAUwoQnjdls1ApBBBAAAEEEEAAAQQQQACBVhBQYHnEEUd02NWHHnrIDRw4sCKCWofnSU/MV1TZlG/KGp5XEwY3Ojz3fX5KpopfVo1XxR/KGxFAAAEEEEAAAQQQQACBJhQgPG/CRqFKCCCAAAIIIIAAAggggAACrSFwxx13uF133bXDztZ7DeqkwPa6665zI0eOLKrfRx995LQGuZ6Or9fWSuG5njgfOnSoe++99+rF6wjP60bNByGAAAIIIIAAAggggECTCxCeN3kDUT0EEEAAAQQQQAABBBBAAIHOK/D888+73Xff3b322mtFO3n44Ye7SZMmuW7dutVl57OE55ZPtqfduVYKzx977DE3YMCAtDQmryM8N2GkEAQQQAABBBBAAAEEEOgEAoTnnaAR2QUEEEAAAQQQQAABBBBAAIF8CvzjH/9wWp975syZRTswaNAgp7W8e/XqVZcdyxKe//vf/3bjx493V155ZVHdKlnf22LnfGueVxMGN3ra9pdfftn9/Oc/dy+88EIRz6OPPur69+9vQUYZCCCAAAIIIIAAAggggAACCQKE53QNBBBAAAEEEEAAAQQQQAABBBok8PXXX7uJEye60047ragG3/rWt9xtt93mBg8eXJeaZQnPk9Y8r/fT8v9/e/cWalXVxQF8aIIPoWUQlQhaFmIFXTSKIroQRShCSmGWSmliChoVEVRkFyO7qVhRoiYa9ZKCUL2koqSlJGFS1lMhQReiJHwIIepjLjjicZ+zz97Hefqca/8WiA/uNfaYv7F9+q85VxdM3cLz3maxZcuWmDJlyn/ye/AlBAgQIECAAAECBAgQ6FQB4XmnTt66CRAgQIAAAQIECBAgQOCUENi2bVvccccdceTIkW79LFq0KF566aUYOnTogPfZTnj+77//VoF/+nP8lY6fT7vRzzjjjAHv9/gvqFt4/ttvv8WMGTNi69at3Rxfe+21SA8ouAgQIECAAAECBAgQIEBg4ASE5wNnqzIBAgQIECBAgAABAgQIEOhT4PDhwzFnzpxqp/nx1+jRo+ODDz6IiRMn9lnjZD/QTnievuvtt9+O+fPnd/vaZu8lP9n+mt1ft/A8PUSxcOHC2LhxY7dln8xR9APprzYBAgQIECBAgAABAgTqJCA8r9M0rYUAAQIECBAgQIAAAQIEihRYu3ZtzJ07t6H3WbNmxapVq2L48OEDuq52w/Pdu3fH7bff3rBb/t1334177rmn3712HWP/ySefxLnnnhtXXnlljB07Ni644IK44ooretyFX7fwPO3sX7p0aTz11FPdHHM8nPDzzz/H/fffH0ePHo30cMYll1wS48ePr3zT3y4CBAgQIECAAAECBAh0uoDwvNN/AdZPgAABAgQIECBAgAABAv93gRRqpqD8xKO6U2MvvvhiPPLIIzFkyJAB67Pd8Ly3fu+8885qV/qIESP61esPP/wQd999d+zdu7fb/c12XdctPE8L7+0o/xUrVkQ6zn/QoEH98t28eXNMmzat4d6TfeihX824iQABAgQIECBAgAABAqeggPD8FByKlggQIECAAAECBAgQIECg8wS2bNkSM2fObNjNPWzYsHjrrbeqULm/oWkzzb/++qt6t/qSJUtaDlW7dog/99xz3e45mV5TzfRe78cee6yhj02bNsXUqVN7XEYdw/PeHk64+uqr45133unXLvH0LvX0EMKJrwdINd9///04//zzO+8/nRUTIECAAAECBAgQIEDgBAHhuZ8EAQIECBAgQIAAAQIECBA4BQRSiJ2C49dff72hm7POOqsKltOR6Dl3oH///ffx6KOPNgSqXQ0025F84MCBmD59enz77bfd+k1h7Jo1a+LSSy9tS3Xnzp0xe/bsOHToULf7brnlltiwYUOcd955PdarY3iejm5PhvPmzWtY84MPPhjLli2L9KBCq9fff/8dr776ajz++OMNt6Tj4Z9++uk47bTTWi3ncwQIECBAgAABAgQIEKitgPC8tqO1MAIECBAgQIAAAQIECBAoTeDXX3+tdgenXeg9Xelo92eeeSbGjBlzUktLu5DT8erLly+PP/74o9dazcLzFMimI+VPfDd3KpYC9DfeeCMmTJjQUp9ff/119c73E49rTzf3daR4HcPztO5ffvmlMvnoo48aDB944IHKPj1U0df1zz//xHvvvRcLFixoONUgx3vU+/p+/06AAAECBAgQIECAAIGSBITnJU1LrwQIECBAgAABAgQIECBQe4G0k/u+++7rMUhOi0+BaQpP58+fH6NHj275KPe0mznt6k67uFeuXNk0NE/fk8LWdCx7s4C2Wdif7nvyySdjzpw5MXz48B7nlnbbpyPZn3/++UjvXT/xSutMAf/pp5/e69zrGp6nBfe2Gz/921VXXRVLly6Nm266qdfTCNLx72nWb775ZkNwnmps3LixOs1gIF4HUPv/qBZIgAABAgQIECBAgEAtBYTntRyrRREgQIAAAQIECBAgQIBAyQLffPNNtQN99+7dTZdx/fXXV+8Cv+aaa+LCCy+MM88881iQmnYc//nnn5GOZv/000/jww8/jG3btvXJkgL5F154Ie66666WjohvJeyfNGlS1eO4ceOq48F/+umn2LVrV3z88ccNx7R3NXjdddfF2rVrq3uaXXUOz9MDD+l95OlBiSNHjvTIkHymTJkSl19+eYwcOTLSu+MPHjwY27dvr+bd232LFy+uwvdmDyb0+WPxAQIECBAgQIAAAQIECNRMQHhes4FaDgECBAgQIECAAAECBAjUQyAd2/3EE0/EunXr/rMF9fdY+C+//DIWLVrUZ9jf6kJaDc5TvTqH52l96Xj8tMaHH364z9MCWvUVnLcq5XMECBAgQIAAAQIECHSagPC80yZuvQQIECBAgAABAgQIECBQjMDRo0erY82fffbZHo81z7WQdAR42m1+8803x+DBg/tVNlfYn46LX7JkSZx99tkt9VH38DwhpB3on3/+eTz00EPxxRdftOTS04fSUfqvvPJKzJgxI4YOHdrvOm4kQIAAAQIECBAgQIBAXQWE53WdrHURIECAAAECBAgQIECAQG0Efv/991i/fn2sWrWqv3qNawAACnRJREFU12PO+7PYdOx72oU8efLkLGFqOip+//79VUCbjhtv50o9pN3VN9xwQ1sBfieE512O6R3x6fj9l19+ua0QPYXmM2fOrML3MWPGtDMWnyVAgAABAgQIECBAgEBHCQjPO2rcFkuAAAECBAgQIECAAAECJQuk8HTHjh2xevXqpu+zbrbG9E7ze++9N6ZPnx4XX3xxW0F1O3aHDx+Ozz77LHbu3Bn79u2Lr7766tix48OGDave0T127Ni47bbb4sYbb4xzzjknBg0a1M5XVJ/tpPC8Cyc9pPDjjz/G1q1bq3fHf/fdd7Fnz55jdmnGF110UaQTBW699dbqb+82b/un5QYCBAgQIECAAAECBDpQQHjegUO3ZAIECBAgQIAAAQIECBAoXyAF6QcPHoy9e/dWu5APHTrULaBOKxw3blykIPWyyy6rwuprr702Ro0aFUOGDCkfwAo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EJ6XNzMdEyBAgAABAgQIECBAgAABAgQIECBAgAABAgQIECBAgEBmAeF5ZlDlCBAgQIAAAQIECBAgQIAAAQIECBAgQIAAAQIECBAgQKA8AeF5eTPTMQECBAgQIECAAAECBAgQIECAAAECBAgQIECAAAECBAhkFhCeZwZVjgABAgQIECBAgAABAgQIECBAgAABAgQIECBAgAABAgTKExCelzczHRMgQIAAAQIECBAgQIAAAQIECBAgQIAAAQIECBAgQIBAZgHheWZQ5QgQIECAAAECBAgQIECAAAECBAgQIECAAAECBAgQIECgPAHheXkz0zEBAgQIECBAgAABAgQIECBAgAABAgQIECBAgAABAgQIZBYQnmcGVY4AAQIECBAgQIAAAQIECBAgQIAAAQIECBAgQIAAAQIEyhMQnpc3Mx0TIECAAAECBAgQIECAAAECBAgQIECAAAECBAgQIECAQGYB4XlmUOUIECBAgAABAgQIECBAgAABAgQIECBAgAABAgQIECBAoDwB4Xl5M9MxAQIECBAgQIAAAQIECBAgQIAAAQIECBAgQIAAAQIECGQWEJ5nBlWOAAECBAgQIECAAAECBAgQIECAAAECBAgQIECAAAECBMoT+B9chscMl2MEQQAAAABJRU5ErkJggg=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87" y="2799749"/>
            <a:ext cx="6867513" cy="344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38086" y="-431331"/>
            <a:ext cx="5575142" cy="77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vs. </a:t>
            </a:r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divide all learning problems into </a:t>
            </a:r>
            <a:r>
              <a:rPr lang="en-US" i="1" dirty="0">
                <a:solidFill>
                  <a:srgbClr val="FF0000"/>
                </a:solidFill>
              </a:rPr>
              <a:t>Supervised</a:t>
            </a:r>
            <a:r>
              <a:rPr lang="en-US" i="1" dirty="0"/>
              <a:t> </a:t>
            </a:r>
            <a:r>
              <a:rPr lang="en-US" i="1" dirty="0" smtClean="0"/>
              <a:t>and </a:t>
            </a:r>
            <a:r>
              <a:rPr lang="en-US" i="1" dirty="0" smtClean="0">
                <a:solidFill>
                  <a:srgbClr val="FF0000"/>
                </a:solidFill>
              </a:rPr>
              <a:t>Unsupervised </a:t>
            </a:r>
            <a:r>
              <a:rPr lang="en-US" dirty="0" smtClean="0"/>
              <a:t>situations</a:t>
            </a:r>
          </a:p>
          <a:p>
            <a:r>
              <a:rPr lang="en-US" dirty="0">
                <a:solidFill>
                  <a:srgbClr val="C00000"/>
                </a:solidFill>
              </a:rPr>
              <a:t>Supervised </a:t>
            </a:r>
            <a:r>
              <a:rPr lang="en-US" dirty="0" smtClean="0">
                <a:solidFill>
                  <a:srgbClr val="C00000"/>
                </a:solidFill>
              </a:rPr>
              <a:t>learning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Supervised </a:t>
            </a:r>
            <a:r>
              <a:rPr lang="en-US" dirty="0"/>
              <a:t>Learning is where both the predictors </a:t>
            </a:r>
            <a:r>
              <a:rPr lang="en-US" i="1" dirty="0" smtClean="0"/>
              <a:t>X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response </a:t>
            </a:r>
            <a:r>
              <a:rPr lang="en-US" i="1" dirty="0" smtClean="0"/>
              <a:t>Y </a:t>
            </a:r>
            <a:r>
              <a:rPr lang="en-US" dirty="0" smtClean="0"/>
              <a:t>are observed.</a:t>
            </a:r>
          </a:p>
          <a:p>
            <a:pPr lvl="1"/>
            <a:r>
              <a:rPr lang="en-US" dirty="0" smtClean="0"/>
              <a:t>We wish to accurately predict unseen test cases, understand which inputs affect the outcome and how, and assess the quality of our prediction and inferences.</a:t>
            </a:r>
          </a:p>
          <a:p>
            <a:pPr lvl="1"/>
            <a:r>
              <a:rPr lang="en-US" dirty="0" smtClean="0"/>
              <a:t>Most of this course deal with supervised learning.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Unsupervised learning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the </a:t>
            </a:r>
            <a:r>
              <a:rPr lang="en-US" dirty="0" smtClean="0"/>
              <a:t>predictors </a:t>
            </a:r>
            <a:r>
              <a:rPr lang="en-US" i="1" dirty="0"/>
              <a:t>X </a:t>
            </a:r>
            <a:r>
              <a:rPr lang="en-US" dirty="0" smtClean="0"/>
              <a:t>are observed.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predictors </a:t>
            </a:r>
            <a:r>
              <a:rPr lang="en-US" dirty="0" smtClean="0"/>
              <a:t>to </a:t>
            </a:r>
            <a:r>
              <a:rPr lang="en-US" dirty="0"/>
              <a:t>groups of samples that behave </a:t>
            </a:r>
            <a:r>
              <a:rPr lang="en-US" dirty="0" smtClean="0"/>
              <a:t>similarly.</a:t>
            </a:r>
          </a:p>
          <a:p>
            <a:pPr lvl="1"/>
            <a:r>
              <a:rPr lang="en-US" dirty="0" smtClean="0"/>
              <a:t>Difficult </a:t>
            </a:r>
            <a:r>
              <a:rPr lang="en-US" dirty="0"/>
              <a:t>to know how well you are doing, but can be </a:t>
            </a:r>
            <a:r>
              <a:rPr lang="en-US" dirty="0" smtClean="0"/>
              <a:t>useful as </a:t>
            </a:r>
            <a:r>
              <a:rPr lang="en-US" dirty="0"/>
              <a:t>a pre-processing step for supervised learning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8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vs.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problems can be further divided into regression and classification problems.</a:t>
            </a:r>
          </a:p>
          <a:p>
            <a:r>
              <a:rPr lang="en-US" dirty="0"/>
              <a:t>Regression covers situations where Y is continuous/numerical. e.g.</a:t>
            </a:r>
          </a:p>
          <a:p>
            <a:pPr lvl="1"/>
            <a:r>
              <a:rPr lang="en-US" dirty="0"/>
              <a:t>Predicting the value of the Dow in 6 months.</a:t>
            </a:r>
          </a:p>
          <a:p>
            <a:pPr lvl="1"/>
            <a:r>
              <a:rPr lang="en-US" dirty="0"/>
              <a:t>Predicting the value of a given house based on various inputs.</a:t>
            </a:r>
          </a:p>
          <a:p>
            <a:r>
              <a:rPr lang="en-US" dirty="0"/>
              <a:t>Classification covers situations where Y is categorical e.g.</a:t>
            </a:r>
          </a:p>
          <a:p>
            <a:pPr lvl="1"/>
            <a:r>
              <a:rPr lang="en-US" dirty="0"/>
              <a:t>Will the Dow be up (U) or down (D) in 6 months?</a:t>
            </a:r>
          </a:p>
          <a:p>
            <a:pPr lvl="1"/>
            <a:r>
              <a:rPr lang="en-US" dirty="0"/>
              <a:t>Is this email a SPAM or not?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important to understand the ideas behind the </a:t>
            </a:r>
            <a:r>
              <a:rPr lang="en-US" dirty="0" smtClean="0"/>
              <a:t>various techniques</a:t>
            </a:r>
            <a:r>
              <a:rPr lang="en-US" dirty="0"/>
              <a:t>, in order to know how and when to use them.</a:t>
            </a:r>
          </a:p>
          <a:p>
            <a:r>
              <a:rPr lang="en-US" dirty="0" smtClean="0"/>
              <a:t>One </a:t>
            </a:r>
            <a:r>
              <a:rPr lang="en-US" dirty="0"/>
              <a:t>has to understand the simpler methods first, in </a:t>
            </a:r>
            <a:r>
              <a:rPr lang="en-US" dirty="0" smtClean="0"/>
              <a:t>order to </a:t>
            </a:r>
            <a:r>
              <a:rPr lang="en-US" dirty="0"/>
              <a:t>grasp the more sophisticated ones.</a:t>
            </a:r>
          </a:p>
          <a:p>
            <a:r>
              <a:rPr lang="en-US" dirty="0" smtClean="0"/>
              <a:t>It </a:t>
            </a:r>
            <a:r>
              <a:rPr lang="en-US" dirty="0"/>
              <a:t>is important to accurately assess the performance of </a:t>
            </a:r>
            <a:r>
              <a:rPr lang="en-US" dirty="0" smtClean="0"/>
              <a:t>a method</a:t>
            </a:r>
            <a:r>
              <a:rPr lang="en-US" dirty="0"/>
              <a:t>, to know how well or how badly it is </a:t>
            </a:r>
            <a:r>
              <a:rPr lang="en-US" dirty="0" smtClean="0"/>
              <a:t>working [simpler </a:t>
            </a:r>
            <a:r>
              <a:rPr lang="en-US" dirty="0"/>
              <a:t>methods often perform as well as fancier ones!]</a:t>
            </a:r>
          </a:p>
          <a:p>
            <a:r>
              <a:rPr lang="en-US" dirty="0" smtClean="0"/>
              <a:t>This </a:t>
            </a:r>
            <a:r>
              <a:rPr lang="en-US" dirty="0"/>
              <a:t>is an exciting research area, having </a:t>
            </a:r>
            <a:r>
              <a:rPr lang="en-US" dirty="0" smtClean="0"/>
              <a:t>important applications </a:t>
            </a:r>
            <a:r>
              <a:rPr lang="en-US" dirty="0"/>
              <a:t>in science, industry and finance.</a:t>
            </a:r>
          </a:p>
          <a:p>
            <a:r>
              <a:rPr lang="en-US" dirty="0" smtClean="0"/>
              <a:t>Statistical </a:t>
            </a:r>
            <a:r>
              <a:rPr lang="en-US" dirty="0"/>
              <a:t>learning is a fundamental ingredient in </a:t>
            </a:r>
            <a:r>
              <a:rPr lang="en-US" dirty="0" smtClean="0"/>
              <a:t>the training </a:t>
            </a:r>
            <a:r>
              <a:rPr lang="en-US" dirty="0"/>
              <a:t>of a modern </a:t>
            </a:r>
            <a:r>
              <a:rPr lang="en-US" i="1" dirty="0">
                <a:solidFill>
                  <a:srgbClr val="92D050"/>
                </a:solidFill>
              </a:rPr>
              <a:t>data scientist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0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 core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64" y="1605505"/>
            <a:ext cx="7816289" cy="480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11 Clever Methods of Overfitting and how to avoid them</a:t>
            </a:r>
            <a:endParaRPr lang="en-US" dirty="0"/>
          </a:p>
          <a:p>
            <a:r>
              <a:rPr lang="en-US" dirty="0" smtClean="0">
                <a:hlinkClick r:id="rId3"/>
              </a:rPr>
              <a:t>Big </a:t>
            </a:r>
            <a:r>
              <a:rPr lang="en-US" dirty="0">
                <a:hlinkClick r:id="rId3"/>
              </a:rPr>
              <a:t>Idea To Avoid Overfitting: Reusable Holdout </a:t>
            </a:r>
            <a:r>
              <a:rPr lang="en-US" dirty="0" smtClean="0">
                <a:hlinkClick r:id="rId3"/>
              </a:rPr>
              <a:t>to Preserve </a:t>
            </a:r>
            <a:r>
              <a:rPr lang="en-US" dirty="0">
                <a:hlinkClick r:id="rId3"/>
              </a:rPr>
              <a:t>Validity in Adaptive Data Analysis</a:t>
            </a:r>
            <a:endParaRPr lang="en-US" dirty="0"/>
          </a:p>
          <a:p>
            <a:r>
              <a:rPr lang="en-US" dirty="0" smtClean="0">
                <a:hlinkClick r:id="rId4"/>
              </a:rPr>
              <a:t>21 </a:t>
            </a:r>
            <a:r>
              <a:rPr lang="en-US" dirty="0">
                <a:hlinkClick r:id="rId4"/>
              </a:rPr>
              <a:t>Must-Know Data Science Interview Questions </a:t>
            </a:r>
            <a:r>
              <a:rPr lang="en-US" dirty="0" smtClean="0">
                <a:hlinkClick r:id="rId4"/>
              </a:rPr>
              <a:t>and Answers</a:t>
            </a:r>
            <a:endParaRPr lang="en-US" dirty="0"/>
          </a:p>
          <a:p>
            <a:r>
              <a:rPr lang="en-US" dirty="0" smtClean="0">
                <a:hlinkClick r:id="rId5"/>
              </a:rPr>
              <a:t>21 </a:t>
            </a:r>
            <a:r>
              <a:rPr lang="en-US" dirty="0">
                <a:hlinkClick r:id="rId5"/>
              </a:rPr>
              <a:t>Must-Know Data Science Interview Questions </a:t>
            </a:r>
            <a:r>
              <a:rPr lang="en-US" dirty="0" smtClean="0">
                <a:hlinkClick r:id="rId5"/>
              </a:rPr>
              <a:t>and Answers</a:t>
            </a:r>
            <a:r>
              <a:rPr lang="en-US" dirty="0">
                <a:hlinkClick r:id="rId5"/>
              </a:rPr>
              <a:t>, part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0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statistical data analytics </a:t>
            </a:r>
            <a:endParaRPr lang="zh-CN" alt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856" y="1539875"/>
            <a:ext cx="8012103" cy="45275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046785" y="2303585"/>
            <a:ext cx="1925515" cy="38686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8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statistical data analytics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63" y="1539377"/>
            <a:ext cx="6948029" cy="391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4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predictive modeling?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predictive modeling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Definition of predictive modeling </a:t>
            </a:r>
          </a:p>
          <a:p>
            <a:pPr lvl="1"/>
            <a:r>
              <a:rPr lang="en-US" dirty="0"/>
              <a:t>The trade-off between prediction accuracy and model interpretability</a:t>
            </a:r>
          </a:p>
          <a:p>
            <a:pPr lvl="1"/>
            <a:r>
              <a:rPr lang="en-US" dirty="0"/>
              <a:t>Supervised vs. unsupervised learning</a:t>
            </a:r>
          </a:p>
          <a:p>
            <a:pPr lvl="1"/>
            <a:r>
              <a:rPr lang="en-US" dirty="0"/>
              <a:t>Regression vs. classification problems</a:t>
            </a:r>
          </a:p>
          <a:p>
            <a:r>
              <a:rPr lang="en-US" dirty="0"/>
              <a:t>Introduction to </a:t>
            </a:r>
            <a:r>
              <a:rPr lang="en-US" dirty="0" smtClean="0"/>
              <a:t>R (Lab 1)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/>
              <a:t>What is </a:t>
            </a:r>
            <a:r>
              <a:rPr lang="en-US" sz="4600" dirty="0" smtClean="0"/>
              <a:t>predictive </a:t>
            </a:r>
            <a:r>
              <a:rPr lang="en-US" sz="4600" dirty="0"/>
              <a:t>modeling?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Chapter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STA 6543. Data Analytics Algorithms 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6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predictive modeling?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modeling: the process of developing a </a:t>
            </a:r>
            <a:r>
              <a:rPr lang="en-US" i="1" dirty="0"/>
              <a:t>mathematical tool or model</a:t>
            </a:r>
            <a:r>
              <a:rPr lang="en-US" dirty="0"/>
              <a:t> that generates an </a:t>
            </a:r>
            <a:r>
              <a:rPr lang="en-US" i="1" dirty="0"/>
              <a:t>accurate</a:t>
            </a:r>
            <a:r>
              <a:rPr lang="en-US" dirty="0"/>
              <a:t> </a:t>
            </a:r>
            <a:r>
              <a:rPr lang="en-US" dirty="0" smtClean="0"/>
              <a:t>prediction.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STA 6543. Data Analytics Algorithms II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30" y="1539377"/>
            <a:ext cx="11998569" cy="4527467"/>
          </a:xfrm>
        </p:spPr>
        <p:txBody>
          <a:bodyPr>
            <a:normAutofit/>
          </a:bodyPr>
          <a:lstStyle/>
          <a:p>
            <a:r>
              <a:rPr lang="en-US" dirty="0"/>
              <a:t>How many copies will this book sell?</a:t>
            </a:r>
          </a:p>
          <a:p>
            <a:r>
              <a:rPr lang="en-US" dirty="0" smtClean="0"/>
              <a:t>How </a:t>
            </a:r>
            <a:r>
              <a:rPr lang="en-US" dirty="0"/>
              <a:t>much will my house sell for in the current market?</a:t>
            </a:r>
          </a:p>
          <a:p>
            <a:r>
              <a:rPr lang="en-US" dirty="0"/>
              <a:t>Will this customer move their business to a different company?</a:t>
            </a:r>
          </a:p>
          <a:p>
            <a:r>
              <a:rPr lang="en-US" dirty="0" smtClean="0"/>
              <a:t>Does </a:t>
            </a:r>
            <a:r>
              <a:rPr lang="en-US" dirty="0"/>
              <a:t>a patient have a specific disease?</a:t>
            </a:r>
          </a:p>
          <a:p>
            <a:r>
              <a:rPr lang="en-US" dirty="0" smtClean="0"/>
              <a:t>Should </a:t>
            </a:r>
            <a:r>
              <a:rPr lang="en-US" dirty="0"/>
              <a:t>I sell this stock?</a:t>
            </a:r>
          </a:p>
          <a:p>
            <a:r>
              <a:rPr lang="en-US" dirty="0" smtClean="0"/>
              <a:t>Is </a:t>
            </a:r>
            <a:r>
              <a:rPr lang="en-US" dirty="0"/>
              <a:t>an e-mail spam?</a:t>
            </a:r>
          </a:p>
          <a:p>
            <a:r>
              <a:rPr lang="en-US" dirty="0" smtClean="0"/>
              <a:t>Will </a:t>
            </a:r>
            <a:r>
              <a:rPr lang="en-US" dirty="0"/>
              <a:t>this patient respond to this therapy?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tradeoffs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accuracy versus </a:t>
            </a:r>
            <a:r>
              <a:rPr lang="en-US" dirty="0" smtClean="0"/>
              <a:t>interpretability.</a:t>
            </a:r>
          </a:p>
          <a:p>
            <a:pPr lvl="1"/>
            <a:r>
              <a:rPr lang="en-US" dirty="0" smtClean="0"/>
              <a:t>Linear </a:t>
            </a:r>
            <a:r>
              <a:rPr lang="en-US" dirty="0"/>
              <a:t>models are easy to interpret; </a:t>
            </a:r>
            <a:r>
              <a:rPr lang="en-US" dirty="0" smtClean="0"/>
              <a:t>non-parametric models are not.</a:t>
            </a:r>
          </a:p>
          <a:p>
            <a:r>
              <a:rPr lang="en-US" dirty="0"/>
              <a:t>Good fit versus over-fit or </a:t>
            </a:r>
            <a:r>
              <a:rPr lang="en-US" dirty="0" smtClean="0"/>
              <a:t>under-fit.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 we know when the fit is just right</a:t>
            </a:r>
            <a:r>
              <a:rPr lang="en-US" dirty="0" smtClean="0"/>
              <a:t>?</a:t>
            </a:r>
          </a:p>
          <a:p>
            <a:r>
              <a:rPr lang="en-US" dirty="0"/>
              <a:t>Parsimony versus </a:t>
            </a:r>
            <a:r>
              <a:rPr lang="en-US" dirty="0" smtClean="0"/>
              <a:t>black-box.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often prefer a simpler model involving fewer </a:t>
            </a:r>
            <a:r>
              <a:rPr lang="en-US" dirty="0" smtClean="0"/>
              <a:t>variables over </a:t>
            </a:r>
            <a:r>
              <a:rPr lang="en-US" dirty="0"/>
              <a:t>a black-box predictor involving them all.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10478</TotalTime>
  <Words>1117</Words>
  <Application>Microsoft Office PowerPoint</Application>
  <PresentationFormat>Widescreen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Office Theme</vt:lpstr>
      <vt:lpstr>Predictive Modeling </vt:lpstr>
      <vt:lpstr>Textbook information </vt:lpstr>
      <vt:lpstr>Overview of statistical data analytics </vt:lpstr>
      <vt:lpstr>Overview of statistical data analytics </vt:lpstr>
      <vt:lpstr>What is predictive modeling?</vt:lpstr>
      <vt:lpstr>What is predictive modeling?</vt:lpstr>
      <vt:lpstr>What is predictive modeling?</vt:lpstr>
      <vt:lpstr>Examples</vt:lpstr>
      <vt:lpstr>Some tradeoffs </vt:lpstr>
      <vt:lpstr>Tradeoff between flexibility and interpretability</vt:lpstr>
      <vt:lpstr>Terminology</vt:lpstr>
      <vt:lpstr>Terminology</vt:lpstr>
      <vt:lpstr>1. Prediction</vt:lpstr>
      <vt:lpstr>Example: direct mailing prediction</vt:lpstr>
      <vt:lpstr>2. Inference</vt:lpstr>
      <vt:lpstr>Example: housing inference</vt:lpstr>
      <vt:lpstr>The objectives of this course </vt:lpstr>
      <vt:lpstr>Example: music genre</vt:lpstr>
      <vt:lpstr>Example: permeability</vt:lpstr>
      <vt:lpstr>Example: hepatic injury </vt:lpstr>
      <vt:lpstr>PowerPoint Presentation</vt:lpstr>
      <vt:lpstr>Supervised vs. unsupervised learning</vt:lpstr>
      <vt:lpstr>Regression vs. classification</vt:lpstr>
      <vt:lpstr>Philosophy</vt:lpstr>
      <vt:lpstr>Data scientist core skills</vt:lpstr>
      <vt:lpstr>Some resources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</dc:creator>
  <cp:lastModifiedBy>Min Wang</cp:lastModifiedBy>
  <cp:revision>79</cp:revision>
  <dcterms:created xsi:type="dcterms:W3CDTF">2018-12-23T22:17:12Z</dcterms:created>
  <dcterms:modified xsi:type="dcterms:W3CDTF">2022-05-23T13:26:42Z</dcterms:modified>
</cp:coreProperties>
</file>