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7ABB-1D3A-4DC6-9E8C-795D66AE0DC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036E-196E-4DAA-956B-7ED1411E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880"/>
              </p:ext>
            </p:extLst>
          </p:nvPr>
        </p:nvGraphicFramePr>
        <p:xfrm>
          <a:off x="1654234" y="1667313"/>
          <a:ext cx="10209875" cy="447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975">
                  <a:extLst>
                    <a:ext uri="{9D8B030D-6E8A-4147-A177-3AD203B41FA5}">
                      <a16:colId xmlns:a16="http://schemas.microsoft.com/office/drawing/2014/main" val="1710334882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1361024087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851573854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2947593167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4113601876"/>
                    </a:ext>
                  </a:extLst>
                </a:gridCol>
              </a:tblGrid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(agree a little)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(disagree a little)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(disagree a lot)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25080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254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00257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09458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56569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49893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1375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lot)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 (neither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agree nor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 (disagree a little)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 (disagree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40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89812"/>
              </p:ext>
            </p:extLst>
          </p:nvPr>
        </p:nvGraphicFramePr>
        <p:xfrm>
          <a:off x="1654235" y="1193492"/>
          <a:ext cx="10209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975">
                  <a:extLst>
                    <a:ext uri="{9D8B030D-6E8A-4147-A177-3AD203B41FA5}">
                      <a16:colId xmlns:a16="http://schemas.microsoft.com/office/drawing/2014/main" val="3054776102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2222028298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3771695861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1177787851"/>
                    </a:ext>
                  </a:extLst>
                </a:gridCol>
                <a:gridCol w="2041975">
                  <a:extLst>
                    <a:ext uri="{9D8B030D-6E8A-4147-A177-3AD203B41FA5}">
                      <a16:colId xmlns:a16="http://schemas.microsoft.com/office/drawing/2014/main" val="111008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0897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3801"/>
              </p:ext>
            </p:extLst>
          </p:nvPr>
        </p:nvGraphicFramePr>
        <p:xfrm>
          <a:off x="111760" y="1667313"/>
          <a:ext cx="1117600" cy="447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914223257"/>
                    </a:ext>
                  </a:extLst>
                </a:gridCol>
              </a:tblGrid>
              <a:tr h="559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57091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8089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75167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77857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45393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8514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43291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7147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1840" y="335280"/>
            <a:ext cx="646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SAS Do Loops and Arrays:    </a:t>
            </a:r>
            <a:r>
              <a:rPr lang="en-US" sz="2800" smtClean="0"/>
              <a:t>array missy(8,5)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F5B249-7E67-4021-AAD2-BBFF37A65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78228-DB96-4413-B122-D136291CC9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2560D9-3D57-4663-8B1E-965CE1E61C4C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50189497-729f-4dc5-9929-5ffc656f3910"/>
    <ds:schemaRef ds:uri="7c4dd8aa-edd7-4664-bc6c-feed373e4ae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270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Kilger</dc:creator>
  <cp:lastModifiedBy>Max Kilger</cp:lastModifiedBy>
  <cp:revision>11</cp:revision>
  <dcterms:created xsi:type="dcterms:W3CDTF">2021-02-03T16:58:01Z</dcterms:created>
  <dcterms:modified xsi:type="dcterms:W3CDTF">2022-01-09T19:03:28Z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</Properties>
</file>