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86" r:id="rId7"/>
    <p:sldId id="288" r:id="rId8"/>
    <p:sldId id="289" r:id="rId9"/>
    <p:sldId id="297" r:id="rId10"/>
    <p:sldId id="290" r:id="rId11"/>
    <p:sldId id="299" r:id="rId12"/>
    <p:sldId id="292" r:id="rId13"/>
    <p:sldId id="294" r:id="rId14"/>
    <p:sldId id="300" r:id="rId15"/>
    <p:sldId id="291" r:id="rId16"/>
    <p:sldId id="295" r:id="rId17"/>
    <p:sldId id="298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95646" autoAdjust="0"/>
  </p:normalViewPr>
  <p:slideViewPr>
    <p:cSldViewPr snapToGrid="0">
      <p:cViewPr varScale="1">
        <p:scale>
          <a:sx n="111" d="100"/>
          <a:sy n="111" d="100"/>
        </p:scale>
        <p:origin x="224" y="440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31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80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6" y="159553"/>
            <a:ext cx="7034940" cy="3269447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Market Segmentation: Adidas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B4C35CC-3976-421A-D2F5-AD9F30FE0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980" y="3428999"/>
            <a:ext cx="6245912" cy="2341179"/>
          </a:xfrm>
        </p:spPr>
        <p:txBody>
          <a:bodyPr/>
          <a:lstStyle/>
          <a:p>
            <a:pPr algn="ctr"/>
            <a:r>
              <a:rPr lang="en-US" dirty="0"/>
              <a:t>DA6823.902 – Practicum I</a:t>
            </a:r>
          </a:p>
          <a:p>
            <a:pPr algn="ctr"/>
            <a:r>
              <a:rPr lang="en-US" dirty="0"/>
              <a:t>Collin Real</a:t>
            </a:r>
          </a:p>
          <a:p>
            <a:pPr algn="ctr"/>
            <a:r>
              <a:rPr lang="en-US" dirty="0"/>
              <a:t>yhi267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  <a:solidFill>
            <a:schemeClr val="accent1"/>
          </a:solidFill>
        </p:spPr>
        <p:txBody>
          <a:bodyPr anchor="t"/>
          <a:lstStyle/>
          <a:p>
            <a:r>
              <a:rPr lang="en-US" sz="4000">
                <a:solidFill>
                  <a:schemeClr val="bg1"/>
                </a:solidFill>
              </a:rPr>
              <a:t>Scree Plot</a:t>
            </a:r>
          </a:p>
          <a:p>
            <a:pPr algn="l"/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81BFD76-9766-7346-E335-95E473047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986" y="1006997"/>
            <a:ext cx="5465428" cy="537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24951"/>
            <a:ext cx="9601200" cy="165337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Rotated Factor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395959"/>
            <a:ext cx="10117823" cy="408104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Target Variable</a:t>
            </a:r>
          </a:p>
          <a:p>
            <a:pPr marL="626364" lvl="1" indent="-3429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Adidas – Shoes/Footwear Brand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Single Driver Variables</a:t>
            </a:r>
          </a:p>
          <a:p>
            <a:pPr marL="626364" lvl="1" indent="-342900"/>
            <a:r>
              <a:rPr lang="en-US" dirty="0"/>
              <a:t>“I make my clothes last a long time”</a:t>
            </a:r>
          </a:p>
          <a:p>
            <a:pPr marL="626364" lvl="1" indent="-342900"/>
            <a:r>
              <a:rPr lang="en-US" dirty="0"/>
              <a:t>”Often buy clothes I don’t really need”</a:t>
            </a:r>
          </a:p>
          <a:p>
            <a:pPr marL="626364" lvl="1" indent="-342900"/>
            <a:r>
              <a:rPr lang="en-US" dirty="0"/>
              <a:t>“Important to look attractive to others”</a:t>
            </a:r>
          </a:p>
          <a:p>
            <a:pPr marL="626364" lvl="1" indent="-342900"/>
            <a:r>
              <a:rPr lang="en-US" dirty="0"/>
              <a:t>”Clothes are discount department are just as good as department</a:t>
            </a:r>
          </a:p>
          <a:p>
            <a:pPr marL="626364" lvl="1" indent="-342900"/>
            <a:r>
              <a:rPr lang="en-US" dirty="0"/>
              <a:t>”Dress to please myself”			</a:t>
            </a:r>
          </a:p>
        </p:txBody>
      </p:sp>
    </p:spTree>
    <p:extLst>
      <p:ext uri="{BB962C8B-B14F-4D97-AF65-F5344CB8AC3E}">
        <p14:creationId xmlns:p14="http://schemas.microsoft.com/office/powerpoint/2010/main" val="72324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2087561"/>
            <a:ext cx="2693306" cy="3890543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FD8D3D14-313E-8ED7-7BE9-2E3D506F1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509738"/>
              </p:ext>
            </p:extLst>
          </p:nvPr>
        </p:nvGraphicFramePr>
        <p:xfrm>
          <a:off x="4216400" y="2087563"/>
          <a:ext cx="6771640" cy="40616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9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E45D850A-4F58-6F54-953E-5ADC96B2E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320616"/>
              </p:ext>
            </p:extLst>
          </p:nvPr>
        </p:nvGraphicFramePr>
        <p:xfrm>
          <a:off x="1166813" y="2084388"/>
          <a:ext cx="9821228" cy="3886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307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- Create a demographic profile of our target customer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0" name="Picture Placeholder 9" descr="A person holding books in a classroom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7183438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457200"/>
            <a:ext cx="5120640" cy="320040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8" y="3657600"/>
            <a:ext cx="5120640" cy="182880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17" name="Picture Placeholder 16" descr="Two people walking down a sidewalk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904238" y="1157224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24951"/>
            <a:ext cx="9601200" cy="165337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Variables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395959"/>
            <a:ext cx="10117823" cy="408104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Target Variable</a:t>
            </a:r>
          </a:p>
          <a:p>
            <a:pPr marL="626364" lvl="1" indent="-34290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Adidas – Shoes/Footwear Brand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Single Driver Variables</a:t>
            </a:r>
          </a:p>
          <a:p>
            <a:pPr marL="626364" lvl="1" indent="-342900"/>
            <a:r>
              <a:rPr lang="en-US" dirty="0"/>
              <a:t>“I make my clothes last a long time”</a:t>
            </a:r>
          </a:p>
          <a:p>
            <a:pPr marL="626364" lvl="1" indent="-342900"/>
            <a:r>
              <a:rPr lang="en-US" dirty="0"/>
              <a:t>”Often buy clothes I don’t really need”</a:t>
            </a:r>
          </a:p>
          <a:p>
            <a:pPr marL="626364" lvl="1" indent="-342900"/>
            <a:r>
              <a:rPr lang="en-US" dirty="0"/>
              <a:t>“Important to look attractive to others”</a:t>
            </a:r>
          </a:p>
          <a:p>
            <a:pPr marL="626364" lvl="1" indent="-342900"/>
            <a:r>
              <a:rPr lang="en-US" dirty="0"/>
              <a:t>”Clothes are discount department are just as good as department</a:t>
            </a:r>
          </a:p>
          <a:p>
            <a:pPr marL="626364" lvl="1" indent="-342900"/>
            <a:r>
              <a:rPr lang="en-US" dirty="0"/>
              <a:t>”Dress to please myself”			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  <a:solidFill>
            <a:schemeClr val="accent1"/>
          </a:solidFill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 CONSTRUCTS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16951" y="640079"/>
            <a:ext cx="6394049" cy="6050087"/>
          </a:xfrm>
        </p:spPr>
        <p:txBody>
          <a:bodyPr>
            <a:normAutofit/>
          </a:bodyPr>
          <a:lstStyle/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romanU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Does our customer purchase products online?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“It’s safe to make purchases online”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“I am more likely to buy online than in store”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“I use my electronic devices when shopping to look for a better deal”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“I like to hear about new products/services through email”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“The internet has changed how I shop for products”</a:t>
            </a:r>
          </a:p>
          <a:p>
            <a:pPr lvl="1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romanU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our customer’s social media habits?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“Buy product recommended by friend on social media”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“I follow favorite brand/company on social media”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“I use social media to tell people about products I like”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“More likely to buy product on social media”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“Trust product information on social media over other sources”</a:t>
            </a:r>
          </a:p>
          <a:p>
            <a:pPr lvl="1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8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67" y="457200"/>
            <a:ext cx="7409349" cy="1371600"/>
          </a:xfrm>
        </p:spPr>
        <p:txBody>
          <a:bodyPr/>
          <a:lstStyle/>
          <a:p>
            <a:r>
              <a:rPr lang="en-US" dirty="0"/>
              <a:t>Principal Components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5394325" cy="343693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583</Words>
  <Application>Microsoft Macintosh PowerPoint</Application>
  <PresentationFormat>Widescreen</PresentationFormat>
  <Paragraphs>139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Custom</vt:lpstr>
      <vt:lpstr>Market Segmentation: Adidas</vt:lpstr>
      <vt:lpstr>Introduction</vt:lpstr>
      <vt:lpstr>The power of communication</vt:lpstr>
      <vt:lpstr>Overcoming nervousness</vt:lpstr>
      <vt:lpstr>Engaging the audience</vt:lpstr>
      <vt:lpstr>Selecting  visual aids</vt:lpstr>
      <vt:lpstr>Variables of Interest</vt:lpstr>
      <vt:lpstr>PowerPoint Presentation</vt:lpstr>
      <vt:lpstr>Principal Components Analysis</vt:lpstr>
      <vt:lpstr>PowerPoint Presentation</vt:lpstr>
      <vt:lpstr>Rotated Factor Pattern</vt:lpstr>
      <vt:lpstr>Navigating Q&amp;A sessions</vt:lpstr>
      <vt:lpstr>Dynamic delivery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>Collin Real</cp:lastModifiedBy>
  <cp:revision>12</cp:revision>
  <dcterms:created xsi:type="dcterms:W3CDTF">2024-05-05T04:12:29Z</dcterms:created>
  <dcterms:modified xsi:type="dcterms:W3CDTF">2024-05-05T07:24:14Z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