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A39D-56F6-48B8-9871-26292A08154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C9C21-3F91-41E5-B300-B9233C34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2320" y="182880"/>
            <a:ext cx="2468880" cy="102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Steps 1 + 2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Selection and extraction of target product and identification of relevant 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600" y="174752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Target Variable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40000" y="1747520"/>
            <a:ext cx="2092960" cy="1645920"/>
            <a:chOff x="3129280" y="1747520"/>
            <a:chExt cx="2092960" cy="1645920"/>
          </a:xfrm>
        </p:grpSpPr>
        <p:sp>
          <p:nvSpPr>
            <p:cNvPr id="7" name="Rectangle 6"/>
            <p:cNvSpPr/>
            <p:nvPr/>
          </p:nvSpPr>
          <p:spPr>
            <a:xfrm>
              <a:off x="3129280" y="17475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9280" y="219456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9280" y="267208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9280" y="314960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63160" y="1747520"/>
            <a:ext cx="2092960" cy="1645920"/>
            <a:chOff x="5913120" y="1747520"/>
            <a:chExt cx="2092960" cy="1645920"/>
          </a:xfrm>
        </p:grpSpPr>
        <p:sp>
          <p:nvSpPr>
            <p:cNvPr id="11" name="Rectangle 10"/>
            <p:cNvSpPr/>
            <p:nvPr/>
          </p:nvSpPr>
          <p:spPr>
            <a:xfrm>
              <a:off x="5913120" y="17475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3120" y="219456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3120" y="267208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3120" y="314960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37120" y="1747520"/>
            <a:ext cx="2092960" cy="1645920"/>
            <a:chOff x="8331200" y="1706880"/>
            <a:chExt cx="2092960" cy="1645920"/>
          </a:xfrm>
        </p:grpSpPr>
        <p:sp>
          <p:nvSpPr>
            <p:cNvPr id="19" name="Rectangle 18"/>
            <p:cNvSpPr/>
            <p:nvPr/>
          </p:nvSpPr>
          <p:spPr>
            <a:xfrm>
              <a:off x="8331200" y="170688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31200" y="21539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31200" y="263144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31200" y="310896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Concept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Var</a:t>
              </a:r>
              <a:r>
                <a:rPr lang="en-US" sz="1400" dirty="0" smtClean="0">
                  <a:solidFill>
                    <a:schemeClr val="tx1"/>
                  </a:solidFill>
                </a:rPr>
                <a:t> #4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804400" y="174752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04400" y="219456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04400" y="267208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04400" y="314960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4" idx="2"/>
            <a:endCxn id="6" idx="0"/>
          </p:cNvCxnSpPr>
          <p:nvPr/>
        </p:nvCxnSpPr>
        <p:spPr>
          <a:xfrm flipH="1">
            <a:off x="1148080" y="1209040"/>
            <a:ext cx="4678680" cy="538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7" idx="0"/>
          </p:cNvCxnSpPr>
          <p:nvPr/>
        </p:nvCxnSpPr>
        <p:spPr>
          <a:xfrm flipH="1">
            <a:off x="3586480" y="1209040"/>
            <a:ext cx="2240280" cy="538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11" idx="0"/>
          </p:cNvCxnSpPr>
          <p:nvPr/>
        </p:nvCxnSpPr>
        <p:spPr>
          <a:xfrm>
            <a:off x="5826760" y="1209040"/>
            <a:ext cx="182880" cy="538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19" idx="0"/>
          </p:cNvCxnSpPr>
          <p:nvPr/>
        </p:nvCxnSpPr>
        <p:spPr>
          <a:xfrm>
            <a:off x="5826760" y="1209040"/>
            <a:ext cx="2656840" cy="538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26" idx="0"/>
          </p:cNvCxnSpPr>
          <p:nvPr/>
        </p:nvCxnSpPr>
        <p:spPr>
          <a:xfrm>
            <a:off x="5826760" y="1209040"/>
            <a:ext cx="5024120" cy="538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01080" y="4378960"/>
            <a:ext cx="2468880" cy="102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Steps 3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Principle Components Analysis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14" idx="2"/>
            <a:endCxn id="48" idx="0"/>
          </p:cNvCxnSpPr>
          <p:nvPr/>
        </p:nvCxnSpPr>
        <p:spPr>
          <a:xfrm>
            <a:off x="6009640" y="3393440"/>
            <a:ext cx="1325880" cy="985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2"/>
            <a:endCxn id="48" idx="0"/>
          </p:cNvCxnSpPr>
          <p:nvPr/>
        </p:nvCxnSpPr>
        <p:spPr>
          <a:xfrm flipH="1">
            <a:off x="7335520" y="3393440"/>
            <a:ext cx="1148080" cy="985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uble Bracket 53"/>
          <p:cNvSpPr/>
          <p:nvPr/>
        </p:nvSpPr>
        <p:spPr>
          <a:xfrm>
            <a:off x="7218680" y="1656080"/>
            <a:ext cx="2458720" cy="173736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uble Bracket 54"/>
          <p:cNvSpPr/>
          <p:nvPr/>
        </p:nvSpPr>
        <p:spPr>
          <a:xfrm>
            <a:off x="4724400" y="1656080"/>
            <a:ext cx="2458720" cy="173736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25720" y="6024880"/>
            <a:ext cx="2092960" cy="243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 Construct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11440" y="6024880"/>
            <a:ext cx="2092960" cy="243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 Construct #2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48" idx="2"/>
            <a:endCxn id="57" idx="0"/>
          </p:cNvCxnSpPr>
          <p:nvPr/>
        </p:nvCxnSpPr>
        <p:spPr>
          <a:xfrm flipH="1">
            <a:off x="6172200" y="5405120"/>
            <a:ext cx="1163320" cy="619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2"/>
            <a:endCxn id="62" idx="0"/>
          </p:cNvCxnSpPr>
          <p:nvPr/>
        </p:nvCxnSpPr>
        <p:spPr>
          <a:xfrm>
            <a:off x="7335520" y="5405120"/>
            <a:ext cx="1422400" cy="619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40680" y="3017520"/>
            <a:ext cx="2468880" cy="102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Step 4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 Means Clustering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596640" y="1828800"/>
            <a:ext cx="3078480" cy="11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6172200" y="477520"/>
            <a:ext cx="502920" cy="2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11760" y="213360"/>
            <a:ext cx="11795760" cy="1645920"/>
            <a:chOff x="101600" y="1747520"/>
            <a:chExt cx="11795760" cy="1645920"/>
          </a:xfrm>
        </p:grpSpPr>
        <p:sp>
          <p:nvSpPr>
            <p:cNvPr id="6" name="Rectangle 5"/>
            <p:cNvSpPr/>
            <p:nvPr/>
          </p:nvSpPr>
          <p:spPr>
            <a:xfrm>
              <a:off x="101600" y="17475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Target Variable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540000" y="1747520"/>
              <a:ext cx="2092960" cy="1645920"/>
              <a:chOff x="3129280" y="1747520"/>
              <a:chExt cx="2092960" cy="16459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29280" y="174752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29280" y="219456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29280" y="267208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9280" y="314960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#4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9804400" y="1747520"/>
              <a:ext cx="2092960" cy="1645920"/>
              <a:chOff x="9804400" y="1747520"/>
              <a:chExt cx="2092960" cy="164592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804400" y="174752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804400" y="219456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804400" y="267208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804400" y="314960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#4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125720" y="1747520"/>
              <a:ext cx="2092960" cy="2438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Construct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23480" y="1757680"/>
              <a:ext cx="2092960" cy="2438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Construct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62" idx="2"/>
          </p:cNvCxnSpPr>
          <p:nvPr/>
        </p:nvCxnSpPr>
        <p:spPr>
          <a:xfrm flipH="1">
            <a:off x="6675120" y="467360"/>
            <a:ext cx="1905000" cy="2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5344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0256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46024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7634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12546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88314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8" idx="2"/>
            <a:endCxn id="30" idx="0"/>
          </p:cNvCxnSpPr>
          <p:nvPr/>
        </p:nvCxnSpPr>
        <p:spPr>
          <a:xfrm flipH="1">
            <a:off x="1529080" y="4043680"/>
            <a:ext cx="5146040" cy="1229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45" idx="0"/>
          </p:cNvCxnSpPr>
          <p:nvPr/>
        </p:nvCxnSpPr>
        <p:spPr>
          <a:xfrm flipH="1">
            <a:off x="3378200" y="4043680"/>
            <a:ext cx="3296920" cy="1229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2"/>
            <a:endCxn id="47" idx="0"/>
          </p:cNvCxnSpPr>
          <p:nvPr/>
        </p:nvCxnSpPr>
        <p:spPr>
          <a:xfrm flipH="1">
            <a:off x="5135880" y="4043680"/>
            <a:ext cx="1539240" cy="1229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50" idx="0"/>
          </p:cNvCxnSpPr>
          <p:nvPr/>
        </p:nvCxnSpPr>
        <p:spPr>
          <a:xfrm>
            <a:off x="6675120" y="4043680"/>
            <a:ext cx="276860" cy="11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2" idx="0"/>
          </p:cNvCxnSpPr>
          <p:nvPr/>
        </p:nvCxnSpPr>
        <p:spPr>
          <a:xfrm>
            <a:off x="6675120" y="4064000"/>
            <a:ext cx="2125980" cy="116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2"/>
            <a:endCxn id="53" idx="0"/>
          </p:cNvCxnSpPr>
          <p:nvPr/>
        </p:nvCxnSpPr>
        <p:spPr>
          <a:xfrm>
            <a:off x="6675120" y="4043680"/>
            <a:ext cx="3883660" cy="11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40680" y="3017520"/>
            <a:ext cx="2468880" cy="102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Step 5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Gap Analysis Clustering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596640" y="1828800"/>
            <a:ext cx="3078480" cy="11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6172200" y="477520"/>
            <a:ext cx="502920" cy="2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11760" y="213360"/>
            <a:ext cx="11795760" cy="1645920"/>
            <a:chOff x="101600" y="1747520"/>
            <a:chExt cx="11795760" cy="1645920"/>
          </a:xfrm>
        </p:grpSpPr>
        <p:sp>
          <p:nvSpPr>
            <p:cNvPr id="6" name="Rectangle 5"/>
            <p:cNvSpPr/>
            <p:nvPr/>
          </p:nvSpPr>
          <p:spPr>
            <a:xfrm>
              <a:off x="101600" y="17475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Target Variable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540000" y="1747520"/>
              <a:ext cx="2092960" cy="1645920"/>
              <a:chOff x="3129280" y="1747520"/>
              <a:chExt cx="2092960" cy="164592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29280" y="174752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29280" y="219456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29280" y="267208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9280" y="314960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Single Variable Driver #4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9804400" y="1747520"/>
              <a:ext cx="2092960" cy="1645920"/>
              <a:chOff x="9804400" y="1747520"/>
              <a:chExt cx="2092960" cy="164592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804400" y="174752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804400" y="219456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804400" y="267208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804400" y="3149600"/>
                <a:ext cx="2092960" cy="2438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Descriptor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#4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125720" y="1747520"/>
              <a:ext cx="2092960" cy="2438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Construct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23480" y="1757680"/>
              <a:ext cx="2092960" cy="2438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Abstract Construct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62" idx="2"/>
          </p:cNvCxnSpPr>
          <p:nvPr/>
        </p:nvCxnSpPr>
        <p:spPr>
          <a:xfrm flipH="1">
            <a:off x="6675120" y="467360"/>
            <a:ext cx="1905000" cy="25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5344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0256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46024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7634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12546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88314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8" idx="2"/>
            <a:endCxn id="30" idx="0"/>
          </p:cNvCxnSpPr>
          <p:nvPr/>
        </p:nvCxnSpPr>
        <p:spPr>
          <a:xfrm flipH="1">
            <a:off x="1529080" y="4043680"/>
            <a:ext cx="5146040" cy="1229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45" idx="0"/>
          </p:cNvCxnSpPr>
          <p:nvPr/>
        </p:nvCxnSpPr>
        <p:spPr>
          <a:xfrm flipH="1">
            <a:off x="3378200" y="4043680"/>
            <a:ext cx="3296920" cy="1229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2"/>
            <a:endCxn id="47" idx="0"/>
          </p:cNvCxnSpPr>
          <p:nvPr/>
        </p:nvCxnSpPr>
        <p:spPr>
          <a:xfrm flipH="1">
            <a:off x="5135880" y="4043680"/>
            <a:ext cx="1539240" cy="1229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50" idx="0"/>
          </p:cNvCxnSpPr>
          <p:nvPr/>
        </p:nvCxnSpPr>
        <p:spPr>
          <a:xfrm>
            <a:off x="6675120" y="4043680"/>
            <a:ext cx="276860" cy="11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2" idx="0"/>
          </p:cNvCxnSpPr>
          <p:nvPr/>
        </p:nvCxnSpPr>
        <p:spPr>
          <a:xfrm>
            <a:off x="6675120" y="4064000"/>
            <a:ext cx="2125980" cy="116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2"/>
            <a:endCxn id="53" idx="0"/>
          </p:cNvCxnSpPr>
          <p:nvPr/>
        </p:nvCxnSpPr>
        <p:spPr>
          <a:xfrm>
            <a:off x="6675120" y="4043680"/>
            <a:ext cx="3883660" cy="11887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5720" y="2381250"/>
            <a:ext cx="3108960" cy="175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Step 6A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Compare Means of Driver and Abstract Construct Variables Across Clusters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Pick either K means or Gap Solution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84880" y="2493010"/>
            <a:ext cx="2092960" cy="1645920"/>
            <a:chOff x="2580640" y="243840"/>
            <a:chExt cx="2092960" cy="1645920"/>
          </a:xfrm>
        </p:grpSpPr>
        <p:sp>
          <p:nvSpPr>
            <p:cNvPr id="7" name="Rectangle 6"/>
            <p:cNvSpPr/>
            <p:nvPr/>
          </p:nvSpPr>
          <p:spPr>
            <a:xfrm>
              <a:off x="2580640" y="24384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0640" y="69088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0640" y="116840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80640" y="16459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068060" y="3061970"/>
            <a:ext cx="2092960" cy="243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 Construct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544560" y="3061970"/>
            <a:ext cx="2092960" cy="243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 Construct #2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344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0256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460240" y="527304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7634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12546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883140" y="523240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Gap Analysis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4560" y="14986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73680" y="14986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31360" y="14986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47460" y="10922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196580" y="10922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954260" y="10922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536209" y="4644967"/>
            <a:ext cx="3108960" cy="175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Step 6B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Describe each cluster by target, driver and descriptor variable means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(I picked K means cluster method here)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38400" y="2493010"/>
            <a:ext cx="2092960" cy="1645920"/>
            <a:chOff x="2580640" y="243840"/>
            <a:chExt cx="2092960" cy="1645920"/>
          </a:xfrm>
        </p:grpSpPr>
        <p:sp>
          <p:nvSpPr>
            <p:cNvPr id="7" name="Rectangle 6"/>
            <p:cNvSpPr/>
            <p:nvPr/>
          </p:nvSpPr>
          <p:spPr>
            <a:xfrm>
              <a:off x="2580640" y="24384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0640" y="69088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0640" y="116840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80640" y="1645920"/>
              <a:ext cx="2092960" cy="2438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Single Variable Driver #4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930140" y="2493010"/>
            <a:ext cx="2092960" cy="243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 Construct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21880" y="2462530"/>
            <a:ext cx="2092960" cy="243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 Construct #2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4560" y="14986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73680" y="14986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31360" y="14986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47460" y="10922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196580" y="10922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#5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954260" y="109220"/>
            <a:ext cx="1351280" cy="1209040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Means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95" y="249301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Target Variable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80385" y="246253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80385" y="290957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80385" y="338709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80385" y="3864610"/>
            <a:ext cx="2092960" cy="243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Descriptor </a:t>
            </a:r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r>
              <a:rPr lang="en-US" sz="1400" dirty="0" smtClean="0">
                <a:solidFill>
                  <a:schemeClr val="tx1"/>
                </a:solidFill>
              </a:rPr>
              <a:t> #4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468</Words>
  <Application>Microsoft Office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Kilger</dc:creator>
  <cp:lastModifiedBy>Max Kilger</cp:lastModifiedBy>
  <cp:revision>14</cp:revision>
  <dcterms:created xsi:type="dcterms:W3CDTF">2021-03-17T18:51:03Z</dcterms:created>
  <dcterms:modified xsi:type="dcterms:W3CDTF">2021-03-17T19:48:38Z</dcterms:modified>
</cp:coreProperties>
</file>