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Culture K Means Example R Square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0.24</c:v>
                </c:pt>
                <c:pt idx="1">
                  <c:v>0.38</c:v>
                </c:pt>
                <c:pt idx="2">
                  <c:v>0.48</c:v>
                </c:pt>
                <c:pt idx="3">
                  <c:v>0.56000000000000005</c:v>
                </c:pt>
                <c:pt idx="4">
                  <c:v>0.59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9-490D-B28F-A91A6DA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74848"/>
        <c:axId val="40775680"/>
      </c:lineChart>
      <c:catAx>
        <c:axId val="407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5680"/>
        <c:crosses val="autoZero"/>
        <c:auto val="1"/>
        <c:lblAlgn val="ctr"/>
        <c:lblOffset val="100"/>
        <c:noMultiLvlLbl val="0"/>
      </c:catAx>
      <c:valAx>
        <c:axId val="407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Culture K Means Example </a:t>
            </a:r>
            <a:r>
              <a:rPr lang="en-US" dirty="0" smtClean="0"/>
              <a:t>CCC</a:t>
            </a:r>
          </a:p>
          <a:p>
            <a:pPr>
              <a:defRPr/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Culture K Means Example CCC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23.2</c:v>
                </c:pt>
                <c:pt idx="1">
                  <c:v>-36.5</c:v>
                </c:pt>
                <c:pt idx="2">
                  <c:v>-19.100000000000001</c:v>
                </c:pt>
                <c:pt idx="3">
                  <c:v>-74</c:v>
                </c:pt>
                <c:pt idx="4">
                  <c:v>-47.5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9-490D-B28F-A91A6DA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74848"/>
        <c:axId val="40775680"/>
      </c:lineChart>
      <c:catAx>
        <c:axId val="407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5680"/>
        <c:crosses val="autoZero"/>
        <c:auto val="1"/>
        <c:lblAlgn val="ctr"/>
        <c:lblOffset val="100"/>
        <c:noMultiLvlLbl val="0"/>
      </c:catAx>
      <c:valAx>
        <c:axId val="407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Culture K Means </a:t>
            </a:r>
            <a:r>
              <a:rPr lang="en-US"/>
              <a:t>Example </a:t>
            </a:r>
            <a:r>
              <a:rPr lang="en-US" smtClean="0"/>
              <a:t>Pseudo F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Culture K Means Example Pseudo 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9061</c:v>
                </c:pt>
                <c:pt idx="1">
                  <c:v>6418</c:v>
                </c:pt>
                <c:pt idx="2">
                  <c:v>7020</c:v>
                </c:pt>
                <c:pt idx="3">
                  <c:v>5709</c:v>
                </c:pt>
                <c:pt idx="4">
                  <c:v>6019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9-490D-B28F-A91A6DA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74848"/>
        <c:axId val="40775680"/>
      </c:lineChart>
      <c:catAx>
        <c:axId val="407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5680"/>
        <c:crosses val="autoZero"/>
        <c:auto val="1"/>
        <c:lblAlgn val="ctr"/>
        <c:lblOffset val="100"/>
        <c:noMultiLvlLbl val="0"/>
      </c:catAx>
      <c:valAx>
        <c:axId val="407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3C74-3FD4-4940-BB19-6942213095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5F5B-93FC-4BBD-8E68-3FE359ECE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609680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2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51061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36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235351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5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F51392A1D0240A3D2BA431493B7E2" ma:contentTypeVersion="14" ma:contentTypeDescription="Create a new document." ma:contentTypeScope="" ma:versionID="c7c3d213cbb2d469674a6ed12af4d478">
  <xsd:schema xmlns:xsd="http://www.w3.org/2001/XMLSchema" xmlns:xs="http://www.w3.org/2001/XMLSchema" xmlns:p="http://schemas.microsoft.com/office/2006/metadata/properties" xmlns:ns3="7c4dd8aa-edd7-4664-bc6c-feed373e4ae0" xmlns:ns4="50189497-729f-4dc5-9929-5ffc656f3910" targetNamespace="http://schemas.microsoft.com/office/2006/metadata/properties" ma:root="true" ma:fieldsID="a5f2cd12e341de827b888a8fb19bbec0" ns3:_="" ns4:_="">
    <xsd:import namespace="7c4dd8aa-edd7-4664-bc6c-feed373e4ae0"/>
    <xsd:import namespace="50189497-729f-4dc5-9929-5ffc656f39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dd8aa-edd7-4664-bc6c-feed373e4a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89497-729f-4dc5-9929-5ffc656f3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D14444-A410-4EDB-80F4-5BA295908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dd8aa-edd7-4664-bc6c-feed373e4ae0"/>
    <ds:schemaRef ds:uri="50189497-729f-4dc5-9929-5ffc656f3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66942-0A14-4452-BD93-D95CA157BB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F38BE-3D89-4E90-9A29-3081995C87E9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7c4dd8aa-edd7-4664-bc6c-feed373e4ae0"/>
    <ds:schemaRef ds:uri="http://purl.org/dc/elements/1.1/"/>
    <ds:schemaRef ds:uri="50189497-729f-4dc5-9929-5ffc656f3910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Kilger</dc:creator>
  <cp:lastModifiedBy>Max Kilger</cp:lastModifiedBy>
  <cp:revision>3</cp:revision>
  <dcterms:created xsi:type="dcterms:W3CDTF">2022-03-23T15:23:03Z</dcterms:created>
  <dcterms:modified xsi:type="dcterms:W3CDTF">2022-03-23T15:27:19Z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0x0101001A4F51392A1D0240A3D2BA431493B7E2</vt:lpwstr>
  </property>
</Properties>
</file>