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Software Carpentry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Istvan Albert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Penn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51" y="290212"/>
            <a:ext cx="3422299" cy="45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makes research reproducible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GB"/>
            </a:br>
            <a:r>
              <a:rPr lang="en-GB"/>
              <a:t>It is knowing </a:t>
            </a:r>
            <a:r>
              <a:rPr b="1" lang="en-GB"/>
              <a:t>what has been</a:t>
            </a:r>
            <a:r>
              <a:rPr lang="en-GB"/>
              <a:t> done and </a:t>
            </a:r>
            <a:r>
              <a:rPr b="1" lang="en-GB"/>
              <a:t>how has it been done</a:t>
            </a:r>
            <a:r>
              <a:rPr lang="en-GB"/>
              <a:t>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Enumerate the “set pieces”: data, code, parameters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Explain the rationale of behind making certain choices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Ensure consistency in space and time: from computer to computer, or this year to next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Reproducible research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It shouldn’t be an extra burden. 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We do it because it helps us primarily.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We get better at those things that we practice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If we do it all the time, no extra effort is needed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47512"/>
            <a:ext cx="8520600" cy="15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8000"/>
              <a:t>JUST  </a:t>
            </a:r>
            <a:r>
              <a:rPr b="1" lang="en-GB" sz="8000">
                <a:solidFill>
                  <a:srgbClr val="CC0000"/>
                </a:solidFill>
              </a:rPr>
              <a:t>RE</a:t>
            </a:r>
            <a:r>
              <a:rPr b="1" lang="en-GB" sz="8000"/>
              <a:t>DO IT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675" y="2937525"/>
            <a:ext cx="3197950" cy="19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three essential ingredients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Version Control</a:t>
            </a:r>
            <a:br>
              <a:rPr lang="en-GB"/>
            </a:b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Documentation</a:t>
            </a:r>
            <a:br>
              <a:rPr lang="en-GB"/>
            </a:b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Automation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Doing it live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“Live” slides to follow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Basic git commands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 clone - toe get a repository from hithub Ineeds to be done once)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 status - the state of my git repository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 diff - what exaclty has changed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 add - add a new file to git tracking (needs to be done once) 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 commit -am ‘Some message” commits changes to added files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 push - push to remote</a:t>
            </a:r>
            <a:br>
              <a:rPr lang="en-GB"/>
            </a:br>
            <a:r>
              <a:rPr lang="en-GB"/>
              <a:t>Git pull - pull from origin (automatic merge is possible)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Version controls everyting but BIG data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Document everyting - very short docs will to magic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