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68" r:id="rId5"/>
    <p:sldId id="270" r:id="rId6"/>
    <p:sldId id="271" r:id="rId7"/>
    <p:sldId id="272" r:id="rId8"/>
    <p:sldId id="277" r:id="rId9"/>
    <p:sldId id="282" r:id="rId10"/>
    <p:sldId id="278" r:id="rId11"/>
    <p:sldId id="283" r:id="rId12"/>
    <p:sldId id="279" r:id="rId13"/>
    <p:sldId id="280" r:id="rId14"/>
    <p:sldId id="285" r:id="rId15"/>
    <p:sldId id="273" r:id="rId16"/>
    <p:sldId id="281" r:id="rId17"/>
    <p:sldId id="286" r:id="rId18"/>
    <p:sldId id="28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6">
          <p15:clr>
            <a:srgbClr val="A4A3A4"/>
          </p15:clr>
        </p15:guide>
        <p15:guide id="2" pos="27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A28F"/>
    <a:srgbClr val="B0CECC"/>
    <a:srgbClr val="A6B399"/>
    <a:srgbClr val="8EACBA"/>
    <a:srgbClr val="53B086"/>
    <a:srgbClr val="A6A197"/>
    <a:srgbClr val="A2D1BE"/>
    <a:srgbClr val="DCCAAB"/>
    <a:srgbClr val="F7D9A2"/>
    <a:srgbClr val="D8A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Vidutinis stilius 2 – paryškinima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 snapToObjects="1" showGuides="1">
      <p:cViewPr varScale="1">
        <p:scale>
          <a:sx n="108" d="100"/>
          <a:sy n="108" d="100"/>
        </p:scale>
        <p:origin x="1842" y="102"/>
      </p:cViewPr>
      <p:guideLst>
        <p:guide orient="horz" pos="2106"/>
        <p:guide pos="27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EF29D-17FB-4B52-A4FF-FD589446A9AF}" type="datetimeFigureOut">
              <a:rPr lang="lt-LT" smtClean="0"/>
              <a:t>2019-05-09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1C424-F9A1-4E92-896A-9E7FF6CD2AC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8282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1C424-F9A1-4E92-896A-9E7FF6CD2AC9}" type="slidenum">
              <a:rPr lang="lt-LT" smtClean="0"/>
              <a:t>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87450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1C424-F9A1-4E92-896A-9E7FF6CD2AC9}" type="slidenum">
              <a:rPr lang="lt-LT" smtClean="0"/>
              <a:t>11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7094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1C424-F9A1-4E92-896A-9E7FF6CD2AC9}" type="slidenum">
              <a:rPr lang="lt-LT" smtClean="0"/>
              <a:t>12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33642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1C424-F9A1-4E92-896A-9E7FF6CD2AC9}" type="slidenum">
              <a:rPr lang="lt-LT" smtClean="0"/>
              <a:t>13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69949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1C424-F9A1-4E92-896A-9E7FF6CD2AC9}" type="slidenum">
              <a:rPr lang="lt-LT" smtClean="0"/>
              <a:t>14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46623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1C424-F9A1-4E92-896A-9E7FF6CD2AC9}" type="slidenum">
              <a:rPr lang="lt-LT" smtClean="0"/>
              <a:t>15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05336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1C424-F9A1-4E92-896A-9E7FF6CD2AC9}" type="slidenum">
              <a:rPr lang="lt-LT" smtClean="0"/>
              <a:t>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57443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1C424-F9A1-4E92-896A-9E7FF6CD2AC9}" type="slidenum">
              <a:rPr lang="lt-LT" smtClean="0"/>
              <a:t>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44529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1C424-F9A1-4E92-896A-9E7FF6CD2AC9}" type="slidenum">
              <a:rPr lang="lt-LT" smtClean="0"/>
              <a:t>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12721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1C424-F9A1-4E92-896A-9E7FF6CD2AC9}" type="slidenum">
              <a:rPr lang="lt-LT" smtClean="0"/>
              <a:t>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13373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1C424-F9A1-4E92-896A-9E7FF6CD2AC9}" type="slidenum">
              <a:rPr lang="lt-LT" smtClean="0"/>
              <a:t>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30090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1C424-F9A1-4E92-896A-9E7FF6CD2AC9}" type="slidenum">
              <a:rPr lang="lt-LT" smtClean="0"/>
              <a:t>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3334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1C424-F9A1-4E92-896A-9E7FF6CD2AC9}" type="slidenum">
              <a:rPr lang="lt-LT" smtClean="0"/>
              <a:t>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43663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1C424-F9A1-4E92-896A-9E7FF6CD2AC9}" type="slidenum">
              <a:rPr lang="lt-LT" smtClean="0"/>
              <a:t>10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4553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avadinima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00932" y="2526503"/>
            <a:ext cx="8362403" cy="3895561"/>
          </a:xfrm>
          <a:prstGeom prst="rect">
            <a:avLst/>
          </a:prstGeom>
          <a:noFill/>
          <a:ln w="114300" cmpd="sng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>
            <a:spLocks noChangeArrowheads="1"/>
          </p:cNvSpPr>
          <p:nvPr userDrawn="1"/>
        </p:nvSpPr>
        <p:spPr bwMode="auto">
          <a:xfrm>
            <a:off x="343639" y="327495"/>
            <a:ext cx="4146840" cy="225274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itle 5"/>
          <p:cNvSpPr>
            <a:spLocks noGrp="1"/>
          </p:cNvSpPr>
          <p:nvPr>
            <p:ph type="title" hasCustomPrompt="1"/>
          </p:nvPr>
        </p:nvSpPr>
        <p:spPr>
          <a:xfrm>
            <a:off x="609934" y="3232880"/>
            <a:ext cx="7943851" cy="1797698"/>
          </a:xfrm>
          <a:prstGeom prst="rect">
            <a:avLst/>
          </a:prstGeom>
        </p:spPr>
        <p:txBody>
          <a:bodyPr vert="horz">
            <a:normAutofit/>
          </a:bodyPr>
          <a:lstStyle>
            <a:lvl1pPr algn="ctr">
              <a:defRPr sz="4800" b="1" i="0" cap="all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934" y="4902159"/>
            <a:ext cx="7943851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 i="0" cap="all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726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kyriai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 userDrawn="1"/>
        </p:nvSpPr>
        <p:spPr bwMode="auto">
          <a:xfrm>
            <a:off x="38715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98625" y="1318560"/>
            <a:ext cx="7963296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4800" b="1" i="0" cap="all">
                <a:solidFill>
                  <a:srgbClr val="DA4F36"/>
                </a:solidFill>
              </a:defRPr>
            </a:lvl1pPr>
          </a:lstStyle>
          <a:p>
            <a:r>
              <a:rPr lang="en-GB" dirty="0"/>
              <a:t>Click to ADD </a:t>
            </a:r>
            <a:br>
              <a:rPr lang="en-GB" dirty="0"/>
            </a:br>
            <a:r>
              <a:rPr lang="en-GB" dirty="0"/>
              <a:t>TEXT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04773" y="1151635"/>
            <a:ext cx="8335275" cy="189743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5" name="Rectangle 2174"/>
          <p:cNvSpPr/>
          <p:nvPr userDrawn="1"/>
        </p:nvSpPr>
        <p:spPr>
          <a:xfrm>
            <a:off x="405835" y="3053829"/>
            <a:ext cx="8335275" cy="3395662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4446" y="3064582"/>
            <a:ext cx="8310221" cy="337952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3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kyriai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98625" y="1298715"/>
            <a:ext cx="7963296" cy="1440516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4800" b="1" i="0" cap="all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ADD </a:t>
            </a:r>
            <a:br>
              <a:rPr lang="en-GB" dirty="0"/>
            </a:br>
            <a:r>
              <a:rPr lang="en-GB" dirty="0"/>
              <a:t>TEXT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18003" y="1151635"/>
            <a:ext cx="8322045" cy="189743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5" name="Rectangle 2174"/>
          <p:cNvSpPr/>
          <p:nvPr userDrawn="1"/>
        </p:nvSpPr>
        <p:spPr>
          <a:xfrm>
            <a:off x="419065" y="3053829"/>
            <a:ext cx="8322045" cy="3395662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4446" y="3064582"/>
            <a:ext cx="8310221" cy="337952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11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kyriai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98625" y="1298715"/>
            <a:ext cx="7963296" cy="1440516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4800" b="1" i="0" cap="all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ADD </a:t>
            </a:r>
            <a:br>
              <a:rPr lang="en-GB" dirty="0"/>
            </a:br>
            <a:r>
              <a:rPr lang="en-GB" dirty="0"/>
              <a:t>TEXT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18003" y="1151635"/>
            <a:ext cx="8322045" cy="189743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5" name="Rectangle 2174"/>
          <p:cNvSpPr/>
          <p:nvPr userDrawn="1"/>
        </p:nvSpPr>
        <p:spPr>
          <a:xfrm>
            <a:off x="419065" y="3053829"/>
            <a:ext cx="8322045" cy="3395662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4446" y="3064582"/>
            <a:ext cx="8310221" cy="337952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43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kyriai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98625" y="1298715"/>
            <a:ext cx="7963296" cy="1440516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4800" b="1" i="0" cap="all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Click to ADD </a:t>
            </a:r>
            <a:br>
              <a:rPr lang="en-GB" dirty="0"/>
            </a:br>
            <a:r>
              <a:rPr lang="en-GB" dirty="0"/>
              <a:t>TEXT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18003" y="1151635"/>
            <a:ext cx="8322045" cy="189743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5" name="Rectangle 2174"/>
          <p:cNvSpPr/>
          <p:nvPr userDrawn="1"/>
        </p:nvSpPr>
        <p:spPr>
          <a:xfrm>
            <a:off x="419065" y="3053829"/>
            <a:ext cx="8322045" cy="3395662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24446" y="3064582"/>
            <a:ext cx="8310221" cy="337952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461710" y="988009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348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kyriai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98625" y="1298715"/>
            <a:ext cx="7963296" cy="1440516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4800" b="1" i="0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ADD </a:t>
            </a:r>
            <a:br>
              <a:rPr lang="en-GB" dirty="0"/>
            </a:br>
            <a:r>
              <a:rPr lang="en-GB" dirty="0"/>
              <a:t>TEXT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18003" y="1151635"/>
            <a:ext cx="8322045" cy="189743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5" name="Rectangle 2174"/>
          <p:cNvSpPr/>
          <p:nvPr userDrawn="1"/>
        </p:nvSpPr>
        <p:spPr>
          <a:xfrm>
            <a:off x="419065" y="3053829"/>
            <a:ext cx="8322045" cy="3395662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4446" y="3064582"/>
            <a:ext cx="8310221" cy="337952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04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uriny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18003" y="1151635"/>
            <a:ext cx="8293561" cy="529900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3084399" y="398549"/>
            <a:ext cx="5627165" cy="753086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25515" y="529256"/>
            <a:ext cx="5410324" cy="525692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800" b="1" i="0" cap="all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0" y="1471613"/>
            <a:ext cx="7566025" cy="45013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i="0" cap="all"/>
            </a:lvl1pPr>
            <a:lvl5pPr marL="1828800" indent="0">
              <a:buNone/>
              <a:defRPr sz="1800" b="1" i="0" cap="all"/>
            </a:lvl5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28825"/>
            <a:ext cx="7566025" cy="40455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1775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uriny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18003" y="1151635"/>
            <a:ext cx="8293561" cy="529900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3084399" y="398549"/>
            <a:ext cx="5627165" cy="753086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25515" y="529256"/>
            <a:ext cx="5410324" cy="525692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800" b="1" i="0" cap="all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0" y="1471613"/>
            <a:ext cx="7566025" cy="45013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i="0" cap="all"/>
            </a:lvl1pPr>
            <a:lvl5pPr marL="1828800" indent="0">
              <a:buNone/>
              <a:defRPr sz="1800" b="1" i="0" cap="all"/>
            </a:lvl5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28825"/>
            <a:ext cx="7566025" cy="40455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4023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uriny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18003" y="1151635"/>
            <a:ext cx="8293561" cy="529900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3084399" y="398549"/>
            <a:ext cx="5627165" cy="753086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25515" y="529256"/>
            <a:ext cx="5410324" cy="525692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800" b="1" i="0" cap="all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0" y="1471613"/>
            <a:ext cx="7566025" cy="45013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i="0" cap="all"/>
            </a:lvl1pPr>
            <a:lvl5pPr marL="1828800" indent="0">
              <a:buNone/>
              <a:defRPr sz="1800" b="1" i="0" cap="all"/>
            </a:lvl5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28825"/>
            <a:ext cx="7566025" cy="40455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1420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uriny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18003" y="1151635"/>
            <a:ext cx="8293561" cy="529900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3084399" y="398549"/>
            <a:ext cx="5627165" cy="753086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25515" y="529256"/>
            <a:ext cx="5410324" cy="525692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800" b="1" i="0" cap="all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0" y="1471613"/>
            <a:ext cx="7566025" cy="45013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i="0" cap="all"/>
            </a:lvl1pPr>
            <a:lvl5pPr marL="1828800" indent="0">
              <a:buNone/>
              <a:defRPr sz="1800" b="1" i="0" cap="all"/>
            </a:lvl5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28825"/>
            <a:ext cx="7566025" cy="40455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1420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uriny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18003" y="1151635"/>
            <a:ext cx="8293561" cy="529900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3084399" y="398549"/>
            <a:ext cx="5627165" cy="753086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25515" y="529256"/>
            <a:ext cx="5410324" cy="525692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800" b="1" i="0" cap="all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0" y="1471613"/>
            <a:ext cx="7566025" cy="45013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i="0" cap="all"/>
            </a:lvl1pPr>
            <a:lvl5pPr marL="1828800" indent="0">
              <a:buNone/>
              <a:defRPr sz="1800" b="1" i="0" cap="all"/>
            </a:lvl5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28825"/>
            <a:ext cx="7566025" cy="40455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142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avadinimas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00932" y="2526503"/>
            <a:ext cx="8362403" cy="3895561"/>
          </a:xfrm>
          <a:prstGeom prst="rect">
            <a:avLst/>
          </a:prstGeom>
          <a:noFill/>
          <a:ln w="114300" cmpd="sng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>
            <a:spLocks noChangeArrowheads="1"/>
          </p:cNvSpPr>
          <p:nvPr userDrawn="1"/>
        </p:nvSpPr>
        <p:spPr bwMode="auto">
          <a:xfrm>
            <a:off x="343639" y="327495"/>
            <a:ext cx="4146840" cy="225274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itle 5"/>
          <p:cNvSpPr>
            <a:spLocks noGrp="1"/>
          </p:cNvSpPr>
          <p:nvPr>
            <p:ph type="title" hasCustomPrompt="1"/>
          </p:nvPr>
        </p:nvSpPr>
        <p:spPr>
          <a:xfrm>
            <a:off x="609934" y="3232880"/>
            <a:ext cx="7943851" cy="1797698"/>
          </a:xfrm>
          <a:prstGeom prst="rect">
            <a:avLst/>
          </a:prstGeom>
        </p:spPr>
        <p:txBody>
          <a:bodyPr vert="horz">
            <a:normAutofit/>
          </a:bodyPr>
          <a:lstStyle>
            <a:lvl1pPr algn="ctr">
              <a:defRPr sz="4800" b="1" i="0" cap="all">
                <a:solidFill>
                  <a:srgbClr val="B9BC25"/>
                </a:solidFill>
                <a:latin typeface="+mj-lt"/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934" y="4902159"/>
            <a:ext cx="7943851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 i="0" cap="all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1775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uriny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18003" y="1151635"/>
            <a:ext cx="8293561" cy="529900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3084399" y="398549"/>
            <a:ext cx="5627165" cy="753086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25515" y="529256"/>
            <a:ext cx="5410324" cy="525692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800" b="1" i="0" cap="all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0" y="1471613"/>
            <a:ext cx="7566025" cy="45013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i="0" cap="all"/>
            </a:lvl1pPr>
            <a:lvl5pPr marL="1828800" indent="0">
              <a:buNone/>
              <a:defRPr sz="1800" b="1" i="0" cap="all"/>
            </a:lvl5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28825"/>
            <a:ext cx="7566025" cy="40455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734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urinys_char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18003" y="1151635"/>
            <a:ext cx="8293561" cy="529900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3084399" y="398549"/>
            <a:ext cx="5627165" cy="753086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25515" y="529256"/>
            <a:ext cx="5410324" cy="525692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800" b="1" i="0" cap="all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953000" y="1531938"/>
            <a:ext cx="3413125" cy="4549775"/>
          </a:xfrm>
          <a:prstGeom prst="rect">
            <a:avLst/>
          </a:prstGeom>
        </p:spPr>
        <p:txBody>
          <a:bodyPr vert="horz"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0" y="1471613"/>
            <a:ext cx="3789539" cy="45013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i="0" cap="all"/>
            </a:lvl1pPr>
            <a:lvl5pPr marL="1828800" indent="0">
              <a:buNone/>
              <a:defRPr sz="1800" b="1" i="0" cap="all"/>
            </a:lvl5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28825"/>
            <a:ext cx="3789539" cy="40528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8314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urinys_2fo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18003" y="1151635"/>
            <a:ext cx="8293561" cy="529900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3084399" y="398549"/>
            <a:ext cx="5627165" cy="753086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25515" y="529256"/>
            <a:ext cx="5410324" cy="525692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800" b="1" i="0" cap="all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800100" y="3433025"/>
            <a:ext cx="3594665" cy="2647950"/>
          </a:xfrm>
          <a:prstGeom prst="rect">
            <a:avLst/>
          </a:prstGeom>
          <a:ln w="34925">
            <a:noFill/>
          </a:ln>
        </p:spPr>
        <p:txBody>
          <a:bodyPr vert="horz"/>
          <a:lstStyle>
            <a:lvl1pPr>
              <a:defRPr sz="1000"/>
            </a:lvl1pPr>
          </a:lstStyle>
          <a:p>
            <a:r>
              <a:rPr lang="en-US" dirty="0" err="1"/>
              <a:t>Foto</a:t>
            </a:r>
            <a:r>
              <a:rPr lang="en-US" dirty="0"/>
              <a:t> 1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771076" y="3433025"/>
            <a:ext cx="3595050" cy="2647950"/>
          </a:xfrm>
          <a:prstGeom prst="rect">
            <a:avLst/>
          </a:prstGeom>
          <a:ln w="34925">
            <a:noFill/>
          </a:ln>
        </p:spPr>
        <p:txBody>
          <a:bodyPr vert="horz"/>
          <a:lstStyle>
            <a:lvl1pPr>
              <a:defRPr sz="1000"/>
            </a:lvl1pPr>
          </a:lstStyle>
          <a:p>
            <a:r>
              <a:rPr lang="en-US" dirty="0" err="1"/>
              <a:t>Foto</a:t>
            </a:r>
            <a:r>
              <a:rPr lang="en-US" dirty="0"/>
              <a:t> 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0" y="1471613"/>
            <a:ext cx="7566025" cy="45013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i="0" cap="all"/>
            </a:lvl1pPr>
            <a:lvl5pPr marL="1828800" indent="0">
              <a:buNone/>
              <a:defRPr sz="1800" b="1" i="0" cap="all"/>
            </a:lvl5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28825"/>
            <a:ext cx="7566025" cy="12573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831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urinys_6fo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18003" y="1151635"/>
            <a:ext cx="8323375" cy="529900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3064554" y="398549"/>
            <a:ext cx="5676824" cy="753086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25515" y="529256"/>
            <a:ext cx="5410324" cy="525692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800" b="1" i="0" cap="all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7026674" y="1338174"/>
            <a:ext cx="1509500" cy="1506537"/>
          </a:xfrm>
          <a:prstGeom prst="rect">
            <a:avLst/>
          </a:prstGeom>
          <a:ln w="34925">
            <a:noFill/>
          </a:ln>
        </p:spPr>
        <p:txBody>
          <a:bodyPr vert="horz"/>
          <a:lstStyle>
            <a:lvl1pPr>
              <a:defRPr sz="1000" baseline="0"/>
            </a:lvl1pPr>
          </a:lstStyle>
          <a:p>
            <a:r>
              <a:rPr lang="en-US" dirty="0" err="1"/>
              <a:t>Foto</a:t>
            </a:r>
            <a:r>
              <a:rPr lang="en-US" dirty="0"/>
              <a:t> 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1" y="1471613"/>
            <a:ext cx="4183398" cy="41551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i="0" cap="all"/>
            </a:lvl1pPr>
            <a:lvl5pPr marL="1828800" indent="0">
              <a:buNone/>
              <a:defRPr sz="1800" b="1" i="0" cap="all"/>
            </a:lvl5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1" y="2077629"/>
            <a:ext cx="4183398" cy="41576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2174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5313698" y="1331824"/>
            <a:ext cx="1509500" cy="1506537"/>
          </a:xfrm>
          <a:prstGeom prst="rect">
            <a:avLst/>
          </a:prstGeom>
          <a:ln w="34925">
            <a:noFill/>
          </a:ln>
        </p:spPr>
        <p:txBody>
          <a:bodyPr vert="horz"/>
          <a:lstStyle>
            <a:lvl1pPr>
              <a:defRPr sz="1000"/>
            </a:lvl1pPr>
          </a:lstStyle>
          <a:p>
            <a:r>
              <a:rPr lang="en-US" dirty="0" err="1"/>
              <a:t>Foto</a:t>
            </a:r>
            <a:r>
              <a:rPr lang="en-US" dirty="0"/>
              <a:t> 1</a:t>
            </a:r>
          </a:p>
        </p:txBody>
      </p:sp>
      <p:sp>
        <p:nvSpPr>
          <p:cNvPr id="2175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7037135" y="3034616"/>
            <a:ext cx="1509500" cy="1506537"/>
          </a:xfrm>
          <a:prstGeom prst="rect">
            <a:avLst/>
          </a:prstGeom>
          <a:ln w="34925">
            <a:noFill/>
          </a:ln>
        </p:spPr>
        <p:txBody>
          <a:bodyPr vert="horz"/>
          <a:lstStyle>
            <a:lvl1pPr>
              <a:defRPr sz="1000"/>
            </a:lvl1pPr>
          </a:lstStyle>
          <a:p>
            <a:r>
              <a:rPr lang="en-US" dirty="0" err="1"/>
              <a:t>Foto</a:t>
            </a:r>
            <a:r>
              <a:rPr lang="en-US" dirty="0"/>
              <a:t> 4</a:t>
            </a:r>
          </a:p>
        </p:txBody>
      </p:sp>
      <p:sp>
        <p:nvSpPr>
          <p:cNvPr id="2176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5324159" y="3028266"/>
            <a:ext cx="1509500" cy="1506537"/>
          </a:xfrm>
          <a:prstGeom prst="rect">
            <a:avLst/>
          </a:prstGeom>
          <a:ln w="34925">
            <a:noFill/>
          </a:ln>
        </p:spPr>
        <p:txBody>
          <a:bodyPr vert="horz"/>
          <a:lstStyle>
            <a:lvl1pPr>
              <a:defRPr sz="1000"/>
            </a:lvl1pPr>
          </a:lstStyle>
          <a:p>
            <a:r>
              <a:rPr lang="en-US" dirty="0" err="1"/>
              <a:t>Foto</a:t>
            </a:r>
            <a:r>
              <a:rPr lang="en-US" dirty="0"/>
              <a:t> 3</a:t>
            </a:r>
          </a:p>
        </p:txBody>
      </p:sp>
      <p:sp>
        <p:nvSpPr>
          <p:cNvPr id="2177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7030061" y="4740186"/>
            <a:ext cx="1509500" cy="1506537"/>
          </a:xfrm>
          <a:prstGeom prst="rect">
            <a:avLst/>
          </a:prstGeom>
          <a:ln w="34925">
            <a:noFill/>
          </a:ln>
        </p:spPr>
        <p:txBody>
          <a:bodyPr vert="horz"/>
          <a:lstStyle>
            <a:lvl1pPr>
              <a:defRPr sz="1000"/>
            </a:lvl1pPr>
          </a:lstStyle>
          <a:p>
            <a:r>
              <a:rPr lang="en-US" dirty="0" err="1"/>
              <a:t>Foto</a:t>
            </a:r>
            <a:r>
              <a:rPr lang="en-US" dirty="0"/>
              <a:t> 6</a:t>
            </a:r>
          </a:p>
        </p:txBody>
      </p:sp>
      <p:sp>
        <p:nvSpPr>
          <p:cNvPr id="2178" name="Picture Placeholder 5"/>
          <p:cNvSpPr>
            <a:spLocks noGrp="1"/>
          </p:cNvSpPr>
          <p:nvPr>
            <p:ph type="pic" sz="quarter" idx="20" hasCustomPrompt="1"/>
          </p:nvPr>
        </p:nvSpPr>
        <p:spPr>
          <a:xfrm>
            <a:off x="5317085" y="4733836"/>
            <a:ext cx="1509500" cy="1506537"/>
          </a:xfrm>
          <a:prstGeom prst="rect">
            <a:avLst/>
          </a:prstGeom>
          <a:ln w="34925">
            <a:noFill/>
          </a:ln>
        </p:spPr>
        <p:txBody>
          <a:bodyPr vert="horz"/>
          <a:lstStyle>
            <a:lvl1pPr>
              <a:defRPr sz="1000"/>
            </a:lvl1pPr>
          </a:lstStyle>
          <a:p>
            <a:r>
              <a:rPr lang="en-US" dirty="0" err="1"/>
              <a:t>Foto</a:t>
            </a:r>
            <a:r>
              <a:rPr lang="en-US" dirty="0"/>
              <a:t> 5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91321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urinys_bule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18003" y="1151635"/>
            <a:ext cx="8342158" cy="529900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3084399" y="398549"/>
            <a:ext cx="5676824" cy="753086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25515" y="529256"/>
            <a:ext cx="5410324" cy="525692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800" b="1" i="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00100" y="1525307"/>
            <a:ext cx="7553325" cy="4562756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144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urinys_balta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18003" y="1151635"/>
            <a:ext cx="8342158" cy="529900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3084399" y="398549"/>
            <a:ext cx="5676824" cy="753086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25515" y="529256"/>
            <a:ext cx="5410324" cy="525692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800" b="1" i="0" cap="all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0" y="1471613"/>
            <a:ext cx="7566025" cy="45013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i="0" cap="all"/>
            </a:lvl1pPr>
            <a:lvl5pPr marL="1828800" indent="0">
              <a:buNone/>
              <a:defRPr sz="1800" b="1" i="0" cap="all"/>
            </a:lvl5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28825"/>
            <a:ext cx="7566025" cy="40455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8975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urinys_baltas_char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18003" y="1151635"/>
            <a:ext cx="8342158" cy="529900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3084399" y="398549"/>
            <a:ext cx="5676824" cy="753086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25515" y="529256"/>
            <a:ext cx="5410324" cy="525692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800" b="1" i="0" cap="all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953000" y="1531938"/>
            <a:ext cx="3413125" cy="4549775"/>
          </a:xfrm>
          <a:prstGeom prst="rect">
            <a:avLst/>
          </a:prstGeom>
        </p:spPr>
        <p:txBody>
          <a:bodyPr vert="horz"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0" y="1471613"/>
            <a:ext cx="3789539" cy="45013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i="0" cap="all"/>
            </a:lvl1pPr>
            <a:lvl5pPr marL="1828800" indent="0">
              <a:buNone/>
              <a:defRPr sz="1800" b="1" i="0" cap="all"/>
            </a:lvl5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28825"/>
            <a:ext cx="3789539" cy="40528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3004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urinys_baltas_2fo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18003" y="1151635"/>
            <a:ext cx="8342158" cy="529900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3084399" y="398549"/>
            <a:ext cx="5676824" cy="753086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25515" y="529256"/>
            <a:ext cx="5410324" cy="525692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800" b="1" i="0" cap="all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800100" y="3433025"/>
            <a:ext cx="3594665" cy="2647950"/>
          </a:xfrm>
          <a:prstGeom prst="rect">
            <a:avLst/>
          </a:prstGeom>
          <a:ln w="34925">
            <a:noFill/>
          </a:ln>
        </p:spPr>
        <p:txBody>
          <a:bodyPr vert="horz"/>
          <a:lstStyle>
            <a:lvl1pPr>
              <a:defRPr sz="1000"/>
            </a:lvl1pPr>
          </a:lstStyle>
          <a:p>
            <a:r>
              <a:rPr lang="en-US" dirty="0" err="1"/>
              <a:t>Foto</a:t>
            </a:r>
            <a:r>
              <a:rPr lang="en-US" dirty="0"/>
              <a:t> 1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771076" y="3433025"/>
            <a:ext cx="3595050" cy="2647950"/>
          </a:xfrm>
          <a:prstGeom prst="rect">
            <a:avLst/>
          </a:prstGeom>
          <a:ln w="34925">
            <a:noFill/>
          </a:ln>
        </p:spPr>
        <p:txBody>
          <a:bodyPr vert="horz"/>
          <a:lstStyle>
            <a:lvl1pPr>
              <a:defRPr sz="1000"/>
            </a:lvl1pPr>
          </a:lstStyle>
          <a:p>
            <a:r>
              <a:rPr lang="en-US" dirty="0" err="1"/>
              <a:t>Foto</a:t>
            </a:r>
            <a:r>
              <a:rPr lang="en-US" dirty="0"/>
              <a:t> 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0" y="1471613"/>
            <a:ext cx="7566025" cy="45013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i="0" cap="all"/>
            </a:lvl1pPr>
            <a:lvl5pPr marL="1828800" indent="0">
              <a:buNone/>
              <a:defRPr sz="1800" b="1" i="0" cap="all"/>
            </a:lvl5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28825"/>
            <a:ext cx="7566025" cy="12573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6771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urinys_baltas_6fo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18003" y="1151635"/>
            <a:ext cx="8342158" cy="529900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3084399" y="398549"/>
            <a:ext cx="5676824" cy="753086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25515" y="529256"/>
            <a:ext cx="5410324" cy="525692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800" b="1" i="0" cap="all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7026674" y="1338174"/>
            <a:ext cx="1509500" cy="1506537"/>
          </a:xfrm>
          <a:prstGeom prst="rect">
            <a:avLst/>
          </a:prstGeom>
          <a:ln w="34925">
            <a:noFill/>
          </a:ln>
        </p:spPr>
        <p:txBody>
          <a:bodyPr vert="horz"/>
          <a:lstStyle>
            <a:lvl1pPr>
              <a:defRPr sz="1000"/>
            </a:lvl1pPr>
          </a:lstStyle>
          <a:p>
            <a:r>
              <a:rPr lang="en-US" dirty="0" err="1"/>
              <a:t>Foto</a:t>
            </a:r>
            <a:r>
              <a:rPr lang="en-US" dirty="0"/>
              <a:t> 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1" y="1471613"/>
            <a:ext cx="4183398" cy="41551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i="0" cap="all"/>
            </a:lvl1pPr>
            <a:lvl5pPr marL="1828800" indent="0">
              <a:buNone/>
              <a:defRPr sz="1800" b="1" i="0" cap="all"/>
            </a:lvl5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1" y="2077629"/>
            <a:ext cx="4183398" cy="41576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2174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5313698" y="1331824"/>
            <a:ext cx="1509500" cy="1506537"/>
          </a:xfrm>
          <a:prstGeom prst="rect">
            <a:avLst/>
          </a:prstGeom>
          <a:ln w="34925">
            <a:noFill/>
          </a:ln>
        </p:spPr>
        <p:txBody>
          <a:bodyPr vert="horz"/>
          <a:lstStyle>
            <a:lvl1pPr>
              <a:defRPr sz="1000"/>
            </a:lvl1pPr>
          </a:lstStyle>
          <a:p>
            <a:r>
              <a:rPr lang="en-US" dirty="0" err="1"/>
              <a:t>Foto</a:t>
            </a:r>
            <a:r>
              <a:rPr lang="en-US" dirty="0"/>
              <a:t> 1</a:t>
            </a:r>
          </a:p>
        </p:txBody>
      </p:sp>
      <p:sp>
        <p:nvSpPr>
          <p:cNvPr id="2175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7037135" y="3034616"/>
            <a:ext cx="1509500" cy="1506537"/>
          </a:xfrm>
          <a:prstGeom prst="rect">
            <a:avLst/>
          </a:prstGeom>
          <a:ln w="34925">
            <a:noFill/>
          </a:ln>
        </p:spPr>
        <p:txBody>
          <a:bodyPr vert="horz"/>
          <a:lstStyle>
            <a:lvl1pPr>
              <a:defRPr sz="1000"/>
            </a:lvl1pPr>
          </a:lstStyle>
          <a:p>
            <a:r>
              <a:rPr lang="en-US" dirty="0" err="1"/>
              <a:t>Foto</a:t>
            </a:r>
            <a:r>
              <a:rPr lang="en-US" dirty="0"/>
              <a:t> 4</a:t>
            </a:r>
          </a:p>
        </p:txBody>
      </p:sp>
      <p:sp>
        <p:nvSpPr>
          <p:cNvPr id="2176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5324159" y="3028266"/>
            <a:ext cx="1509500" cy="1506537"/>
          </a:xfrm>
          <a:prstGeom prst="rect">
            <a:avLst/>
          </a:prstGeom>
          <a:ln w="34925">
            <a:noFill/>
          </a:ln>
        </p:spPr>
        <p:txBody>
          <a:bodyPr vert="horz"/>
          <a:lstStyle>
            <a:lvl1pPr>
              <a:defRPr sz="1000"/>
            </a:lvl1pPr>
          </a:lstStyle>
          <a:p>
            <a:r>
              <a:rPr lang="en-US" dirty="0" err="1"/>
              <a:t>Foto</a:t>
            </a:r>
            <a:r>
              <a:rPr lang="en-US" dirty="0"/>
              <a:t> 3</a:t>
            </a:r>
          </a:p>
        </p:txBody>
      </p:sp>
      <p:sp>
        <p:nvSpPr>
          <p:cNvPr id="2177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7030061" y="4740186"/>
            <a:ext cx="1509500" cy="1506537"/>
          </a:xfrm>
          <a:prstGeom prst="rect">
            <a:avLst/>
          </a:prstGeom>
          <a:ln w="34925">
            <a:noFill/>
          </a:ln>
        </p:spPr>
        <p:txBody>
          <a:bodyPr vert="horz"/>
          <a:lstStyle>
            <a:lvl1pPr>
              <a:defRPr sz="1000"/>
            </a:lvl1pPr>
          </a:lstStyle>
          <a:p>
            <a:r>
              <a:rPr lang="en-US" dirty="0" err="1"/>
              <a:t>Foto</a:t>
            </a:r>
            <a:r>
              <a:rPr lang="en-US" dirty="0"/>
              <a:t> 6</a:t>
            </a:r>
          </a:p>
        </p:txBody>
      </p:sp>
      <p:sp>
        <p:nvSpPr>
          <p:cNvPr id="2178" name="Picture Placeholder 5"/>
          <p:cNvSpPr>
            <a:spLocks noGrp="1"/>
          </p:cNvSpPr>
          <p:nvPr>
            <p:ph type="pic" sz="quarter" idx="20" hasCustomPrompt="1"/>
          </p:nvPr>
        </p:nvSpPr>
        <p:spPr>
          <a:xfrm>
            <a:off x="5317085" y="4733836"/>
            <a:ext cx="1509500" cy="1506537"/>
          </a:xfrm>
          <a:prstGeom prst="rect">
            <a:avLst/>
          </a:prstGeom>
          <a:ln w="34925">
            <a:noFill/>
          </a:ln>
        </p:spPr>
        <p:txBody>
          <a:bodyPr vert="horz"/>
          <a:lstStyle>
            <a:lvl1pPr>
              <a:defRPr sz="1000"/>
            </a:lvl1pPr>
          </a:lstStyle>
          <a:p>
            <a:r>
              <a:rPr lang="en-US" dirty="0" err="1"/>
              <a:t>Foto</a:t>
            </a:r>
            <a:r>
              <a:rPr lang="en-US" dirty="0"/>
              <a:t> 5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6964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urinys_baltas_bule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18003" y="1151635"/>
            <a:ext cx="8342158" cy="529900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3084399" y="398549"/>
            <a:ext cx="5676824" cy="753086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25515" y="529256"/>
            <a:ext cx="5410324" cy="525692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800" b="1" i="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00100" y="1525307"/>
            <a:ext cx="7553325" cy="4562756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6435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avadinima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Rectangle 2168"/>
          <p:cNvSpPr/>
          <p:nvPr userDrawn="1"/>
        </p:nvSpPr>
        <p:spPr>
          <a:xfrm>
            <a:off x="400932" y="2526503"/>
            <a:ext cx="8362403" cy="3895561"/>
          </a:xfrm>
          <a:prstGeom prst="rect">
            <a:avLst/>
          </a:prstGeom>
          <a:noFill/>
          <a:ln w="114300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0" name="Freeform 2169"/>
          <p:cNvSpPr>
            <a:spLocks noChangeArrowheads="1"/>
          </p:cNvSpPr>
          <p:nvPr userDrawn="1"/>
        </p:nvSpPr>
        <p:spPr bwMode="auto">
          <a:xfrm>
            <a:off x="343639" y="327495"/>
            <a:ext cx="4146840" cy="225274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71" name="Title 5"/>
          <p:cNvSpPr>
            <a:spLocks noGrp="1"/>
          </p:cNvSpPr>
          <p:nvPr>
            <p:ph type="title" hasCustomPrompt="1"/>
          </p:nvPr>
        </p:nvSpPr>
        <p:spPr>
          <a:xfrm>
            <a:off x="609934" y="3193190"/>
            <a:ext cx="7943851" cy="1797698"/>
          </a:xfrm>
          <a:prstGeom prst="rect">
            <a:avLst/>
          </a:prstGeom>
        </p:spPr>
        <p:txBody>
          <a:bodyPr vert="horz">
            <a:normAutofit/>
          </a:bodyPr>
          <a:lstStyle>
            <a:lvl1pPr algn="ctr">
              <a:defRPr sz="4800" b="1" i="0" cap="all">
                <a:solidFill>
                  <a:srgbClr val="B9BC25"/>
                </a:solidFill>
                <a:latin typeface="+mj-lt"/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934" y="4902159"/>
            <a:ext cx="7943851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 i="0" cap="all"/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790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Rectangle 2168"/>
          <p:cNvSpPr/>
          <p:nvPr userDrawn="1"/>
        </p:nvSpPr>
        <p:spPr>
          <a:xfrm>
            <a:off x="400932" y="2526503"/>
            <a:ext cx="8362403" cy="3895561"/>
          </a:xfrm>
          <a:prstGeom prst="rect">
            <a:avLst/>
          </a:prstGeom>
          <a:noFill/>
          <a:ln w="114300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0" name="Freeform 2169"/>
          <p:cNvSpPr>
            <a:spLocks noChangeArrowheads="1"/>
          </p:cNvSpPr>
          <p:nvPr userDrawn="1"/>
        </p:nvSpPr>
        <p:spPr bwMode="auto">
          <a:xfrm>
            <a:off x="343639" y="327495"/>
            <a:ext cx="4146840" cy="225274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71" name="Title 5"/>
          <p:cNvSpPr>
            <a:spLocks noGrp="1"/>
          </p:cNvSpPr>
          <p:nvPr>
            <p:ph type="title" hasCustomPrompt="1"/>
          </p:nvPr>
        </p:nvSpPr>
        <p:spPr>
          <a:xfrm>
            <a:off x="609934" y="3219650"/>
            <a:ext cx="7943851" cy="1797698"/>
          </a:xfrm>
          <a:prstGeom prst="rect">
            <a:avLst/>
          </a:prstGeom>
        </p:spPr>
        <p:txBody>
          <a:bodyPr vert="horz">
            <a:normAutofit/>
          </a:bodyPr>
          <a:lstStyle>
            <a:lvl1pPr algn="ctr">
              <a:defRPr sz="4800" b="1" i="0" cap="all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934" y="4902159"/>
            <a:ext cx="7943851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 i="0" cap="all"/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87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pavadinimas">
    <p:bg>
      <p:bgPr>
        <a:solidFill>
          <a:srgbClr val="A6B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00932" y="2526503"/>
            <a:ext cx="8362403" cy="3895561"/>
          </a:xfrm>
          <a:prstGeom prst="rect">
            <a:avLst/>
          </a:prstGeom>
          <a:noFill/>
          <a:ln w="114300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>
            <a:spLocks noChangeArrowheads="1"/>
          </p:cNvSpPr>
          <p:nvPr userDrawn="1"/>
        </p:nvSpPr>
        <p:spPr bwMode="auto">
          <a:xfrm>
            <a:off x="343639" y="327495"/>
            <a:ext cx="4146840" cy="225274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itle 5"/>
          <p:cNvSpPr>
            <a:spLocks noGrp="1"/>
          </p:cNvSpPr>
          <p:nvPr>
            <p:ph type="title" hasCustomPrompt="1"/>
          </p:nvPr>
        </p:nvSpPr>
        <p:spPr>
          <a:xfrm>
            <a:off x="609934" y="3325490"/>
            <a:ext cx="7943851" cy="1797698"/>
          </a:xfrm>
          <a:prstGeom prst="rect">
            <a:avLst/>
          </a:prstGeom>
        </p:spPr>
        <p:txBody>
          <a:bodyPr vert="horz">
            <a:normAutofit/>
          </a:bodyPr>
          <a:lstStyle>
            <a:lvl1pPr algn="ctr">
              <a:defRPr sz="4800" b="1" i="0" cap="all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934" y="4902159"/>
            <a:ext cx="7943851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 i="0" cap="all"/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726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pavadinimas">
    <p:bg>
      <p:bgPr>
        <a:solidFill>
          <a:srgbClr val="A2D1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00932" y="2526503"/>
            <a:ext cx="8362403" cy="3895561"/>
          </a:xfrm>
          <a:prstGeom prst="rect">
            <a:avLst/>
          </a:prstGeom>
          <a:noFill/>
          <a:ln w="114300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>
            <a:spLocks noChangeArrowheads="1"/>
          </p:cNvSpPr>
          <p:nvPr userDrawn="1"/>
        </p:nvSpPr>
        <p:spPr bwMode="auto">
          <a:xfrm>
            <a:off x="343639" y="327495"/>
            <a:ext cx="4146840" cy="225274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 hasCustomPrompt="1"/>
          </p:nvPr>
        </p:nvSpPr>
        <p:spPr>
          <a:xfrm>
            <a:off x="609934" y="3279185"/>
            <a:ext cx="7943851" cy="1797698"/>
          </a:xfrm>
          <a:prstGeom prst="rect">
            <a:avLst/>
          </a:prstGeom>
        </p:spPr>
        <p:txBody>
          <a:bodyPr vert="horz">
            <a:normAutofit/>
          </a:bodyPr>
          <a:lstStyle>
            <a:lvl1pPr algn="ctr">
              <a:defRPr sz="4800" b="1" i="0" cap="all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934" y="4902159"/>
            <a:ext cx="7943851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 i="0" cap="all"/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098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pavadinimas">
    <p:bg>
      <p:bgPr>
        <a:solidFill>
          <a:srgbClr val="DCC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00932" y="2526503"/>
            <a:ext cx="8362403" cy="3895561"/>
          </a:xfrm>
          <a:prstGeom prst="rect">
            <a:avLst/>
          </a:prstGeom>
          <a:noFill/>
          <a:ln w="114300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>
            <a:spLocks noChangeArrowheads="1"/>
          </p:cNvSpPr>
          <p:nvPr userDrawn="1"/>
        </p:nvSpPr>
        <p:spPr bwMode="auto">
          <a:xfrm>
            <a:off x="343639" y="327495"/>
            <a:ext cx="4146840" cy="225274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 hasCustomPrompt="1"/>
          </p:nvPr>
        </p:nvSpPr>
        <p:spPr>
          <a:xfrm>
            <a:off x="609934" y="3246110"/>
            <a:ext cx="7943851" cy="1797698"/>
          </a:xfrm>
          <a:prstGeom prst="rect">
            <a:avLst/>
          </a:prstGeom>
        </p:spPr>
        <p:txBody>
          <a:bodyPr vert="horz">
            <a:normAutofit/>
          </a:bodyPr>
          <a:lstStyle>
            <a:lvl1pPr algn="ctr">
              <a:defRPr sz="4800" b="1" i="0" cap="all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934" y="4902159"/>
            <a:ext cx="7943851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 i="0" cap="all"/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931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pavadinimas">
    <p:bg>
      <p:bgPr>
        <a:solidFill>
          <a:srgbClr val="B0C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00932" y="2526503"/>
            <a:ext cx="8362403" cy="3895561"/>
          </a:xfrm>
          <a:prstGeom prst="rect">
            <a:avLst/>
          </a:prstGeom>
          <a:noFill/>
          <a:ln w="114300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>
            <a:spLocks noChangeArrowheads="1"/>
          </p:cNvSpPr>
          <p:nvPr userDrawn="1"/>
        </p:nvSpPr>
        <p:spPr bwMode="auto">
          <a:xfrm>
            <a:off x="343639" y="327495"/>
            <a:ext cx="4146840" cy="225274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 hasCustomPrompt="1"/>
          </p:nvPr>
        </p:nvSpPr>
        <p:spPr>
          <a:xfrm>
            <a:off x="609934" y="3305645"/>
            <a:ext cx="7943851" cy="1797698"/>
          </a:xfrm>
          <a:prstGeom prst="rect">
            <a:avLst/>
          </a:prstGeom>
        </p:spPr>
        <p:txBody>
          <a:bodyPr vert="horz">
            <a:normAutofit/>
          </a:bodyPr>
          <a:lstStyle>
            <a:lvl1pPr algn="ctr">
              <a:defRPr sz="4800" b="1" i="0" cap="all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934" y="4902159"/>
            <a:ext cx="7943851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 i="0" cap="all"/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928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pavadinimas">
    <p:bg>
      <p:bgPr>
        <a:solidFill>
          <a:srgbClr val="EAA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00932" y="2526503"/>
            <a:ext cx="8362403" cy="3895561"/>
          </a:xfrm>
          <a:prstGeom prst="rect">
            <a:avLst/>
          </a:prstGeom>
          <a:noFill/>
          <a:ln w="114300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>
            <a:spLocks noChangeArrowheads="1"/>
          </p:cNvSpPr>
          <p:nvPr userDrawn="1"/>
        </p:nvSpPr>
        <p:spPr bwMode="auto">
          <a:xfrm>
            <a:off x="343639" y="327495"/>
            <a:ext cx="4146840" cy="225274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 hasCustomPrompt="1"/>
          </p:nvPr>
        </p:nvSpPr>
        <p:spPr>
          <a:xfrm>
            <a:off x="609934" y="3213035"/>
            <a:ext cx="7943851" cy="1797698"/>
          </a:xfrm>
          <a:prstGeom prst="rect">
            <a:avLst/>
          </a:prstGeom>
        </p:spPr>
        <p:txBody>
          <a:bodyPr vert="horz">
            <a:normAutofit/>
          </a:bodyPr>
          <a:lstStyle>
            <a:lvl1pPr algn="ctr">
              <a:defRPr sz="4800" b="1" i="0" cap="all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934" y="4902159"/>
            <a:ext cx="7943851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 i="0" cap="all"/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928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18003" y="1151635"/>
            <a:ext cx="8293561" cy="529900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flipV="1">
            <a:off x="3084399" y="398549"/>
            <a:ext cx="5627165" cy="753086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124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  <p:sldLayoutId id="2147483649" r:id="rId3"/>
    <p:sldLayoutId id="2147483671" r:id="rId4"/>
    <p:sldLayoutId id="2147483651" r:id="rId5"/>
    <p:sldLayoutId id="2147483657" r:id="rId6"/>
    <p:sldLayoutId id="2147483652" r:id="rId7"/>
    <p:sldLayoutId id="2147483658" r:id="rId8"/>
    <p:sldLayoutId id="2147483659" r:id="rId9"/>
    <p:sldLayoutId id="2147483656" r:id="rId10"/>
    <p:sldLayoutId id="2147483664" r:id="rId11"/>
    <p:sldLayoutId id="2147483673" r:id="rId12"/>
    <p:sldLayoutId id="2147483674" r:id="rId13"/>
    <p:sldLayoutId id="2147483675" r:id="rId14"/>
    <p:sldLayoutId id="2147483660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61" r:id="rId21"/>
    <p:sldLayoutId id="2147483662" r:id="rId22"/>
    <p:sldLayoutId id="2147483665" r:id="rId23"/>
    <p:sldLayoutId id="2147483663" r:id="rId24"/>
    <p:sldLayoutId id="2147483666" r:id="rId25"/>
    <p:sldLayoutId id="2147483667" r:id="rId26"/>
    <p:sldLayoutId id="2147483668" r:id="rId27"/>
    <p:sldLayoutId id="2147483669" r:id="rId28"/>
    <p:sldLayoutId id="2147483670" r:id="rId29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ClrTx/>
        <a:buFont typeface="Lucida Grande"/>
        <a:buChar char="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Lucida Grande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457200" rtl="0" eaLnBrk="1" latinLnBrk="0" hangingPunct="1">
        <a:spcBef>
          <a:spcPct val="20000"/>
        </a:spcBef>
        <a:buFont typeface="Lucida Grande"/>
        <a:buChar char="∙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934" y="3047352"/>
            <a:ext cx="7943851" cy="1797698"/>
          </a:xfrm>
        </p:spPr>
        <p:txBody>
          <a:bodyPr>
            <a:normAutofit fontScale="90000"/>
          </a:bodyPr>
          <a:lstStyle/>
          <a:p>
            <a:r>
              <a:rPr lang="lt-LT" dirty="0" err="1">
                <a:solidFill>
                  <a:schemeClr val="bg1"/>
                </a:solidFill>
              </a:rPr>
              <a:t>Edge</a:t>
            </a:r>
            <a:r>
              <a:rPr lang="lt-LT" dirty="0">
                <a:solidFill>
                  <a:schemeClr val="bg1"/>
                </a:solidFill>
              </a:rPr>
              <a:t> </a:t>
            </a:r>
            <a:r>
              <a:rPr lang="lt-LT" dirty="0" err="1">
                <a:solidFill>
                  <a:schemeClr val="bg1"/>
                </a:solidFill>
              </a:rPr>
              <a:t>detection</a:t>
            </a:r>
            <a:r>
              <a:rPr lang="lt-LT" dirty="0">
                <a:solidFill>
                  <a:schemeClr val="bg1"/>
                </a:solidFill>
              </a:rPr>
              <a:t> </a:t>
            </a:r>
            <a:r>
              <a:rPr lang="lt-LT" dirty="0" err="1">
                <a:solidFill>
                  <a:schemeClr val="bg1"/>
                </a:solidFill>
              </a:rPr>
              <a:t>with</a:t>
            </a:r>
            <a:r>
              <a:rPr lang="lt-LT" dirty="0">
                <a:solidFill>
                  <a:schemeClr val="bg1"/>
                </a:solidFill>
              </a:rPr>
              <a:t> </a:t>
            </a:r>
            <a:r>
              <a:rPr lang="lt-LT" dirty="0" err="1">
                <a:solidFill>
                  <a:schemeClr val="bg1"/>
                </a:solidFill>
              </a:rPr>
              <a:t>different</a:t>
            </a:r>
            <a:r>
              <a:rPr lang="lt-LT" dirty="0">
                <a:solidFill>
                  <a:schemeClr val="bg1"/>
                </a:solidFill>
              </a:rPr>
              <a:t> </a:t>
            </a:r>
            <a:r>
              <a:rPr lang="lt-LT" dirty="0" err="1">
                <a:solidFill>
                  <a:schemeClr val="bg1"/>
                </a:solidFill>
              </a:rPr>
              <a:t>pixel</a:t>
            </a:r>
            <a:r>
              <a:rPr lang="lt-LT" dirty="0">
                <a:solidFill>
                  <a:schemeClr val="bg1"/>
                </a:solidFill>
              </a:rPr>
              <a:t> </a:t>
            </a:r>
            <a:r>
              <a:rPr lang="lt-LT" dirty="0" err="1">
                <a:solidFill>
                  <a:schemeClr val="bg1"/>
                </a:solidFill>
              </a:rPr>
              <a:t>stride</a:t>
            </a:r>
            <a:br>
              <a:rPr lang="lt-LT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6A64446C-DDE7-470E-A025-92919E2886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934" y="5340624"/>
            <a:ext cx="7943851" cy="979516"/>
          </a:xfrm>
        </p:spPr>
        <p:txBody>
          <a:bodyPr>
            <a:normAutofit fontScale="92500" lnSpcReduction="20000"/>
          </a:bodyPr>
          <a:lstStyle/>
          <a:p>
            <a:r>
              <a:rPr lang="lt-LT" sz="3200" dirty="0"/>
              <a:t>Deividas </a:t>
            </a:r>
            <a:r>
              <a:rPr lang="lt-LT" sz="3200" dirty="0" err="1"/>
              <a:t>Šetkus</a:t>
            </a:r>
            <a:r>
              <a:rPr lang="lt-LT" sz="3200" dirty="0"/>
              <a:t> ifm8-1</a:t>
            </a:r>
          </a:p>
          <a:p>
            <a:r>
              <a:rPr lang="lt-LT" sz="3200" dirty="0"/>
              <a:t>Aurelija </a:t>
            </a:r>
            <a:r>
              <a:rPr lang="lt-LT" sz="3200" dirty="0" err="1"/>
              <a:t>skučaitė</a:t>
            </a:r>
            <a:r>
              <a:rPr lang="lt-LT" sz="3200" dirty="0"/>
              <a:t> ifm8-1</a:t>
            </a:r>
          </a:p>
          <a:p>
            <a:endParaRPr lang="lt-LT" sz="3200" dirty="0"/>
          </a:p>
        </p:txBody>
      </p:sp>
    </p:spTree>
    <p:extLst>
      <p:ext uri="{BB962C8B-B14F-4D97-AF65-F5344CB8AC3E}">
        <p14:creationId xmlns:p14="http://schemas.microsoft.com/office/powerpoint/2010/main" val="3988786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280FCD73-3AA6-4F0B-8A02-45F9A08337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101" y="1733797"/>
            <a:ext cx="3771900" cy="4340552"/>
          </a:xfrm>
        </p:spPr>
        <p:txBody>
          <a:bodyPr/>
          <a:lstStyle/>
          <a:p>
            <a:pPr algn="just"/>
            <a:endParaRPr lang="lt-LT" sz="2000" dirty="0"/>
          </a:p>
          <a:p>
            <a:pPr algn="just"/>
            <a:endParaRPr lang="lt-LT" sz="2000" dirty="0"/>
          </a:p>
          <a:p>
            <a:pPr algn="just"/>
            <a:endParaRPr lang="lt-LT" sz="2000" dirty="0"/>
          </a:p>
          <a:p>
            <a:pPr algn="just"/>
            <a:endParaRPr lang="lt-LT" sz="2000" dirty="0"/>
          </a:p>
        </p:txBody>
      </p:sp>
      <p:sp>
        <p:nvSpPr>
          <p:cNvPr id="2" name="Pavadinimas 1">
            <a:extLst>
              <a:ext uri="{FF2B5EF4-FFF2-40B4-BE49-F238E27FC236}">
                <a16:creationId xmlns:a16="http://schemas.microsoft.com/office/drawing/2014/main" id="{5ADA8918-3DA5-4B02-9897-3917CCB3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>
                <a:solidFill>
                  <a:srgbClr val="002060"/>
                </a:solidFill>
              </a:rPr>
              <a:t>Sobel</a:t>
            </a:r>
            <a:r>
              <a:rPr lang="lt-LT" dirty="0">
                <a:solidFill>
                  <a:srgbClr val="002060"/>
                </a:solidFill>
              </a:rPr>
              <a:t> 1-pixel </a:t>
            </a:r>
            <a:r>
              <a:rPr lang="lt-LT" dirty="0" err="1">
                <a:solidFill>
                  <a:srgbClr val="002060"/>
                </a:solidFill>
              </a:rPr>
              <a:t>stride</a:t>
            </a:r>
            <a:endParaRPr lang="lt-LT" dirty="0">
              <a:solidFill>
                <a:srgbClr val="002060"/>
              </a:solidFill>
            </a:endParaRPr>
          </a:p>
        </p:txBody>
      </p:sp>
      <p:pic>
        <p:nvPicPr>
          <p:cNvPr id="6" name="Paveikslėlis 5">
            <a:extLst>
              <a:ext uri="{FF2B5EF4-FFF2-40B4-BE49-F238E27FC236}">
                <a16:creationId xmlns:a16="http://schemas.microsoft.com/office/drawing/2014/main" id="{14C732D9-D093-47C2-909F-95303118B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26" y="1943100"/>
            <a:ext cx="6951491" cy="319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52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ADA8918-3DA5-4B02-9897-3917CCB3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>
                <a:solidFill>
                  <a:srgbClr val="002060"/>
                </a:solidFill>
              </a:rPr>
              <a:t>PROCESS 1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280FCD73-3AA6-4F0B-8A02-45F9A08337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100" y="1497496"/>
            <a:ext cx="7566025" cy="4576853"/>
          </a:xfrm>
        </p:spPr>
        <p:txBody>
          <a:bodyPr/>
          <a:lstStyle/>
          <a:p>
            <a:pPr algn="just"/>
            <a:r>
              <a:rPr lang="lt-LT" sz="2400" dirty="0" err="1"/>
              <a:t>Image</a:t>
            </a:r>
            <a:r>
              <a:rPr lang="lt-LT" sz="2400" dirty="0"/>
              <a:t> -&gt; </a:t>
            </a:r>
            <a:r>
              <a:rPr lang="lt-LT" sz="2400" dirty="0" err="1"/>
              <a:t>Gaussian</a:t>
            </a:r>
            <a:r>
              <a:rPr lang="lt-LT" sz="2400" dirty="0"/>
              <a:t> </a:t>
            </a:r>
            <a:r>
              <a:rPr lang="lt-LT" sz="2400" dirty="0" err="1"/>
              <a:t>blur</a:t>
            </a:r>
            <a:r>
              <a:rPr lang="lt-LT" sz="2400" dirty="0"/>
              <a:t>(</a:t>
            </a:r>
            <a:r>
              <a:rPr lang="lt-LT" sz="2400" dirty="0" err="1"/>
              <a:t>optional</a:t>
            </a:r>
            <a:r>
              <a:rPr lang="lt-LT" sz="2400" dirty="0"/>
              <a:t>) -&gt; </a:t>
            </a:r>
            <a:r>
              <a:rPr lang="lt-LT" sz="2400" dirty="0" err="1"/>
              <a:t>Downsampling</a:t>
            </a:r>
            <a:r>
              <a:rPr lang="lt-LT" sz="2400" dirty="0"/>
              <a:t> -&gt; </a:t>
            </a:r>
            <a:r>
              <a:rPr lang="lt-LT" sz="2400" dirty="0" err="1"/>
              <a:t>Sobel</a:t>
            </a:r>
            <a:r>
              <a:rPr lang="lt-LT" sz="2400" dirty="0"/>
              <a:t> </a:t>
            </a:r>
            <a:r>
              <a:rPr lang="lt-LT" sz="2400" dirty="0" err="1"/>
              <a:t>operator</a:t>
            </a:r>
            <a:r>
              <a:rPr lang="lt-LT" sz="2400" dirty="0"/>
              <a:t> </a:t>
            </a:r>
            <a:r>
              <a:rPr lang="lt-LT" sz="2400" dirty="0" err="1"/>
              <a:t>with</a:t>
            </a:r>
            <a:r>
              <a:rPr lang="lt-LT" sz="2400" dirty="0"/>
              <a:t> 1-pixel </a:t>
            </a:r>
            <a:r>
              <a:rPr lang="lt-LT" sz="2400" dirty="0" err="1"/>
              <a:t>stride</a:t>
            </a:r>
            <a:endParaRPr lang="lt-LT" sz="2400" dirty="0"/>
          </a:p>
          <a:p>
            <a:pPr algn="just"/>
            <a:endParaRPr lang="lt-LT" sz="2400" dirty="0"/>
          </a:p>
          <a:p>
            <a:pPr algn="just"/>
            <a:endParaRPr lang="lt-LT" sz="2400" dirty="0"/>
          </a:p>
        </p:txBody>
      </p:sp>
      <p:pic>
        <p:nvPicPr>
          <p:cNvPr id="3" name="Paveikslėlis 2">
            <a:extLst>
              <a:ext uri="{FF2B5EF4-FFF2-40B4-BE49-F238E27FC236}">
                <a16:creationId xmlns:a16="http://schemas.microsoft.com/office/drawing/2014/main" id="{17D9D2BA-FB73-4C1D-AE45-99AE8D1A3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27" y="2423604"/>
            <a:ext cx="2493808" cy="3848711"/>
          </a:xfrm>
          <a:prstGeom prst="rect">
            <a:avLst/>
          </a:prstGeom>
        </p:spPr>
      </p:pic>
      <p:pic>
        <p:nvPicPr>
          <p:cNvPr id="5" name="Paveikslėlis 4">
            <a:extLst>
              <a:ext uri="{FF2B5EF4-FFF2-40B4-BE49-F238E27FC236}">
                <a16:creationId xmlns:a16="http://schemas.microsoft.com/office/drawing/2014/main" id="{EC07181A-84C1-4452-9D5B-488CF5F86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677" y="2232858"/>
            <a:ext cx="2630519" cy="4028899"/>
          </a:xfrm>
          <a:prstGeom prst="rect">
            <a:avLst/>
          </a:prstGeom>
        </p:spPr>
      </p:pic>
      <p:pic>
        <p:nvPicPr>
          <p:cNvPr id="6" name="Paveikslėlis 5">
            <a:extLst>
              <a:ext uri="{FF2B5EF4-FFF2-40B4-BE49-F238E27FC236}">
                <a16:creationId xmlns:a16="http://schemas.microsoft.com/office/drawing/2014/main" id="{0551027F-1891-4979-8D76-72A87BF03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6933" y="2232858"/>
            <a:ext cx="2573744" cy="40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2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ADA8918-3DA5-4B02-9897-3917CCB3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>
                <a:solidFill>
                  <a:srgbClr val="002060"/>
                </a:solidFill>
              </a:rPr>
              <a:t>Process</a:t>
            </a:r>
            <a:r>
              <a:rPr lang="lt-LT" dirty="0">
                <a:solidFill>
                  <a:srgbClr val="002060"/>
                </a:solidFill>
              </a:rPr>
              <a:t> 2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280FCD73-3AA6-4F0B-8A02-45F9A08337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100" y="1497496"/>
            <a:ext cx="7566025" cy="4576853"/>
          </a:xfrm>
        </p:spPr>
        <p:txBody>
          <a:bodyPr/>
          <a:lstStyle/>
          <a:p>
            <a:pPr algn="just"/>
            <a:r>
              <a:rPr lang="lt-LT" sz="2400" dirty="0" err="1"/>
              <a:t>Image</a:t>
            </a:r>
            <a:r>
              <a:rPr lang="lt-LT" sz="2400" dirty="0"/>
              <a:t>-&gt;</a:t>
            </a:r>
            <a:r>
              <a:rPr lang="lt-LT" sz="2400" dirty="0" err="1"/>
              <a:t>Gaussian</a:t>
            </a:r>
            <a:r>
              <a:rPr lang="lt-LT" sz="2400" dirty="0"/>
              <a:t> </a:t>
            </a:r>
            <a:r>
              <a:rPr lang="lt-LT" sz="2400" dirty="0" err="1"/>
              <a:t>blur</a:t>
            </a:r>
            <a:r>
              <a:rPr lang="lt-LT" sz="2400" dirty="0"/>
              <a:t>(</a:t>
            </a:r>
            <a:r>
              <a:rPr lang="lt-LT" sz="2400" dirty="0" err="1"/>
              <a:t>optional</a:t>
            </a:r>
            <a:r>
              <a:rPr lang="lt-LT" sz="2400" dirty="0"/>
              <a:t>)-&gt;</a:t>
            </a:r>
            <a:r>
              <a:rPr lang="lt-LT" sz="2400" dirty="0" err="1"/>
              <a:t>Sobel</a:t>
            </a:r>
            <a:r>
              <a:rPr lang="lt-LT" sz="2400" dirty="0"/>
              <a:t> </a:t>
            </a:r>
            <a:r>
              <a:rPr lang="lt-LT" sz="2400" dirty="0" err="1"/>
              <a:t>operator</a:t>
            </a:r>
            <a:r>
              <a:rPr lang="lt-LT" sz="2400" dirty="0"/>
              <a:t> </a:t>
            </a:r>
            <a:r>
              <a:rPr lang="lt-LT" sz="2400" dirty="0" err="1"/>
              <a:t>with</a:t>
            </a:r>
            <a:r>
              <a:rPr lang="lt-LT" sz="2400" dirty="0"/>
              <a:t> 2 </a:t>
            </a:r>
            <a:r>
              <a:rPr lang="lt-LT" sz="2400" dirty="0" err="1"/>
              <a:t>pixel</a:t>
            </a:r>
            <a:r>
              <a:rPr lang="lt-LT" sz="2400" dirty="0"/>
              <a:t> </a:t>
            </a:r>
            <a:r>
              <a:rPr lang="lt-LT" sz="2400" dirty="0" err="1"/>
              <a:t>stride</a:t>
            </a:r>
            <a:endParaRPr lang="lt-LT" sz="2400" dirty="0"/>
          </a:p>
          <a:p>
            <a:pPr algn="just"/>
            <a:endParaRPr lang="lt-LT" sz="2400" dirty="0"/>
          </a:p>
          <a:p>
            <a:pPr algn="just"/>
            <a:endParaRPr lang="lt-LT" sz="2400" dirty="0"/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2A0916C6-C545-4C0E-945B-A575CF0AE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514" y="2317072"/>
            <a:ext cx="2493808" cy="3848711"/>
          </a:xfrm>
          <a:prstGeom prst="rect">
            <a:avLst/>
          </a:prstGeom>
        </p:spPr>
      </p:pic>
      <p:pic>
        <p:nvPicPr>
          <p:cNvPr id="3" name="Paveikslėlis 2">
            <a:extLst>
              <a:ext uri="{FF2B5EF4-FFF2-40B4-BE49-F238E27FC236}">
                <a16:creationId xmlns:a16="http://schemas.microsoft.com/office/drawing/2014/main" id="{AFFF0214-4227-40A5-8E1F-928165B6B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614" y="2188148"/>
            <a:ext cx="2602198" cy="400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6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280FCD73-3AA6-4F0B-8A02-45F9A08337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101" y="1733797"/>
            <a:ext cx="3771900" cy="4340552"/>
          </a:xfrm>
        </p:spPr>
        <p:txBody>
          <a:bodyPr/>
          <a:lstStyle/>
          <a:p>
            <a:pPr algn="just"/>
            <a:endParaRPr lang="lt-LT" sz="2000" dirty="0"/>
          </a:p>
          <a:p>
            <a:pPr algn="just"/>
            <a:endParaRPr lang="lt-LT" sz="2000" dirty="0"/>
          </a:p>
          <a:p>
            <a:pPr algn="just"/>
            <a:endParaRPr lang="lt-LT" sz="2000" dirty="0"/>
          </a:p>
          <a:p>
            <a:pPr algn="just"/>
            <a:endParaRPr lang="lt-LT" sz="2000" dirty="0"/>
          </a:p>
        </p:txBody>
      </p:sp>
      <p:sp>
        <p:nvSpPr>
          <p:cNvPr id="2" name="Pavadinimas 1">
            <a:extLst>
              <a:ext uri="{FF2B5EF4-FFF2-40B4-BE49-F238E27FC236}">
                <a16:creationId xmlns:a16="http://schemas.microsoft.com/office/drawing/2014/main" id="{5ADA8918-3DA5-4B02-9897-3917CCB3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>
                <a:solidFill>
                  <a:srgbClr val="002060"/>
                </a:solidFill>
              </a:rPr>
              <a:t>Sobel</a:t>
            </a:r>
            <a:r>
              <a:rPr lang="lt-LT" dirty="0">
                <a:solidFill>
                  <a:srgbClr val="002060"/>
                </a:solidFill>
              </a:rPr>
              <a:t> 2-pixel </a:t>
            </a:r>
            <a:r>
              <a:rPr lang="lt-LT" dirty="0" err="1">
                <a:solidFill>
                  <a:srgbClr val="002060"/>
                </a:solidFill>
              </a:rPr>
              <a:t>stride</a:t>
            </a:r>
            <a:endParaRPr lang="lt-LT" dirty="0">
              <a:solidFill>
                <a:srgbClr val="002060"/>
              </a:solidFill>
            </a:endParaRPr>
          </a:p>
        </p:txBody>
      </p:sp>
      <p:pic>
        <p:nvPicPr>
          <p:cNvPr id="3" name="Paveikslėlis 2">
            <a:extLst>
              <a:ext uri="{FF2B5EF4-FFF2-40B4-BE49-F238E27FC236}">
                <a16:creationId xmlns:a16="http://schemas.microsoft.com/office/drawing/2014/main" id="{33A44ED5-37E5-4058-88EC-33E5B4176B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8" t="3482" r="1745" b="3694"/>
          <a:stretch/>
        </p:blipFill>
        <p:spPr>
          <a:xfrm>
            <a:off x="1340528" y="2024109"/>
            <a:ext cx="6445189" cy="334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36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ADA8918-3DA5-4B02-9897-3917CCB3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>
                <a:solidFill>
                  <a:srgbClr val="002060"/>
                </a:solidFill>
              </a:rPr>
              <a:t>Process</a:t>
            </a:r>
            <a:r>
              <a:rPr lang="lt-LT" dirty="0">
                <a:solidFill>
                  <a:srgbClr val="002060"/>
                </a:solidFill>
              </a:rPr>
              <a:t> 2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280FCD73-3AA6-4F0B-8A02-45F9A08337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100" y="1497496"/>
            <a:ext cx="7566025" cy="4576853"/>
          </a:xfrm>
        </p:spPr>
        <p:txBody>
          <a:bodyPr/>
          <a:lstStyle/>
          <a:p>
            <a:pPr algn="just"/>
            <a:r>
              <a:rPr lang="lt-LT" sz="2400" dirty="0" err="1"/>
              <a:t>Image</a:t>
            </a:r>
            <a:r>
              <a:rPr lang="lt-LT" sz="2400" dirty="0"/>
              <a:t>-&gt;</a:t>
            </a:r>
            <a:r>
              <a:rPr lang="lt-LT" sz="2400" dirty="0" err="1"/>
              <a:t>Gaussian</a:t>
            </a:r>
            <a:r>
              <a:rPr lang="lt-LT" sz="2400" dirty="0"/>
              <a:t> </a:t>
            </a:r>
            <a:r>
              <a:rPr lang="lt-LT" sz="2400" dirty="0" err="1"/>
              <a:t>blur</a:t>
            </a:r>
            <a:r>
              <a:rPr lang="lt-LT" sz="2400" dirty="0"/>
              <a:t>(</a:t>
            </a:r>
            <a:r>
              <a:rPr lang="lt-LT" sz="2400" dirty="0" err="1"/>
              <a:t>optional</a:t>
            </a:r>
            <a:r>
              <a:rPr lang="lt-LT" sz="2400" dirty="0"/>
              <a:t>)-&gt;</a:t>
            </a:r>
            <a:r>
              <a:rPr lang="lt-LT" sz="2400" dirty="0" err="1"/>
              <a:t>Sobel</a:t>
            </a:r>
            <a:r>
              <a:rPr lang="lt-LT" sz="2400" dirty="0"/>
              <a:t> </a:t>
            </a:r>
            <a:r>
              <a:rPr lang="lt-LT" sz="2400" dirty="0" err="1"/>
              <a:t>operator</a:t>
            </a:r>
            <a:r>
              <a:rPr lang="lt-LT" sz="2400" dirty="0"/>
              <a:t> </a:t>
            </a:r>
            <a:r>
              <a:rPr lang="lt-LT" sz="2400" dirty="0" err="1"/>
              <a:t>with</a:t>
            </a:r>
            <a:r>
              <a:rPr lang="lt-LT" sz="2400" dirty="0"/>
              <a:t> 2 </a:t>
            </a:r>
            <a:r>
              <a:rPr lang="lt-LT" sz="2400" dirty="0" err="1"/>
              <a:t>pixel</a:t>
            </a:r>
            <a:r>
              <a:rPr lang="lt-LT" sz="2400" dirty="0"/>
              <a:t> </a:t>
            </a:r>
            <a:r>
              <a:rPr lang="lt-LT" sz="2400" dirty="0" err="1"/>
              <a:t>stride</a:t>
            </a:r>
            <a:endParaRPr lang="lt-LT" sz="2400" dirty="0"/>
          </a:p>
          <a:p>
            <a:pPr algn="just"/>
            <a:endParaRPr lang="lt-LT" sz="2400" dirty="0"/>
          </a:p>
          <a:p>
            <a:pPr algn="just"/>
            <a:endParaRPr lang="lt-LT" sz="2400" dirty="0"/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2A0916C6-C545-4C0E-945B-A575CF0AE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514" y="2317072"/>
            <a:ext cx="2493808" cy="3848711"/>
          </a:xfrm>
          <a:prstGeom prst="rect">
            <a:avLst/>
          </a:prstGeom>
        </p:spPr>
      </p:pic>
      <p:pic>
        <p:nvPicPr>
          <p:cNvPr id="3" name="Paveikslėlis 2">
            <a:extLst>
              <a:ext uri="{FF2B5EF4-FFF2-40B4-BE49-F238E27FC236}">
                <a16:creationId xmlns:a16="http://schemas.microsoft.com/office/drawing/2014/main" id="{AFFF0214-4227-40A5-8E1F-928165B6B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614" y="2188148"/>
            <a:ext cx="2602198" cy="400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35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280FCD73-3AA6-4F0B-8A02-45F9A08337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101" y="1733797"/>
            <a:ext cx="3771900" cy="4340552"/>
          </a:xfrm>
        </p:spPr>
        <p:txBody>
          <a:bodyPr/>
          <a:lstStyle/>
          <a:p>
            <a:pPr algn="just"/>
            <a:endParaRPr lang="lt-LT" sz="2000" dirty="0"/>
          </a:p>
          <a:p>
            <a:pPr algn="just"/>
            <a:endParaRPr lang="lt-LT" sz="2000" dirty="0"/>
          </a:p>
          <a:p>
            <a:pPr algn="just"/>
            <a:endParaRPr lang="lt-LT" sz="2000" dirty="0"/>
          </a:p>
          <a:p>
            <a:pPr algn="just"/>
            <a:endParaRPr lang="lt-LT" sz="2000" dirty="0"/>
          </a:p>
        </p:txBody>
      </p:sp>
      <p:sp>
        <p:nvSpPr>
          <p:cNvPr id="2" name="Pavadinimas 1">
            <a:extLst>
              <a:ext uri="{FF2B5EF4-FFF2-40B4-BE49-F238E27FC236}">
                <a16:creationId xmlns:a16="http://schemas.microsoft.com/office/drawing/2014/main" id="{5ADA8918-3DA5-4B02-9897-3917CCB3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>
                <a:solidFill>
                  <a:srgbClr val="002060"/>
                </a:solidFill>
              </a:rPr>
              <a:t>comparison</a:t>
            </a:r>
            <a:endParaRPr lang="lt-LT" dirty="0">
              <a:solidFill>
                <a:srgbClr val="002060"/>
              </a:solidFill>
            </a:endParaRPr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C59E00D4-CC6A-4488-AB9E-C8A0F8892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267" y="1255346"/>
            <a:ext cx="3389117" cy="5190768"/>
          </a:xfrm>
          <a:prstGeom prst="rect">
            <a:avLst/>
          </a:prstGeom>
        </p:spPr>
      </p:pic>
      <p:pic>
        <p:nvPicPr>
          <p:cNvPr id="6" name="Paveikslėlis 5">
            <a:extLst>
              <a:ext uri="{FF2B5EF4-FFF2-40B4-BE49-F238E27FC236}">
                <a16:creationId xmlns:a16="http://schemas.microsoft.com/office/drawing/2014/main" id="{2C0BB0F4-ECE0-4E98-BCA2-33773184C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016" y="1255345"/>
            <a:ext cx="3389118" cy="519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0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ADA8918-3DA5-4B02-9897-3917CCB3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>
                <a:solidFill>
                  <a:srgbClr val="002060"/>
                </a:solidFill>
              </a:rPr>
              <a:t>task</a:t>
            </a:r>
            <a:endParaRPr lang="lt-LT" dirty="0">
              <a:solidFill>
                <a:srgbClr val="002060"/>
              </a:solidFill>
            </a:endParaRP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280FCD73-3AA6-4F0B-8A02-45F9A08337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100" y="1497496"/>
            <a:ext cx="7566025" cy="4576853"/>
          </a:xfrm>
        </p:spPr>
        <p:txBody>
          <a:bodyPr/>
          <a:lstStyle/>
          <a:p>
            <a:pPr algn="just"/>
            <a:r>
              <a:rPr lang="lt-LT" sz="2400" dirty="0"/>
              <a:t>To </a:t>
            </a:r>
            <a:r>
              <a:rPr lang="lt-LT" sz="2400" dirty="0" err="1"/>
              <a:t>implement</a:t>
            </a:r>
            <a:r>
              <a:rPr lang="lt-LT" sz="2400" dirty="0"/>
              <a:t> </a:t>
            </a:r>
            <a:r>
              <a:rPr lang="lt-LT" sz="2400" dirty="0" err="1"/>
              <a:t>differential</a:t>
            </a:r>
            <a:r>
              <a:rPr lang="lt-LT" sz="2400" dirty="0"/>
              <a:t> </a:t>
            </a:r>
            <a:r>
              <a:rPr lang="lt-LT" sz="2400" dirty="0" err="1"/>
              <a:t>gradient</a:t>
            </a:r>
            <a:r>
              <a:rPr lang="lt-LT" sz="2400" dirty="0"/>
              <a:t> </a:t>
            </a:r>
            <a:r>
              <a:rPr lang="lt-LT" sz="2400" dirty="0" err="1"/>
              <a:t>edge</a:t>
            </a:r>
            <a:r>
              <a:rPr lang="lt-LT" sz="2400" dirty="0"/>
              <a:t> </a:t>
            </a:r>
            <a:r>
              <a:rPr lang="lt-LT" sz="2400" dirty="0" err="1"/>
              <a:t>detection</a:t>
            </a:r>
            <a:r>
              <a:rPr lang="lt-LT" sz="2400" dirty="0"/>
              <a:t> </a:t>
            </a:r>
            <a:r>
              <a:rPr lang="lt-LT" sz="2400" dirty="0" err="1"/>
              <a:t>algorithm</a:t>
            </a:r>
            <a:r>
              <a:rPr lang="lt-LT" sz="2400" dirty="0"/>
              <a:t> </a:t>
            </a:r>
            <a:r>
              <a:rPr lang="lt-LT" sz="2400" dirty="0" err="1"/>
              <a:t>with</a:t>
            </a:r>
            <a:r>
              <a:rPr lang="lt-LT" sz="2400" dirty="0"/>
              <a:t> 2-pixel </a:t>
            </a:r>
            <a:r>
              <a:rPr lang="lt-LT" sz="2400" dirty="0" err="1"/>
              <a:t>stride</a:t>
            </a:r>
            <a:r>
              <a:rPr lang="lt-LT" sz="2400" dirty="0"/>
              <a:t> </a:t>
            </a:r>
            <a:r>
              <a:rPr lang="lt-LT" sz="2400" dirty="0" err="1"/>
              <a:t>and</a:t>
            </a:r>
            <a:r>
              <a:rPr lang="lt-LT" sz="2400" dirty="0"/>
              <a:t> a </a:t>
            </a:r>
            <a:r>
              <a:rPr lang="lt-LT" sz="2400" dirty="0" err="1"/>
              <a:t>downsampled</a:t>
            </a:r>
            <a:r>
              <a:rPr lang="lt-LT" sz="2400" dirty="0"/>
              <a:t> </a:t>
            </a:r>
            <a:r>
              <a:rPr lang="lt-LT" sz="2400" dirty="0" err="1"/>
              <a:t>version</a:t>
            </a:r>
            <a:r>
              <a:rPr lang="lt-LT" sz="2400" dirty="0"/>
              <a:t> </a:t>
            </a:r>
            <a:r>
              <a:rPr lang="lt-LT" sz="2400" dirty="0" err="1"/>
              <a:t>with</a:t>
            </a:r>
            <a:r>
              <a:rPr lang="lt-LT" sz="2400" dirty="0"/>
              <a:t> 1-pixel </a:t>
            </a:r>
            <a:r>
              <a:rPr lang="lt-LT" sz="2400" dirty="0" err="1"/>
              <a:t>stride</a:t>
            </a:r>
            <a:r>
              <a:rPr lang="lt-LT" sz="2400" dirty="0"/>
              <a:t>. </a:t>
            </a:r>
            <a:r>
              <a:rPr lang="lt-LT" sz="2400" dirty="0" err="1"/>
              <a:t>Afterwords</a:t>
            </a:r>
            <a:r>
              <a:rPr lang="lt-LT" sz="2400" dirty="0"/>
              <a:t> </a:t>
            </a:r>
            <a:r>
              <a:rPr lang="lt-LT" sz="2400" dirty="0" err="1"/>
              <a:t>compare</a:t>
            </a:r>
            <a:r>
              <a:rPr lang="lt-LT" sz="2400" dirty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sz="2400" dirty="0" err="1"/>
              <a:t>Accuracy</a:t>
            </a:r>
            <a:endParaRPr lang="lt-LT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sz="2400" dirty="0" err="1"/>
              <a:t>Performance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155263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ADA8918-3DA5-4B02-9897-3917CCB3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>
                <a:solidFill>
                  <a:srgbClr val="002060"/>
                </a:solidFill>
              </a:rPr>
              <a:t>EDGE DETECTION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280FCD73-3AA6-4F0B-8A02-45F9A08337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2107" y="1469911"/>
            <a:ext cx="4011596" cy="4576853"/>
          </a:xfrm>
        </p:spPr>
        <p:txBody>
          <a:bodyPr/>
          <a:lstStyle/>
          <a:p>
            <a:pPr algn="just"/>
            <a:r>
              <a:rPr lang="en-US" sz="2400" dirty="0"/>
              <a:t>Edge detectors are a collection of very important local image preprocessing methods used to locate (sharp) changes in the intensity function. </a:t>
            </a:r>
            <a:endParaRPr lang="lt-LT" sz="2400" dirty="0"/>
          </a:p>
          <a:p>
            <a:pPr algn="just"/>
            <a:endParaRPr lang="lt-LT" sz="2400" dirty="0"/>
          </a:p>
        </p:txBody>
      </p:sp>
      <p:pic>
        <p:nvPicPr>
          <p:cNvPr id="3" name="Paveikslėlis 2">
            <a:extLst>
              <a:ext uri="{FF2B5EF4-FFF2-40B4-BE49-F238E27FC236}">
                <a16:creationId xmlns:a16="http://schemas.microsoft.com/office/drawing/2014/main" id="{C86E8F95-E622-4867-8273-A278FC3BF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838" y="1231020"/>
            <a:ext cx="1806001" cy="2719543"/>
          </a:xfrm>
          <a:prstGeom prst="rect">
            <a:avLst/>
          </a:prstGeom>
        </p:spPr>
      </p:pic>
      <p:pic>
        <p:nvPicPr>
          <p:cNvPr id="5" name="Paveikslėlis 4">
            <a:extLst>
              <a:ext uri="{FF2B5EF4-FFF2-40B4-BE49-F238E27FC236}">
                <a16:creationId xmlns:a16="http://schemas.microsoft.com/office/drawing/2014/main" id="{DC7EF785-D127-4764-818B-4BB4CE81E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190" y="3429000"/>
            <a:ext cx="1756973" cy="261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5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ADA8918-3DA5-4B02-9897-3917CCB3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>
                <a:solidFill>
                  <a:srgbClr val="002060"/>
                </a:solidFill>
              </a:rPr>
              <a:t>PROCESS 1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280FCD73-3AA6-4F0B-8A02-45F9A08337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100" y="1497496"/>
            <a:ext cx="7566025" cy="4576853"/>
          </a:xfrm>
        </p:spPr>
        <p:txBody>
          <a:bodyPr/>
          <a:lstStyle/>
          <a:p>
            <a:pPr algn="just"/>
            <a:r>
              <a:rPr lang="lt-LT" sz="2400" dirty="0" err="1"/>
              <a:t>Image</a:t>
            </a:r>
            <a:r>
              <a:rPr lang="lt-LT" sz="2400" dirty="0"/>
              <a:t> -&gt; </a:t>
            </a:r>
            <a:r>
              <a:rPr lang="lt-LT" sz="2400" dirty="0" err="1"/>
              <a:t>Gaussian</a:t>
            </a:r>
            <a:r>
              <a:rPr lang="lt-LT" sz="2400" dirty="0"/>
              <a:t> </a:t>
            </a:r>
            <a:r>
              <a:rPr lang="lt-LT" sz="2400" dirty="0" err="1"/>
              <a:t>blur</a:t>
            </a:r>
            <a:r>
              <a:rPr lang="lt-LT" sz="2400" dirty="0"/>
              <a:t>(</a:t>
            </a:r>
            <a:r>
              <a:rPr lang="lt-LT" sz="2400" dirty="0" err="1"/>
              <a:t>optional</a:t>
            </a:r>
            <a:r>
              <a:rPr lang="lt-LT" sz="2400" dirty="0"/>
              <a:t>) -&gt; </a:t>
            </a:r>
            <a:r>
              <a:rPr lang="lt-LT" sz="2400" dirty="0" err="1"/>
              <a:t>Downsampling</a:t>
            </a:r>
            <a:r>
              <a:rPr lang="lt-LT" sz="2400" dirty="0"/>
              <a:t> -&gt; </a:t>
            </a:r>
            <a:r>
              <a:rPr lang="lt-LT" sz="2400" dirty="0" err="1"/>
              <a:t>Sobel</a:t>
            </a:r>
            <a:r>
              <a:rPr lang="lt-LT" sz="2400" dirty="0"/>
              <a:t> </a:t>
            </a:r>
            <a:r>
              <a:rPr lang="lt-LT" sz="2400" dirty="0" err="1"/>
              <a:t>operator</a:t>
            </a:r>
            <a:r>
              <a:rPr lang="lt-LT" sz="2400" dirty="0"/>
              <a:t> </a:t>
            </a:r>
            <a:r>
              <a:rPr lang="lt-LT" sz="2400" dirty="0" err="1"/>
              <a:t>with</a:t>
            </a:r>
            <a:r>
              <a:rPr lang="lt-LT" sz="2400" dirty="0"/>
              <a:t> 1-pixel </a:t>
            </a:r>
            <a:r>
              <a:rPr lang="lt-LT" sz="2400" dirty="0" err="1"/>
              <a:t>stride</a:t>
            </a:r>
            <a:endParaRPr lang="lt-LT" sz="2400" dirty="0"/>
          </a:p>
          <a:p>
            <a:pPr algn="just"/>
            <a:endParaRPr lang="lt-LT" sz="2400" dirty="0"/>
          </a:p>
          <a:p>
            <a:pPr algn="just"/>
            <a:endParaRPr lang="lt-LT" sz="2400" dirty="0"/>
          </a:p>
        </p:txBody>
      </p:sp>
      <p:pic>
        <p:nvPicPr>
          <p:cNvPr id="3" name="Paveikslėlis 2">
            <a:extLst>
              <a:ext uri="{FF2B5EF4-FFF2-40B4-BE49-F238E27FC236}">
                <a16:creationId xmlns:a16="http://schemas.microsoft.com/office/drawing/2014/main" id="{17D9D2BA-FB73-4C1D-AE45-99AE8D1A3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27" y="2423604"/>
            <a:ext cx="2493808" cy="3848711"/>
          </a:xfrm>
          <a:prstGeom prst="rect">
            <a:avLst/>
          </a:prstGeom>
        </p:spPr>
      </p:pic>
      <p:pic>
        <p:nvPicPr>
          <p:cNvPr id="5" name="Paveikslėlis 4">
            <a:extLst>
              <a:ext uri="{FF2B5EF4-FFF2-40B4-BE49-F238E27FC236}">
                <a16:creationId xmlns:a16="http://schemas.microsoft.com/office/drawing/2014/main" id="{EC07181A-84C1-4452-9D5B-488CF5F86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677" y="2232858"/>
            <a:ext cx="2630519" cy="4028899"/>
          </a:xfrm>
          <a:prstGeom prst="rect">
            <a:avLst/>
          </a:prstGeom>
        </p:spPr>
      </p:pic>
      <p:pic>
        <p:nvPicPr>
          <p:cNvPr id="6" name="Paveikslėlis 5">
            <a:extLst>
              <a:ext uri="{FF2B5EF4-FFF2-40B4-BE49-F238E27FC236}">
                <a16:creationId xmlns:a16="http://schemas.microsoft.com/office/drawing/2014/main" id="{0551027F-1891-4979-8D76-72A87BF03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6933" y="2232858"/>
            <a:ext cx="2573744" cy="40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4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ADA8918-3DA5-4B02-9897-3917CCB3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>
                <a:solidFill>
                  <a:srgbClr val="002060"/>
                </a:solidFill>
              </a:rPr>
              <a:t>Gaussian</a:t>
            </a:r>
            <a:r>
              <a:rPr lang="lt-LT" dirty="0">
                <a:solidFill>
                  <a:srgbClr val="002060"/>
                </a:solidFill>
              </a:rPr>
              <a:t> </a:t>
            </a:r>
            <a:r>
              <a:rPr lang="lt-LT" dirty="0" err="1">
                <a:solidFill>
                  <a:srgbClr val="002060"/>
                </a:solidFill>
              </a:rPr>
              <a:t>blur</a:t>
            </a:r>
            <a:endParaRPr lang="lt-LT" dirty="0">
              <a:solidFill>
                <a:srgbClr val="002060"/>
              </a:solidFill>
            </a:endParaRP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280FCD73-3AA6-4F0B-8A02-45F9A08337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100" y="1497496"/>
            <a:ext cx="7566025" cy="4576853"/>
          </a:xfrm>
        </p:spPr>
        <p:txBody>
          <a:bodyPr/>
          <a:lstStyle/>
          <a:p>
            <a:pPr algn="just"/>
            <a:r>
              <a:rPr lang="lt-LT" sz="2400" dirty="0" err="1"/>
              <a:t>Gaussian</a:t>
            </a:r>
            <a:r>
              <a:rPr lang="lt-LT" sz="2400" dirty="0"/>
              <a:t> </a:t>
            </a:r>
            <a:r>
              <a:rPr lang="lt-LT" sz="2400" dirty="0" err="1"/>
              <a:t>smoothing</a:t>
            </a:r>
            <a:r>
              <a:rPr lang="lt-LT" sz="2400" dirty="0"/>
              <a:t> </a:t>
            </a:r>
            <a:r>
              <a:rPr lang="lt-LT" sz="2400" dirty="0" err="1"/>
              <a:t>operator</a:t>
            </a:r>
            <a:r>
              <a:rPr lang="lt-LT" sz="2400" dirty="0"/>
              <a:t> </a:t>
            </a:r>
            <a:r>
              <a:rPr lang="lt-LT" sz="2400" dirty="0" err="1"/>
              <a:t>is</a:t>
            </a:r>
            <a:r>
              <a:rPr lang="lt-LT" sz="2400" dirty="0"/>
              <a:t> a 2D </a:t>
            </a:r>
            <a:r>
              <a:rPr lang="lt-LT" sz="2400" dirty="0" err="1"/>
              <a:t>convolution</a:t>
            </a:r>
            <a:r>
              <a:rPr lang="lt-LT" sz="2400" dirty="0"/>
              <a:t> </a:t>
            </a:r>
            <a:r>
              <a:rPr lang="lt-LT" sz="2400" dirty="0" err="1"/>
              <a:t>operator</a:t>
            </a:r>
            <a:r>
              <a:rPr lang="lt-LT" sz="2400" dirty="0"/>
              <a:t>, </a:t>
            </a:r>
            <a:r>
              <a:rPr lang="lt-LT" sz="2400" dirty="0" err="1"/>
              <a:t>used</a:t>
            </a:r>
            <a:r>
              <a:rPr lang="lt-LT" sz="2400" dirty="0"/>
              <a:t> to </a:t>
            </a:r>
            <a:r>
              <a:rPr lang="lt-LT" sz="2400" dirty="0" err="1"/>
              <a:t>blur</a:t>
            </a:r>
            <a:r>
              <a:rPr lang="lt-LT" sz="2400" dirty="0"/>
              <a:t> </a:t>
            </a:r>
            <a:r>
              <a:rPr lang="lt-LT" sz="2400" dirty="0" err="1"/>
              <a:t>images</a:t>
            </a:r>
            <a:r>
              <a:rPr lang="lt-LT" sz="2400" dirty="0"/>
              <a:t> </a:t>
            </a:r>
            <a:r>
              <a:rPr lang="lt-LT" sz="2400" dirty="0" err="1"/>
              <a:t>and</a:t>
            </a:r>
            <a:r>
              <a:rPr lang="lt-LT" sz="2400" dirty="0"/>
              <a:t> </a:t>
            </a:r>
            <a:r>
              <a:rPr lang="lt-LT" sz="2400" dirty="0" err="1"/>
              <a:t>remove</a:t>
            </a:r>
            <a:r>
              <a:rPr lang="lt-LT" sz="2400" dirty="0"/>
              <a:t> </a:t>
            </a:r>
            <a:r>
              <a:rPr lang="lt-LT" sz="2400" dirty="0" err="1"/>
              <a:t>detail</a:t>
            </a:r>
            <a:r>
              <a:rPr lang="lt-LT" sz="2400" dirty="0"/>
              <a:t> </a:t>
            </a:r>
            <a:r>
              <a:rPr lang="lt-LT" sz="2400" dirty="0" err="1"/>
              <a:t>and</a:t>
            </a:r>
            <a:r>
              <a:rPr lang="lt-LT" sz="2400" dirty="0"/>
              <a:t> </a:t>
            </a:r>
            <a:r>
              <a:rPr lang="lt-LT" sz="2400" dirty="0" err="1"/>
              <a:t>noise</a:t>
            </a:r>
            <a:r>
              <a:rPr lang="lt-LT" sz="2400" dirty="0"/>
              <a:t>. </a:t>
            </a:r>
            <a:r>
              <a:rPr lang="lt-LT" sz="2400" dirty="0" err="1"/>
              <a:t>The</a:t>
            </a:r>
            <a:r>
              <a:rPr lang="lt-LT" sz="2400" dirty="0"/>
              <a:t> </a:t>
            </a:r>
            <a:r>
              <a:rPr lang="lt-LT" sz="2400" dirty="0" err="1"/>
              <a:t>kernel</a:t>
            </a:r>
            <a:r>
              <a:rPr lang="lt-LT" sz="2400" dirty="0"/>
              <a:t> </a:t>
            </a:r>
            <a:r>
              <a:rPr lang="lt-LT" sz="2400" dirty="0" err="1"/>
              <a:t>represents</a:t>
            </a:r>
            <a:r>
              <a:rPr lang="lt-LT" sz="2400" dirty="0"/>
              <a:t> </a:t>
            </a:r>
            <a:r>
              <a:rPr lang="lt-LT" sz="2400" dirty="0" err="1"/>
              <a:t>the</a:t>
            </a:r>
            <a:r>
              <a:rPr lang="lt-LT" sz="2400" dirty="0"/>
              <a:t> </a:t>
            </a:r>
            <a:r>
              <a:rPr lang="lt-LT" sz="2400" dirty="0" err="1"/>
              <a:t>shape</a:t>
            </a:r>
            <a:r>
              <a:rPr lang="lt-LT" sz="2400" dirty="0"/>
              <a:t> </a:t>
            </a:r>
            <a:r>
              <a:rPr lang="lt-LT" sz="2400" dirty="0" err="1"/>
              <a:t>of</a:t>
            </a:r>
            <a:r>
              <a:rPr lang="lt-LT" sz="2400" dirty="0"/>
              <a:t> a </a:t>
            </a:r>
            <a:r>
              <a:rPr lang="lt-LT" sz="2400" dirty="0" err="1"/>
              <a:t>Gaussian</a:t>
            </a:r>
            <a:r>
              <a:rPr lang="lt-LT" sz="2400" dirty="0"/>
              <a:t> (</a:t>
            </a:r>
            <a:r>
              <a:rPr lang="lt-LT" sz="2400" dirty="0" err="1"/>
              <a:t>bell</a:t>
            </a:r>
            <a:r>
              <a:rPr lang="lt-LT" sz="2400" dirty="0"/>
              <a:t> </a:t>
            </a:r>
            <a:r>
              <a:rPr lang="lt-LT" sz="2400" dirty="0" err="1"/>
              <a:t>shaped</a:t>
            </a:r>
            <a:r>
              <a:rPr lang="lt-LT" sz="2400" dirty="0"/>
              <a:t>) </a:t>
            </a:r>
            <a:r>
              <a:rPr lang="lt-LT" sz="2400" dirty="0" err="1"/>
              <a:t>hump</a:t>
            </a:r>
            <a:r>
              <a:rPr lang="lt-LT" sz="2400" dirty="0"/>
              <a:t>.</a:t>
            </a:r>
          </a:p>
          <a:p>
            <a:pPr algn="just"/>
            <a:endParaRPr lang="lt-LT" sz="2400" dirty="0"/>
          </a:p>
          <a:p>
            <a:pPr algn="just"/>
            <a:endParaRPr lang="lt-LT" sz="2400" dirty="0"/>
          </a:p>
        </p:txBody>
      </p:sp>
      <p:pic>
        <p:nvPicPr>
          <p:cNvPr id="3" name="Paveikslėlis 2">
            <a:extLst>
              <a:ext uri="{FF2B5EF4-FFF2-40B4-BE49-F238E27FC236}">
                <a16:creationId xmlns:a16="http://schemas.microsoft.com/office/drawing/2014/main" id="{A039E727-1ECE-460A-9EE9-E4A316847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3414404"/>
            <a:ext cx="3952875" cy="2781300"/>
          </a:xfrm>
          <a:prstGeom prst="rect">
            <a:avLst/>
          </a:prstGeom>
        </p:spPr>
      </p:pic>
      <p:pic>
        <p:nvPicPr>
          <p:cNvPr id="6" name="Paveikslėlis 5">
            <a:extLst>
              <a:ext uri="{FF2B5EF4-FFF2-40B4-BE49-F238E27FC236}">
                <a16:creationId xmlns:a16="http://schemas.microsoft.com/office/drawing/2014/main" id="{C6394A90-F876-47AD-B204-B0E4071FB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031" y="3538167"/>
            <a:ext cx="25717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1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ADA8918-3DA5-4B02-9897-3917CCB3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>
                <a:solidFill>
                  <a:srgbClr val="002060"/>
                </a:solidFill>
              </a:rPr>
              <a:t>PROCESS 1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280FCD73-3AA6-4F0B-8A02-45F9A08337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100" y="1497496"/>
            <a:ext cx="7566025" cy="4576853"/>
          </a:xfrm>
        </p:spPr>
        <p:txBody>
          <a:bodyPr/>
          <a:lstStyle/>
          <a:p>
            <a:pPr algn="just"/>
            <a:r>
              <a:rPr lang="lt-LT" sz="2400" dirty="0" err="1"/>
              <a:t>Image</a:t>
            </a:r>
            <a:r>
              <a:rPr lang="lt-LT" sz="2400" dirty="0"/>
              <a:t> -&gt; </a:t>
            </a:r>
            <a:r>
              <a:rPr lang="lt-LT" sz="2400" dirty="0" err="1"/>
              <a:t>Gaussian</a:t>
            </a:r>
            <a:r>
              <a:rPr lang="lt-LT" sz="2400" dirty="0"/>
              <a:t> </a:t>
            </a:r>
            <a:r>
              <a:rPr lang="lt-LT" sz="2400" dirty="0" err="1"/>
              <a:t>blur</a:t>
            </a:r>
            <a:r>
              <a:rPr lang="lt-LT" sz="2400" dirty="0"/>
              <a:t>(</a:t>
            </a:r>
            <a:r>
              <a:rPr lang="lt-LT" sz="2400" dirty="0" err="1"/>
              <a:t>optional</a:t>
            </a:r>
            <a:r>
              <a:rPr lang="lt-LT" sz="2400" dirty="0"/>
              <a:t>) -&gt; </a:t>
            </a:r>
            <a:r>
              <a:rPr lang="lt-LT" sz="2400" dirty="0" err="1"/>
              <a:t>Downsampling</a:t>
            </a:r>
            <a:r>
              <a:rPr lang="lt-LT" sz="2400" dirty="0"/>
              <a:t> -&gt; </a:t>
            </a:r>
            <a:r>
              <a:rPr lang="lt-LT" sz="2400" dirty="0" err="1"/>
              <a:t>Sobel</a:t>
            </a:r>
            <a:r>
              <a:rPr lang="lt-LT" sz="2400" dirty="0"/>
              <a:t> </a:t>
            </a:r>
            <a:r>
              <a:rPr lang="lt-LT" sz="2400" dirty="0" err="1"/>
              <a:t>operator</a:t>
            </a:r>
            <a:r>
              <a:rPr lang="lt-LT" sz="2400" dirty="0"/>
              <a:t> </a:t>
            </a:r>
            <a:r>
              <a:rPr lang="lt-LT" sz="2400" dirty="0" err="1"/>
              <a:t>with</a:t>
            </a:r>
            <a:r>
              <a:rPr lang="lt-LT" sz="2400" dirty="0"/>
              <a:t> 1-pixel </a:t>
            </a:r>
            <a:r>
              <a:rPr lang="lt-LT" sz="2400" dirty="0" err="1"/>
              <a:t>stride</a:t>
            </a:r>
            <a:endParaRPr lang="lt-LT" sz="2400" dirty="0"/>
          </a:p>
          <a:p>
            <a:pPr algn="just"/>
            <a:endParaRPr lang="lt-LT" sz="2400" dirty="0"/>
          </a:p>
          <a:p>
            <a:pPr algn="just"/>
            <a:endParaRPr lang="lt-LT" sz="2400" dirty="0"/>
          </a:p>
        </p:txBody>
      </p:sp>
      <p:pic>
        <p:nvPicPr>
          <p:cNvPr id="3" name="Paveikslėlis 2">
            <a:extLst>
              <a:ext uri="{FF2B5EF4-FFF2-40B4-BE49-F238E27FC236}">
                <a16:creationId xmlns:a16="http://schemas.microsoft.com/office/drawing/2014/main" id="{17D9D2BA-FB73-4C1D-AE45-99AE8D1A3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27" y="2423604"/>
            <a:ext cx="2493808" cy="3848711"/>
          </a:xfrm>
          <a:prstGeom prst="rect">
            <a:avLst/>
          </a:prstGeom>
        </p:spPr>
      </p:pic>
      <p:pic>
        <p:nvPicPr>
          <p:cNvPr id="5" name="Paveikslėlis 4">
            <a:extLst>
              <a:ext uri="{FF2B5EF4-FFF2-40B4-BE49-F238E27FC236}">
                <a16:creationId xmlns:a16="http://schemas.microsoft.com/office/drawing/2014/main" id="{EC07181A-84C1-4452-9D5B-488CF5F86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677" y="2232858"/>
            <a:ext cx="2630519" cy="4028899"/>
          </a:xfrm>
          <a:prstGeom prst="rect">
            <a:avLst/>
          </a:prstGeom>
        </p:spPr>
      </p:pic>
      <p:pic>
        <p:nvPicPr>
          <p:cNvPr id="6" name="Paveikslėlis 5">
            <a:extLst>
              <a:ext uri="{FF2B5EF4-FFF2-40B4-BE49-F238E27FC236}">
                <a16:creationId xmlns:a16="http://schemas.microsoft.com/office/drawing/2014/main" id="{0551027F-1891-4979-8D76-72A87BF03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6933" y="2232858"/>
            <a:ext cx="2573744" cy="40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5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ADA8918-3DA5-4B02-9897-3917CCB3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>
                <a:solidFill>
                  <a:srgbClr val="002060"/>
                </a:solidFill>
              </a:rPr>
              <a:t>downsampling</a:t>
            </a:r>
            <a:endParaRPr lang="lt-LT" dirty="0">
              <a:solidFill>
                <a:srgbClr val="002060"/>
              </a:solidFill>
            </a:endParaRP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280FCD73-3AA6-4F0B-8A02-45F9A08337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100" y="1497496"/>
            <a:ext cx="7566025" cy="4576853"/>
          </a:xfrm>
        </p:spPr>
        <p:txBody>
          <a:bodyPr/>
          <a:lstStyle/>
          <a:p>
            <a:pPr algn="just"/>
            <a:r>
              <a:rPr lang="en-US" sz="2400" dirty="0"/>
              <a:t>Pooling is the idea of reducing the number of a group of values by choosing only some of the values or calculating new values to represent the previous ones.</a:t>
            </a:r>
            <a:endParaRPr lang="lt-LT" sz="3200" dirty="0"/>
          </a:p>
          <a:p>
            <a:pPr algn="just"/>
            <a:endParaRPr lang="lt-LT" sz="3200" dirty="0"/>
          </a:p>
        </p:txBody>
      </p:sp>
      <p:pic>
        <p:nvPicPr>
          <p:cNvPr id="6" name="Paveikslėlis 5">
            <a:extLst>
              <a:ext uri="{FF2B5EF4-FFF2-40B4-BE49-F238E27FC236}">
                <a16:creationId xmlns:a16="http://schemas.microsoft.com/office/drawing/2014/main" id="{79EEC669-0B71-4B71-8F77-C4EEA51B0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585" y="3112160"/>
            <a:ext cx="4646443" cy="287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3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ADA8918-3DA5-4B02-9897-3917CCB3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>
                <a:solidFill>
                  <a:srgbClr val="002060"/>
                </a:solidFill>
              </a:rPr>
              <a:t>PROCESS 1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280FCD73-3AA6-4F0B-8A02-45F9A08337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100" y="1497496"/>
            <a:ext cx="7566025" cy="4576853"/>
          </a:xfrm>
        </p:spPr>
        <p:txBody>
          <a:bodyPr/>
          <a:lstStyle/>
          <a:p>
            <a:pPr algn="just"/>
            <a:r>
              <a:rPr lang="lt-LT" sz="2400" dirty="0" err="1"/>
              <a:t>Image</a:t>
            </a:r>
            <a:r>
              <a:rPr lang="lt-LT" sz="2400" dirty="0"/>
              <a:t> -&gt; </a:t>
            </a:r>
            <a:r>
              <a:rPr lang="lt-LT" sz="2400" dirty="0" err="1"/>
              <a:t>Gaussian</a:t>
            </a:r>
            <a:r>
              <a:rPr lang="lt-LT" sz="2400" dirty="0"/>
              <a:t> </a:t>
            </a:r>
            <a:r>
              <a:rPr lang="lt-LT" sz="2400" dirty="0" err="1"/>
              <a:t>blur</a:t>
            </a:r>
            <a:r>
              <a:rPr lang="lt-LT" sz="2400" dirty="0"/>
              <a:t>(</a:t>
            </a:r>
            <a:r>
              <a:rPr lang="lt-LT" sz="2400" dirty="0" err="1"/>
              <a:t>optional</a:t>
            </a:r>
            <a:r>
              <a:rPr lang="lt-LT" sz="2400" dirty="0"/>
              <a:t>) -&gt; </a:t>
            </a:r>
            <a:r>
              <a:rPr lang="lt-LT" sz="2400" dirty="0" err="1"/>
              <a:t>Downsampling</a:t>
            </a:r>
            <a:r>
              <a:rPr lang="lt-LT" sz="2400" dirty="0"/>
              <a:t> -&gt; </a:t>
            </a:r>
            <a:r>
              <a:rPr lang="lt-LT" sz="2400" dirty="0" err="1"/>
              <a:t>Sobel</a:t>
            </a:r>
            <a:r>
              <a:rPr lang="lt-LT" sz="2400" dirty="0"/>
              <a:t> </a:t>
            </a:r>
            <a:r>
              <a:rPr lang="lt-LT" sz="2400" dirty="0" err="1"/>
              <a:t>operator</a:t>
            </a:r>
            <a:r>
              <a:rPr lang="lt-LT" sz="2400" dirty="0"/>
              <a:t> </a:t>
            </a:r>
            <a:r>
              <a:rPr lang="lt-LT" sz="2400" dirty="0" err="1"/>
              <a:t>with</a:t>
            </a:r>
            <a:r>
              <a:rPr lang="lt-LT" sz="2400" dirty="0"/>
              <a:t> 1-pixel </a:t>
            </a:r>
            <a:r>
              <a:rPr lang="lt-LT" sz="2400" dirty="0" err="1"/>
              <a:t>stride</a:t>
            </a:r>
            <a:endParaRPr lang="lt-LT" sz="2400" dirty="0"/>
          </a:p>
          <a:p>
            <a:pPr algn="just"/>
            <a:endParaRPr lang="lt-LT" sz="2400" dirty="0"/>
          </a:p>
          <a:p>
            <a:pPr algn="just"/>
            <a:endParaRPr lang="lt-LT" sz="2400" dirty="0"/>
          </a:p>
        </p:txBody>
      </p:sp>
      <p:pic>
        <p:nvPicPr>
          <p:cNvPr id="3" name="Paveikslėlis 2">
            <a:extLst>
              <a:ext uri="{FF2B5EF4-FFF2-40B4-BE49-F238E27FC236}">
                <a16:creationId xmlns:a16="http://schemas.microsoft.com/office/drawing/2014/main" id="{17D9D2BA-FB73-4C1D-AE45-99AE8D1A3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27" y="2423604"/>
            <a:ext cx="2493808" cy="3848711"/>
          </a:xfrm>
          <a:prstGeom prst="rect">
            <a:avLst/>
          </a:prstGeom>
        </p:spPr>
      </p:pic>
      <p:pic>
        <p:nvPicPr>
          <p:cNvPr id="5" name="Paveikslėlis 4">
            <a:extLst>
              <a:ext uri="{FF2B5EF4-FFF2-40B4-BE49-F238E27FC236}">
                <a16:creationId xmlns:a16="http://schemas.microsoft.com/office/drawing/2014/main" id="{EC07181A-84C1-4452-9D5B-488CF5F86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677" y="2232858"/>
            <a:ext cx="2630519" cy="4028899"/>
          </a:xfrm>
          <a:prstGeom prst="rect">
            <a:avLst/>
          </a:prstGeom>
        </p:spPr>
      </p:pic>
      <p:pic>
        <p:nvPicPr>
          <p:cNvPr id="6" name="Paveikslėlis 5">
            <a:extLst>
              <a:ext uri="{FF2B5EF4-FFF2-40B4-BE49-F238E27FC236}">
                <a16:creationId xmlns:a16="http://schemas.microsoft.com/office/drawing/2014/main" id="{0551027F-1891-4979-8D76-72A87BF03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6933" y="2232858"/>
            <a:ext cx="2573744" cy="40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4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280FCD73-3AA6-4F0B-8A02-45F9A08337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101" y="1733797"/>
            <a:ext cx="3771900" cy="4340552"/>
          </a:xfrm>
        </p:spPr>
        <p:txBody>
          <a:bodyPr/>
          <a:lstStyle/>
          <a:p>
            <a:pPr algn="just"/>
            <a:r>
              <a:rPr lang="lt-LT" sz="2000" dirty="0" err="1"/>
              <a:t>Its</a:t>
            </a:r>
            <a:r>
              <a:rPr lang="lt-LT" sz="2000" dirty="0"/>
              <a:t> a </a:t>
            </a:r>
            <a:r>
              <a:rPr lang="lt-LT" sz="2000" dirty="0" err="1"/>
              <a:t>differential</a:t>
            </a:r>
            <a:r>
              <a:rPr lang="lt-LT" sz="2000" dirty="0"/>
              <a:t> </a:t>
            </a:r>
            <a:r>
              <a:rPr lang="lt-LT" sz="2000" dirty="0" err="1"/>
              <a:t>gradient</a:t>
            </a:r>
            <a:r>
              <a:rPr lang="lt-LT" sz="2000" dirty="0"/>
              <a:t> </a:t>
            </a:r>
            <a:r>
              <a:rPr lang="lt-LT" sz="2000" dirty="0" err="1"/>
              <a:t>operator</a:t>
            </a:r>
            <a:r>
              <a:rPr lang="lt-LT" sz="2000" dirty="0"/>
              <a:t>, </a:t>
            </a:r>
            <a:r>
              <a:rPr lang="lt-LT" sz="2000" dirty="0" err="1"/>
              <a:t>estimating</a:t>
            </a:r>
            <a:r>
              <a:rPr lang="lt-LT" sz="2000" dirty="0"/>
              <a:t> </a:t>
            </a:r>
            <a:r>
              <a:rPr lang="lt-LT" sz="2000" dirty="0" err="1"/>
              <a:t>local</a:t>
            </a:r>
            <a:r>
              <a:rPr lang="lt-LT" sz="2000" dirty="0"/>
              <a:t> </a:t>
            </a:r>
            <a:r>
              <a:rPr lang="lt-LT" sz="2000" dirty="0" err="1"/>
              <a:t>intensity</a:t>
            </a:r>
            <a:r>
              <a:rPr lang="lt-LT" sz="2000" dirty="0"/>
              <a:t> </a:t>
            </a:r>
            <a:r>
              <a:rPr lang="lt-LT" sz="2000" dirty="0" err="1"/>
              <a:t>gradients</a:t>
            </a:r>
            <a:r>
              <a:rPr lang="lt-LT" sz="2000" dirty="0"/>
              <a:t> </a:t>
            </a:r>
            <a:r>
              <a:rPr lang="lt-LT" sz="2000" dirty="0" err="1"/>
              <a:t>with</a:t>
            </a:r>
            <a:r>
              <a:rPr lang="lt-LT" sz="2000" dirty="0"/>
              <a:t> </a:t>
            </a:r>
            <a:r>
              <a:rPr lang="lt-LT" sz="2000" dirty="0" err="1"/>
              <a:t>the</a:t>
            </a:r>
            <a:r>
              <a:rPr lang="lt-LT" sz="2000" dirty="0"/>
              <a:t> </a:t>
            </a:r>
            <a:r>
              <a:rPr lang="lt-LT" sz="2000" dirty="0" err="1"/>
              <a:t>aid</a:t>
            </a:r>
            <a:r>
              <a:rPr lang="lt-LT" sz="2000" dirty="0"/>
              <a:t> </a:t>
            </a:r>
            <a:r>
              <a:rPr lang="lt-LT" sz="2000" dirty="0" err="1"/>
              <a:t>of</a:t>
            </a:r>
            <a:r>
              <a:rPr lang="lt-LT" sz="2000" dirty="0"/>
              <a:t> </a:t>
            </a:r>
            <a:r>
              <a:rPr lang="lt-LT" sz="2000" dirty="0" err="1"/>
              <a:t>two</a:t>
            </a:r>
            <a:r>
              <a:rPr lang="lt-LT" sz="2000" dirty="0"/>
              <a:t> </a:t>
            </a:r>
            <a:r>
              <a:rPr lang="lt-LT" sz="2000" dirty="0" err="1"/>
              <a:t>convolution</a:t>
            </a:r>
            <a:r>
              <a:rPr lang="lt-LT" sz="2000" dirty="0"/>
              <a:t> </a:t>
            </a:r>
            <a:r>
              <a:rPr lang="lt-LT" sz="2000" dirty="0" err="1"/>
              <a:t>masks</a:t>
            </a:r>
            <a:r>
              <a:rPr lang="lt-LT" sz="2000" dirty="0"/>
              <a:t> (</a:t>
            </a:r>
            <a:r>
              <a:rPr lang="lt-LT" sz="2000" dirty="0" err="1"/>
              <a:t>Gx</a:t>
            </a:r>
            <a:r>
              <a:rPr lang="lt-LT" sz="2000" dirty="0"/>
              <a:t> &amp; </a:t>
            </a:r>
            <a:r>
              <a:rPr lang="lt-LT" sz="2000" dirty="0" err="1"/>
              <a:t>Gy</a:t>
            </a:r>
            <a:r>
              <a:rPr lang="lt-LT" sz="2000" dirty="0"/>
              <a:t>):</a:t>
            </a:r>
          </a:p>
          <a:p>
            <a:pPr algn="just"/>
            <a:endParaRPr lang="lt-LT" sz="2000" dirty="0"/>
          </a:p>
          <a:p>
            <a:pPr algn="just"/>
            <a:endParaRPr lang="lt-LT" sz="2000" dirty="0"/>
          </a:p>
          <a:p>
            <a:pPr algn="just"/>
            <a:r>
              <a:rPr lang="lt-LT" sz="2000" dirty="0" err="1"/>
              <a:t>Local</a:t>
            </a:r>
            <a:r>
              <a:rPr lang="lt-LT" sz="2000" dirty="0"/>
              <a:t> </a:t>
            </a:r>
            <a:r>
              <a:rPr lang="lt-LT" sz="2000" dirty="0" err="1"/>
              <a:t>edge</a:t>
            </a:r>
            <a:r>
              <a:rPr lang="lt-LT" sz="2000" dirty="0"/>
              <a:t> </a:t>
            </a:r>
            <a:r>
              <a:rPr lang="lt-LT" sz="2000" dirty="0" err="1"/>
              <a:t>magnitude</a:t>
            </a:r>
            <a:r>
              <a:rPr lang="lt-LT" sz="2000" dirty="0"/>
              <a:t> </a:t>
            </a:r>
            <a:r>
              <a:rPr lang="lt-LT" sz="2000" dirty="0" err="1"/>
              <a:t>is</a:t>
            </a:r>
            <a:r>
              <a:rPr lang="lt-LT" sz="2000" dirty="0"/>
              <a:t> </a:t>
            </a:r>
            <a:r>
              <a:rPr lang="lt-LT" sz="2000" dirty="0" err="1"/>
              <a:t>computed</a:t>
            </a:r>
            <a:r>
              <a:rPr lang="lt-LT" sz="2000" dirty="0"/>
              <a:t> </a:t>
            </a:r>
            <a:r>
              <a:rPr lang="lt-LT" sz="2000" dirty="0" err="1"/>
              <a:t>vectorically</a:t>
            </a:r>
            <a:r>
              <a:rPr lang="lt-LT" sz="2000" dirty="0"/>
              <a:t> </a:t>
            </a:r>
            <a:r>
              <a:rPr lang="lt-LT" sz="2000" dirty="0" err="1"/>
              <a:t>using</a:t>
            </a:r>
            <a:r>
              <a:rPr lang="lt-LT" sz="2000" dirty="0"/>
              <a:t> </a:t>
            </a:r>
            <a:r>
              <a:rPr lang="lt-LT" sz="2000" dirty="0" err="1"/>
              <a:t>nonlinear</a:t>
            </a:r>
            <a:r>
              <a:rPr lang="lt-LT" sz="2000" dirty="0"/>
              <a:t> </a:t>
            </a:r>
            <a:r>
              <a:rPr lang="lt-LT" sz="2000" dirty="0" err="1"/>
              <a:t>transformation</a:t>
            </a:r>
            <a:endParaRPr lang="lt-LT" sz="2000" dirty="0"/>
          </a:p>
          <a:p>
            <a:pPr algn="just"/>
            <a:endParaRPr lang="lt-LT" sz="2000" dirty="0"/>
          </a:p>
          <a:p>
            <a:pPr algn="just"/>
            <a:endParaRPr lang="lt-LT" sz="2000" dirty="0"/>
          </a:p>
          <a:p>
            <a:pPr algn="just"/>
            <a:endParaRPr lang="lt-LT" sz="2000" dirty="0"/>
          </a:p>
          <a:p>
            <a:pPr algn="just"/>
            <a:endParaRPr lang="lt-LT" sz="2000" dirty="0"/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34BB97A2-D981-42C0-B04B-285607952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655" y="1817387"/>
            <a:ext cx="3225394" cy="1553990"/>
          </a:xfrm>
          <a:prstGeom prst="rect">
            <a:avLst/>
          </a:prstGeom>
        </p:spPr>
      </p:pic>
      <p:sp>
        <p:nvSpPr>
          <p:cNvPr id="2" name="Pavadinimas 1">
            <a:extLst>
              <a:ext uri="{FF2B5EF4-FFF2-40B4-BE49-F238E27FC236}">
                <a16:creationId xmlns:a16="http://schemas.microsoft.com/office/drawing/2014/main" id="{5ADA8918-3DA5-4B02-9897-3917CCB3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>
                <a:solidFill>
                  <a:srgbClr val="002060"/>
                </a:solidFill>
              </a:rPr>
              <a:t>Sobel</a:t>
            </a:r>
            <a:r>
              <a:rPr lang="lt-LT" dirty="0">
                <a:solidFill>
                  <a:srgbClr val="002060"/>
                </a:solidFill>
              </a:rPr>
              <a:t> </a:t>
            </a:r>
            <a:r>
              <a:rPr lang="lt-LT" dirty="0" err="1">
                <a:solidFill>
                  <a:srgbClr val="002060"/>
                </a:solidFill>
              </a:rPr>
              <a:t>operator</a:t>
            </a:r>
            <a:endParaRPr lang="lt-LT" dirty="0">
              <a:solidFill>
                <a:srgbClr val="002060"/>
              </a:solidFill>
            </a:endParaRPr>
          </a:p>
        </p:txBody>
      </p:sp>
      <p:pic>
        <p:nvPicPr>
          <p:cNvPr id="3" name="Paveikslėlis 2">
            <a:extLst>
              <a:ext uri="{FF2B5EF4-FFF2-40B4-BE49-F238E27FC236}">
                <a16:creationId xmlns:a16="http://schemas.microsoft.com/office/drawing/2014/main" id="{9DE01685-7B1A-4D5E-B60A-6A6EA1556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232" y="3777094"/>
            <a:ext cx="4053607" cy="1757143"/>
          </a:xfrm>
          <a:prstGeom prst="rect">
            <a:avLst/>
          </a:prstGeom>
        </p:spPr>
      </p:pic>
      <p:pic>
        <p:nvPicPr>
          <p:cNvPr id="7" name="Paveikslėlis 6">
            <a:extLst>
              <a:ext uri="{FF2B5EF4-FFF2-40B4-BE49-F238E27FC236}">
                <a16:creationId xmlns:a16="http://schemas.microsoft.com/office/drawing/2014/main" id="{405DB314-312D-44B6-A37D-035D712A1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3775" y="4998834"/>
            <a:ext cx="15621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8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TU 1">
      <a:dk1>
        <a:srgbClr val="141313"/>
      </a:dk1>
      <a:lt1>
        <a:sysClr val="window" lastClr="FFFFFF"/>
      </a:lt1>
      <a:dk2>
        <a:srgbClr val="18646A"/>
      </a:dk2>
      <a:lt2>
        <a:srgbClr val="D8A15D"/>
      </a:lt2>
      <a:accent1>
        <a:srgbClr val="223B50"/>
      </a:accent1>
      <a:accent2>
        <a:srgbClr val="AC3837"/>
      </a:accent2>
      <a:accent3>
        <a:srgbClr val="4A614B"/>
      </a:accent3>
      <a:accent4>
        <a:srgbClr val="DA4F36"/>
      </a:accent4>
      <a:accent5>
        <a:srgbClr val="B9BC25"/>
      </a:accent5>
      <a:accent6>
        <a:srgbClr val="53B086"/>
      </a:accent6>
      <a:hlink>
        <a:srgbClr val="97C65D"/>
      </a:hlink>
      <a:folHlink>
        <a:srgbClr val="8EACBA"/>
      </a:folHlink>
    </a:clrScheme>
    <a:fontScheme name="ktufontas">
      <a:majorFont>
        <a:latin typeface="PF DinText Pro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F DinText Pro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58B64AFFE26B43B77AA17D11A60417" ma:contentTypeVersion="1" ma:contentTypeDescription="Create a new document." ma:contentTypeScope="" ma:versionID="01bd53db0e8d6d534b754d77d1b7686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9ab8c2b3c1d2a690bc60d382cab7cd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59C9D7-9BE3-486A-9FD8-43EC9B5E1F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2C4A1C-AD55-4E50-97E8-50272240BBDB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9CCD23C-1E55-4C3B-A7D1-9739D2121B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280</Words>
  <Application>Microsoft Office PowerPoint</Application>
  <PresentationFormat>Demonstracija ekrane (4:3)</PresentationFormat>
  <Paragraphs>55</Paragraphs>
  <Slides>15</Slides>
  <Notes>14</Notes>
  <HiddenSlides>0</HiddenSlides>
  <MMClips>0</MMClips>
  <ScaleCrop>false</ScaleCrop>
  <HeadingPairs>
    <vt:vector size="6" baseType="variant">
      <vt:variant>
        <vt:lpstr>Naudojami šriftai</vt:lpstr>
      </vt:variant>
      <vt:variant>
        <vt:i4>4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15</vt:i4>
      </vt:variant>
    </vt:vector>
  </HeadingPairs>
  <TitlesOfParts>
    <vt:vector size="20" baseType="lpstr">
      <vt:lpstr>Arial</vt:lpstr>
      <vt:lpstr>Calibri</vt:lpstr>
      <vt:lpstr>Lucida Grande</vt:lpstr>
      <vt:lpstr>PF DinText Pro</vt:lpstr>
      <vt:lpstr>Office Theme</vt:lpstr>
      <vt:lpstr>Edge detection with different pixel stride </vt:lpstr>
      <vt:lpstr>task</vt:lpstr>
      <vt:lpstr>EDGE DETECTION</vt:lpstr>
      <vt:lpstr>PROCESS 1</vt:lpstr>
      <vt:lpstr>Gaussian blur</vt:lpstr>
      <vt:lpstr>PROCESS 1</vt:lpstr>
      <vt:lpstr>downsampling</vt:lpstr>
      <vt:lpstr>PROCESS 1</vt:lpstr>
      <vt:lpstr>Sobel operator</vt:lpstr>
      <vt:lpstr>Sobel 1-pixel stride</vt:lpstr>
      <vt:lpstr>PROCESS 1</vt:lpstr>
      <vt:lpstr>Process 2</vt:lpstr>
      <vt:lpstr>Sobel 2-pixel stride</vt:lpstr>
      <vt:lpstr>Process 2</vt:lpstr>
      <vt:lpstr>comparison</vt:lpstr>
    </vt:vector>
  </TitlesOfParts>
  <Company>KTU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Dizainas</dc:creator>
  <cp:lastModifiedBy>Aurelija</cp:lastModifiedBy>
  <cp:revision>252</cp:revision>
  <dcterms:created xsi:type="dcterms:W3CDTF">2014-01-28T08:46:28Z</dcterms:created>
  <dcterms:modified xsi:type="dcterms:W3CDTF">2019-05-09T07:29:14Z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0x0101006558B64AFFE26B43B77AA17D11A60417</vt:lpwstr>
  </property>
</Properties>
</file>