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1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8BDD-9149-B949-8760-4A3DC2AA249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/>
              <a:t> </a:t>
            </a:r>
            <a:r>
              <a:rPr lang="en-US" dirty="0" smtClean="0"/>
              <a:t>benchmark on P100 and V100 in </a:t>
            </a:r>
            <a:r>
              <a:rPr lang="en-US" dirty="0" err="1" smtClean="0"/>
              <a:t>DLaaS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Parijat</a:t>
            </a:r>
            <a:r>
              <a:rPr lang="en-US" sz="3600" dirty="0" smtClean="0"/>
              <a:t> </a:t>
            </a:r>
            <a:r>
              <a:rPr lang="en-US" sz="3600" dirty="0" err="1" smtClean="0"/>
              <a:t>Dube</a:t>
            </a:r>
            <a:endParaRPr lang="en-US" sz="3600" dirty="0" smtClean="0"/>
          </a:p>
          <a:p>
            <a:r>
              <a:rPr lang="en-US" sz="3600" dirty="0" smtClean="0"/>
              <a:t>01/16/18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73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P100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9438" cy="42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V100 Data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81" y="1690688"/>
            <a:ext cx="8865980" cy="49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Caffe benchmark on P100 and V100 in DLaaS </vt:lpstr>
      <vt:lpstr>P100 Data</vt:lpstr>
      <vt:lpstr>V100 Data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2018-01-16T19:23:57Z</dcterms:created>
  <dcterms:modified xsi:type="dcterms:W3CDTF">2018-01-16T19:52:32Z</dcterms:modified>
</cp:coreProperties>
</file>