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4640"/>
  </p:normalViewPr>
  <p:slideViewPr>
    <p:cSldViewPr snapToGrid="0" snapToObjects="1">
      <p:cViewPr varScale="1">
        <p:scale>
          <a:sx n="95" d="100"/>
          <a:sy n="95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8BDD-9149-B949-8760-4A3DC2AA249E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236C-69A0-9346-8CAA-E761BBE99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benchmarks on  V100 in </a:t>
            </a:r>
            <a:r>
              <a:rPr lang="en-US" dirty="0" err="1" smtClean="0"/>
              <a:t>DLaaS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Parijat</a:t>
            </a:r>
            <a:r>
              <a:rPr lang="en-US" sz="3600" dirty="0" smtClean="0"/>
              <a:t> </a:t>
            </a:r>
            <a:r>
              <a:rPr lang="en-US" sz="3600" dirty="0" err="1" smtClean="0"/>
              <a:t>Dube</a:t>
            </a:r>
            <a:endParaRPr lang="en-US" sz="3600" dirty="0" smtClean="0"/>
          </a:p>
          <a:p>
            <a:r>
              <a:rPr lang="en-US" sz="3600" dirty="0" smtClean="0"/>
              <a:t>01/18/18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73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100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8225"/>
            <a:ext cx="9146988" cy="506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was in COS but was copied to local disk before the run. </a:t>
            </a:r>
          </a:p>
          <a:p>
            <a:r>
              <a:rPr lang="en-US" dirty="0" smtClean="0"/>
              <a:t>No noticeable improvement in performance of </a:t>
            </a:r>
            <a:r>
              <a:rPr lang="en-US" dirty="0" err="1" smtClean="0"/>
              <a:t>Alexnet</a:t>
            </a:r>
            <a:r>
              <a:rPr lang="en-US" dirty="0" smtClean="0"/>
              <a:t>, resnet50, vgg16 </a:t>
            </a:r>
            <a:r>
              <a:rPr lang="en-US" dirty="0"/>
              <a:t>performance </a:t>
            </a:r>
            <a:r>
              <a:rPr lang="en-US" dirty="0" smtClean="0"/>
              <a:t>with </a:t>
            </a:r>
            <a:r>
              <a:rPr lang="en-US" dirty="0"/>
              <a:t>increased </a:t>
            </a:r>
            <a:r>
              <a:rPr lang="en-US" dirty="0" err="1"/>
              <a:t>cpu</a:t>
            </a:r>
            <a:r>
              <a:rPr lang="en-US" dirty="0"/>
              <a:t> from 16 to 30 			</a:t>
            </a:r>
          </a:p>
          <a:p>
            <a:r>
              <a:rPr lang="en-US" dirty="0"/>
              <a:t>Inception3 slightly improved from 16 to 28 but no improvement from 28 to 30 								</a:t>
            </a:r>
          </a:p>
          <a:p>
            <a:r>
              <a:rPr lang="en-US" dirty="0"/>
              <a:t>Average </a:t>
            </a:r>
            <a:r>
              <a:rPr lang="en-US" dirty="0" err="1"/>
              <a:t>gpu</a:t>
            </a:r>
            <a:r>
              <a:rPr lang="en-US" dirty="0"/>
              <a:t> utilization obtained using </a:t>
            </a:r>
            <a:r>
              <a:rPr lang="en-US" dirty="0" err="1"/>
              <a:t>nvidia-smi</a:t>
            </a:r>
            <a:r>
              <a:rPr lang="en-US" dirty="0"/>
              <a:t> 			</a:t>
            </a:r>
          </a:p>
          <a:p>
            <a:r>
              <a:rPr lang="en-US" dirty="0" err="1"/>
              <a:t>Alexnet</a:t>
            </a:r>
            <a:r>
              <a:rPr lang="en-US" dirty="0"/>
              <a:t> with 2 GPU show very low GPU utilization (~11%) and even lower throughput than 1 GPU case 								</a:t>
            </a:r>
          </a:p>
        </p:txBody>
      </p:sp>
    </p:spTree>
    <p:extLst>
      <p:ext uri="{BB962C8B-B14F-4D97-AF65-F5344CB8AC3E}">
        <p14:creationId xmlns:p14="http://schemas.microsoft.com/office/powerpoint/2010/main" val="19832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Tensorflow benchmarks on  V100 in DLaaS </vt:lpstr>
      <vt:lpstr>V100 Data</vt:lpstr>
      <vt:lpstr>Observations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2018-01-16T19:23:57Z</dcterms:created>
  <dcterms:modified xsi:type="dcterms:W3CDTF">2018-01-18T20:02:36Z</dcterms:modified>
</cp:coreProperties>
</file>