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FFFDFD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FFFDFD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FFFDFD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98483" y="74524"/>
            <a:ext cx="596582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FFFDFD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4143" y="2743695"/>
            <a:ext cx="14368144" cy="389826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 marL="12065" marR="5080" indent="-635">
              <a:lnSpc>
                <a:spcPct val="100200"/>
              </a:lnSpc>
              <a:spcBef>
                <a:spcPts val="105"/>
              </a:spcBef>
            </a:pPr>
            <a:r>
              <a:rPr dirty="0" sz="8450" spc="-740">
                <a:solidFill>
                  <a:srgbClr val="FFFFFF"/>
                </a:solidFill>
              </a:rPr>
              <a:t>Психологическая </a:t>
            </a:r>
            <a:r>
              <a:rPr dirty="0" sz="8450" spc="-735">
                <a:solidFill>
                  <a:srgbClr val="FFFFFF"/>
                </a:solidFill>
              </a:rPr>
              <a:t> </a:t>
            </a:r>
            <a:r>
              <a:rPr dirty="0" sz="8450" spc="-500">
                <a:solidFill>
                  <a:srgbClr val="FFFFFF"/>
                </a:solidFill>
              </a:rPr>
              <a:t>подде</a:t>
            </a:r>
            <a:r>
              <a:rPr dirty="0" sz="8450" spc="-555">
                <a:solidFill>
                  <a:srgbClr val="FFFFFF"/>
                </a:solidFill>
              </a:rPr>
              <a:t>р</a:t>
            </a:r>
            <a:r>
              <a:rPr dirty="0" sz="8450" spc="-880">
                <a:solidFill>
                  <a:srgbClr val="FFFFFF"/>
                </a:solidFill>
              </a:rPr>
              <a:t>жка</a:t>
            </a:r>
            <a:r>
              <a:rPr dirty="0" sz="8450" spc="-1205">
                <a:solidFill>
                  <a:srgbClr val="FFFFFF"/>
                </a:solidFill>
              </a:rPr>
              <a:t> </a:t>
            </a:r>
            <a:r>
              <a:rPr dirty="0" sz="8450" spc="-735">
                <a:solidFill>
                  <a:srgbClr val="FFFFFF"/>
                </a:solidFill>
              </a:rPr>
              <a:t>через</a:t>
            </a:r>
            <a:r>
              <a:rPr dirty="0" sz="8450" spc="-1205">
                <a:solidFill>
                  <a:srgbClr val="FFFFFF"/>
                </a:solidFill>
              </a:rPr>
              <a:t> </a:t>
            </a:r>
            <a:r>
              <a:rPr dirty="0" sz="8450" spc="-375">
                <a:solidFill>
                  <a:srgbClr val="FFFFFF"/>
                </a:solidFill>
              </a:rPr>
              <a:t>чат</a:t>
            </a:r>
            <a:r>
              <a:rPr dirty="0" sz="8450" spc="-335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8450" spc="-490">
                <a:solidFill>
                  <a:srgbClr val="FFFFFF"/>
                </a:solidFill>
              </a:rPr>
              <a:t>б</a:t>
            </a:r>
            <a:r>
              <a:rPr dirty="0" sz="8450" spc="-575">
                <a:solidFill>
                  <a:srgbClr val="FFFFFF"/>
                </a:solidFill>
              </a:rPr>
              <a:t>о</a:t>
            </a:r>
            <a:r>
              <a:rPr dirty="0" sz="8450" spc="-365">
                <a:solidFill>
                  <a:srgbClr val="FFFFFF"/>
                </a:solidFill>
              </a:rPr>
              <a:t>т</a:t>
            </a:r>
            <a:r>
              <a:rPr dirty="0" sz="8450" spc="-480">
                <a:solidFill>
                  <a:srgbClr val="FFFFFF"/>
                </a:solidFill>
              </a:rPr>
              <a:t>а</a:t>
            </a:r>
            <a:r>
              <a:rPr dirty="0" sz="8450" spc="-1225">
                <a:solidFill>
                  <a:srgbClr val="FFFFFF"/>
                </a:solidFill>
                <a:latin typeface="Trebuchet MS"/>
                <a:cs typeface="Trebuchet MS"/>
              </a:rPr>
              <a:t>:  </a:t>
            </a:r>
            <a:r>
              <a:rPr dirty="0" sz="8450" spc="-770">
                <a:solidFill>
                  <a:srgbClr val="FFFFFF"/>
                </a:solidFill>
              </a:rPr>
              <a:t>слушая</a:t>
            </a:r>
            <a:r>
              <a:rPr dirty="0" sz="8450" spc="-1205">
                <a:solidFill>
                  <a:srgbClr val="FFFFFF"/>
                </a:solidFill>
              </a:rPr>
              <a:t> </a:t>
            </a:r>
            <a:r>
              <a:rPr dirty="0" sz="8450" spc="-380">
                <a:solidFill>
                  <a:srgbClr val="FFFFFF"/>
                </a:solidFill>
              </a:rPr>
              <a:t>ваши</a:t>
            </a:r>
            <a:r>
              <a:rPr dirty="0" sz="8450" spc="-1205">
                <a:solidFill>
                  <a:srgbClr val="FFFFFF"/>
                </a:solidFill>
              </a:rPr>
              <a:t> </a:t>
            </a:r>
            <a:r>
              <a:rPr dirty="0" sz="8450" spc="-575">
                <a:solidFill>
                  <a:srgbClr val="FFFFFF"/>
                </a:solidFill>
              </a:rPr>
              <a:t>эмоции</a:t>
            </a:r>
            <a:endParaRPr sz="84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08"/>
                </a:moveTo>
                <a:lnTo>
                  <a:pt x="3380981" y="526808"/>
                </a:lnTo>
                <a:lnTo>
                  <a:pt x="3399371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91" y="321322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37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74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48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69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40" y="271729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81"/>
                </a:lnTo>
                <a:lnTo>
                  <a:pt x="3288881" y="526808"/>
                </a:lnTo>
                <a:lnTo>
                  <a:pt x="0" y="526808"/>
                </a:lnTo>
                <a:lnTo>
                  <a:pt x="0" y="574433"/>
                </a:lnTo>
                <a:lnTo>
                  <a:pt x="3229521" y="574433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71" y="1009789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34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84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69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36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13" y="2162441"/>
                </a:lnTo>
                <a:lnTo>
                  <a:pt x="1325003" y="2137587"/>
                </a:lnTo>
                <a:lnTo>
                  <a:pt x="1371765" y="2112137"/>
                </a:lnTo>
                <a:lnTo>
                  <a:pt x="1417955" y="2086305"/>
                </a:lnTo>
                <a:lnTo>
                  <a:pt x="1463903" y="2059914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37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64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86" y="1051585"/>
                </a:lnTo>
                <a:lnTo>
                  <a:pt x="3013252" y="835710"/>
                </a:lnTo>
                <a:lnTo>
                  <a:pt x="3088195" y="768654"/>
                </a:lnTo>
                <a:lnTo>
                  <a:pt x="3126016" y="735418"/>
                </a:lnTo>
                <a:lnTo>
                  <a:pt x="3164103" y="702424"/>
                </a:lnTo>
                <a:lnTo>
                  <a:pt x="3202482" y="669759"/>
                </a:lnTo>
                <a:lnTo>
                  <a:pt x="3241167" y="637438"/>
                </a:lnTo>
                <a:lnTo>
                  <a:pt x="3280168" y="605548"/>
                </a:lnTo>
                <a:lnTo>
                  <a:pt x="3319132" y="574433"/>
                </a:lnTo>
                <a:lnTo>
                  <a:pt x="18287988" y="574433"/>
                </a:lnTo>
                <a:lnTo>
                  <a:pt x="18287988" y="526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892605"/>
            <a:ext cx="18288000" cy="2394585"/>
          </a:xfrm>
          <a:custGeom>
            <a:avLst/>
            <a:gdLst/>
            <a:ahLst/>
            <a:cxnLst/>
            <a:rect l="l" t="t" r="r" b="b"/>
            <a:pathLst>
              <a:path w="18288000" h="2394584">
                <a:moveTo>
                  <a:pt x="18287988" y="0"/>
                </a:moveTo>
                <a:lnTo>
                  <a:pt x="18231523" y="5473"/>
                </a:lnTo>
                <a:lnTo>
                  <a:pt x="18154549" y="18605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25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608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42" y="378625"/>
                </a:lnTo>
                <a:lnTo>
                  <a:pt x="17129417" y="404558"/>
                </a:lnTo>
                <a:lnTo>
                  <a:pt x="17082986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4011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803" y="1075753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37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43" y="2123998"/>
                </a:lnTo>
                <a:lnTo>
                  <a:pt x="14932660" y="2147773"/>
                </a:lnTo>
                <a:lnTo>
                  <a:pt x="14890179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95" y="2391841"/>
                </a:lnTo>
                <a:lnTo>
                  <a:pt x="14309179" y="2394394"/>
                </a:lnTo>
                <a:lnTo>
                  <a:pt x="14492897" y="2394394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24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87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40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56" y="1148930"/>
                </a:lnTo>
                <a:lnTo>
                  <a:pt x="16270364" y="1083856"/>
                </a:lnTo>
                <a:lnTo>
                  <a:pt x="16308527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96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80" y="424751"/>
                </a:lnTo>
                <a:lnTo>
                  <a:pt x="17248683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34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27" y="156133"/>
                </a:lnTo>
                <a:lnTo>
                  <a:pt x="17873434" y="141363"/>
                </a:lnTo>
                <a:lnTo>
                  <a:pt x="17921542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61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87" y="61823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5292" y="149123"/>
            <a:ext cx="9805035" cy="705230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758190">
              <a:lnSpc>
                <a:spcPct val="100299"/>
              </a:lnSpc>
              <a:spcBef>
                <a:spcPts val="90"/>
              </a:spcBef>
            </a:pPr>
            <a:r>
              <a:rPr dirty="0" sz="4600" spc="65" b="1">
                <a:solidFill>
                  <a:srgbClr val="FFFFFF"/>
                </a:solidFill>
                <a:latin typeface="Arial"/>
                <a:cs typeface="Arial"/>
              </a:rPr>
              <a:t>Ч</a:t>
            </a:r>
            <a:r>
              <a:rPr dirty="0" sz="4600" spc="145" b="1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dirty="0" sz="4600" spc="155" b="1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dirty="0" sz="4600" spc="-70" b="1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4600" spc="-25" b="1">
                <a:solidFill>
                  <a:srgbClr val="FFFFFF"/>
                </a:solidFill>
                <a:latin typeface="Arial"/>
                <a:cs typeface="Arial"/>
              </a:rPr>
              <a:t>б</a:t>
            </a:r>
            <a:r>
              <a:rPr dirty="0" sz="4600" spc="-35" b="1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dirty="0" sz="4600" spc="155" b="1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dirty="0" sz="4600" spc="-70" b="1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4600" spc="170" b="1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dirty="0" sz="4600" spc="-254" b="1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dirty="0" sz="4600" spc="350" b="1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dirty="0" sz="4600" spc="-75" b="1">
                <a:solidFill>
                  <a:srgbClr val="FFFFFF"/>
                </a:solidFill>
                <a:latin typeface="Arial"/>
                <a:cs typeface="Arial"/>
              </a:rPr>
              <a:t>х</a:t>
            </a:r>
            <a:r>
              <a:rPr dirty="0" sz="4600" spc="10" b="1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dirty="0" sz="4600" spc="-75" b="1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dirty="0" sz="4600" spc="10" b="1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dirty="0" sz="4600" spc="204" b="1">
                <a:solidFill>
                  <a:srgbClr val="FFFFFF"/>
                </a:solidFill>
                <a:latin typeface="Arial"/>
                <a:cs typeface="Arial"/>
              </a:rPr>
              <a:t>г</a:t>
            </a:r>
            <a:r>
              <a:rPr dirty="0" sz="4600" spc="-4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600" spc="-10" b="1">
                <a:solidFill>
                  <a:srgbClr val="FFFFFF"/>
                </a:solidFill>
                <a:latin typeface="Arial"/>
                <a:cs typeface="Arial"/>
              </a:rPr>
              <a:t>д</a:t>
            </a:r>
            <a:r>
              <a:rPr dirty="0" sz="4600" spc="-75" b="1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dirty="0" sz="4600" spc="-15" b="1">
                <a:solidFill>
                  <a:srgbClr val="FFFFFF"/>
                </a:solidFill>
                <a:latin typeface="Arial"/>
                <a:cs typeface="Arial"/>
              </a:rPr>
              <a:t>я</a:t>
            </a:r>
            <a:r>
              <a:rPr dirty="0" sz="4600" spc="-4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600" spc="-75" b="1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dirty="0" sz="4600" spc="35" b="1">
                <a:solidFill>
                  <a:srgbClr val="FFFFFF"/>
                </a:solidFill>
                <a:latin typeface="Arial"/>
                <a:cs typeface="Arial"/>
              </a:rPr>
              <a:t>ю</a:t>
            </a:r>
            <a:r>
              <a:rPr dirty="0" sz="4600" spc="-10" b="1">
                <a:solidFill>
                  <a:srgbClr val="FFFFFF"/>
                </a:solidFill>
                <a:latin typeface="Arial"/>
                <a:cs typeface="Arial"/>
              </a:rPr>
              <a:t>д</a:t>
            </a:r>
            <a:r>
              <a:rPr dirty="0" sz="4600" spc="110" b="1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dirty="0" sz="4600" spc="355" b="1">
                <a:solidFill>
                  <a:srgbClr val="FFFFFF"/>
                </a:solidFill>
                <a:latin typeface="Arial"/>
                <a:cs typeface="Arial"/>
              </a:rPr>
              <a:t>й</a:t>
            </a:r>
            <a:r>
              <a:rPr dirty="0" sz="4600" spc="-4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600" spc="-170" b="1">
                <a:solidFill>
                  <a:srgbClr val="FFFFFF"/>
                </a:solidFill>
                <a:latin typeface="Arial"/>
                <a:cs typeface="Arial"/>
              </a:rPr>
              <a:t>с  </a:t>
            </a:r>
            <a:r>
              <a:rPr dirty="0" sz="4600" spc="310" b="1">
                <a:solidFill>
                  <a:srgbClr val="FFFFFF"/>
                </a:solidFill>
                <a:latin typeface="Arial"/>
                <a:cs typeface="Arial"/>
              </a:rPr>
              <a:t>м</a:t>
            </a:r>
            <a:r>
              <a:rPr dirty="0" sz="4600" spc="110" b="1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dirty="0" sz="4600" spc="225" b="1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dirty="0" sz="4600" spc="155" b="1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dirty="0" sz="4600" spc="145" b="1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dirty="0" sz="4600" spc="-75" b="1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dirty="0" sz="4600" spc="-45" b="1">
                <a:solidFill>
                  <a:srgbClr val="FFFFFF"/>
                </a:solidFill>
                <a:latin typeface="Arial"/>
                <a:cs typeface="Arial"/>
              </a:rPr>
              <a:t>ь</a:t>
            </a:r>
            <a:r>
              <a:rPr dirty="0" sz="4600" spc="225" b="1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dirty="0" sz="4600" spc="-145" b="1">
                <a:solidFill>
                  <a:srgbClr val="FFFFFF"/>
                </a:solidFill>
                <a:latin typeface="Arial"/>
                <a:cs typeface="Arial"/>
              </a:rPr>
              <a:t>ы</a:t>
            </a:r>
            <a:r>
              <a:rPr dirty="0" sz="4600" spc="310" b="1">
                <a:solidFill>
                  <a:srgbClr val="FFFFFF"/>
                </a:solidFill>
                <a:latin typeface="Arial"/>
                <a:cs typeface="Arial"/>
              </a:rPr>
              <a:t>м</a:t>
            </a:r>
            <a:r>
              <a:rPr dirty="0" sz="4600" spc="355" b="1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dirty="0" sz="4600" spc="-4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600" spc="170" b="1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dirty="0" sz="4600" spc="65" b="1">
                <a:solidFill>
                  <a:srgbClr val="FFFFFF"/>
                </a:solidFill>
                <a:latin typeface="Arial"/>
                <a:cs typeface="Arial"/>
              </a:rPr>
              <a:t>р</a:t>
            </a:r>
            <a:r>
              <a:rPr dirty="0" sz="4600" spc="10" b="1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dirty="0" sz="4600" spc="-25" b="1">
                <a:solidFill>
                  <a:srgbClr val="FFFFFF"/>
                </a:solidFill>
                <a:latin typeface="Arial"/>
                <a:cs typeface="Arial"/>
              </a:rPr>
              <a:t>б</a:t>
            </a:r>
            <a:r>
              <a:rPr dirty="0" sz="4600" spc="-75" b="1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dirty="0" sz="4600" spc="110" b="1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dirty="0" sz="4600" spc="310" b="1">
                <a:solidFill>
                  <a:srgbClr val="FFFFFF"/>
                </a:solidFill>
                <a:latin typeface="Arial"/>
                <a:cs typeface="Arial"/>
              </a:rPr>
              <a:t>м</a:t>
            </a:r>
            <a:r>
              <a:rPr dirty="0" sz="4600" spc="145" b="1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dirty="0" sz="4600" spc="310" b="1">
                <a:solidFill>
                  <a:srgbClr val="FFFFFF"/>
                </a:solidFill>
                <a:latin typeface="Arial"/>
                <a:cs typeface="Arial"/>
              </a:rPr>
              <a:t>м</a:t>
            </a:r>
            <a:r>
              <a:rPr dirty="0" sz="4600" spc="350" b="1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dirty="0" sz="4600" spc="-545" b="1">
                <a:solidFill>
                  <a:srgbClr val="FFFFFF"/>
                </a:solidFill>
                <a:latin typeface="Arial"/>
                <a:cs typeface="Arial"/>
              </a:rPr>
              <a:t>:  </a:t>
            </a:r>
            <a:r>
              <a:rPr dirty="0" sz="4600" spc="170" b="1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dirty="0" sz="4600" spc="-75" b="1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dirty="0" sz="4600" spc="35" b="1">
                <a:solidFill>
                  <a:srgbClr val="FFFFFF"/>
                </a:solidFill>
                <a:latin typeface="Arial"/>
                <a:cs typeface="Arial"/>
              </a:rPr>
              <a:t>ю</a:t>
            </a:r>
            <a:r>
              <a:rPr dirty="0" sz="4600" spc="-254" b="1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dirty="0" sz="4600" spc="-140" b="1">
                <a:solidFill>
                  <a:srgbClr val="FFFFFF"/>
                </a:solidFill>
                <a:latin typeface="Arial"/>
                <a:cs typeface="Arial"/>
              </a:rPr>
              <a:t>ы</a:t>
            </a:r>
            <a:r>
              <a:rPr dirty="0" sz="4600" spc="-4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600" spc="-70" b="1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4600" spc="-4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600" spc="-10" b="1">
                <a:solidFill>
                  <a:srgbClr val="FFFFFF"/>
                </a:solidFill>
                <a:latin typeface="Arial"/>
                <a:cs typeface="Arial"/>
              </a:rPr>
              <a:t>д</a:t>
            </a:r>
            <a:r>
              <a:rPr dirty="0" sz="4600" spc="10" b="1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dirty="0" sz="4600" spc="-254" b="1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dirty="0" sz="4600" spc="155" b="1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dirty="0" sz="4600" spc="-45" b="1">
                <a:solidFill>
                  <a:srgbClr val="FFFFFF"/>
                </a:solidFill>
                <a:latin typeface="Arial"/>
                <a:cs typeface="Arial"/>
              </a:rPr>
              <a:t>у</a:t>
            </a:r>
            <a:r>
              <a:rPr dirty="0" sz="4600" spc="170" b="1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dirty="0" sz="4600" spc="225" b="1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dirty="0" sz="4600" spc="10" b="1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dirty="0" sz="4600" spc="-254" b="1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dirty="0" sz="4600" spc="155" b="1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dirty="0" sz="4600" spc="-40" b="1">
                <a:solidFill>
                  <a:srgbClr val="FFFFFF"/>
                </a:solidFill>
                <a:latin typeface="Arial"/>
                <a:cs typeface="Arial"/>
              </a:rPr>
              <a:t>ь</a:t>
            </a:r>
            <a:r>
              <a:rPr dirty="0" sz="4600" spc="-4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600" spc="-415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z="4600" spc="229" b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z="4600" spc="114" b="1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4600" spc="-484" b="1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dirty="0" sz="4600" spc="-420" b="1">
                <a:solidFill>
                  <a:srgbClr val="FFFFFF"/>
                </a:solidFill>
                <a:latin typeface="Arial"/>
                <a:cs typeface="Arial"/>
              </a:rPr>
              <a:t>,  </a:t>
            </a:r>
            <a:r>
              <a:rPr dirty="0" sz="4600" spc="40" b="1">
                <a:solidFill>
                  <a:srgbClr val="FFFFFF"/>
                </a:solidFill>
                <a:latin typeface="Arial"/>
                <a:cs typeface="Arial"/>
              </a:rPr>
              <a:t>конфиденциальность; </a:t>
            </a:r>
            <a:r>
              <a:rPr dirty="0" sz="4600" spc="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600" spc="310" b="1">
                <a:solidFill>
                  <a:srgbClr val="FFFFFF"/>
                </a:solidFill>
                <a:latin typeface="Arial"/>
                <a:cs typeface="Arial"/>
              </a:rPr>
              <a:t>м</a:t>
            </a:r>
            <a:r>
              <a:rPr dirty="0" sz="4600" spc="350" b="1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dirty="0" sz="4600" spc="225" b="1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dirty="0" sz="4600" spc="-45" b="1">
                <a:solidFill>
                  <a:srgbClr val="FFFFFF"/>
                </a:solidFill>
                <a:latin typeface="Arial"/>
                <a:cs typeface="Arial"/>
              </a:rPr>
              <a:t>у</a:t>
            </a:r>
            <a:r>
              <a:rPr dirty="0" sz="4600" spc="-254" b="1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dirty="0" sz="4600" spc="-140" b="1">
                <a:solidFill>
                  <a:srgbClr val="FFFFFF"/>
                </a:solidFill>
                <a:latin typeface="Arial"/>
                <a:cs typeface="Arial"/>
              </a:rPr>
              <a:t>ы</a:t>
            </a:r>
            <a:r>
              <a:rPr dirty="0" sz="4600" spc="-4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600" spc="-70" b="1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4600" spc="-4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600" spc="-35" b="1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dirty="0" sz="4600" spc="110" b="1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dirty="0" sz="4600" spc="-254" b="1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dirty="0" sz="4600" spc="-45" b="1">
                <a:solidFill>
                  <a:srgbClr val="FFFFFF"/>
                </a:solidFill>
                <a:latin typeface="Arial"/>
                <a:cs typeface="Arial"/>
              </a:rPr>
              <a:t>у</a:t>
            </a:r>
            <a:r>
              <a:rPr dirty="0" sz="4600" spc="110" b="1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dirty="0" sz="4600" spc="-254" b="1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dirty="0" sz="4600" spc="155" b="1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dirty="0" sz="4600" spc="-30" b="1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dirty="0" sz="4600" spc="350" b="1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dirty="0" sz="4600" spc="114" b="1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dirty="0" sz="4600" spc="-4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600" spc="-220" b="1">
                <a:solidFill>
                  <a:srgbClr val="FFFFFF"/>
                </a:solidFill>
                <a:latin typeface="Arial"/>
                <a:cs typeface="Arial"/>
              </a:rPr>
              <a:t>э</a:t>
            </a:r>
            <a:r>
              <a:rPr dirty="0" sz="4600" spc="310" b="1">
                <a:solidFill>
                  <a:srgbClr val="FFFFFF"/>
                </a:solidFill>
                <a:latin typeface="Arial"/>
                <a:cs typeface="Arial"/>
              </a:rPr>
              <a:t>м</a:t>
            </a:r>
            <a:r>
              <a:rPr dirty="0" sz="4600" spc="170" b="1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dirty="0" sz="4600" spc="145" b="1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dirty="0" sz="4600" spc="155" b="1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dirty="0" sz="4600" spc="350" b="1">
                <a:solidFill>
                  <a:srgbClr val="FFFFFF"/>
                </a:solidFill>
                <a:latin typeface="Arial"/>
                <a:cs typeface="Arial"/>
              </a:rPr>
              <a:t>ии</a:t>
            </a:r>
            <a:r>
              <a:rPr dirty="0" sz="4600" spc="-420" b="1">
                <a:solidFill>
                  <a:srgbClr val="FFFFFF"/>
                </a:solidFill>
                <a:latin typeface="Arial"/>
                <a:cs typeface="Arial"/>
              </a:rPr>
              <a:t>,  </a:t>
            </a:r>
            <a:r>
              <a:rPr dirty="0" sz="4600" spc="10" b="1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dirty="0" sz="4600" spc="200" b="1">
                <a:solidFill>
                  <a:srgbClr val="FFFFFF"/>
                </a:solidFill>
                <a:latin typeface="Arial"/>
                <a:cs typeface="Arial"/>
              </a:rPr>
              <a:t>г</a:t>
            </a:r>
            <a:r>
              <a:rPr dirty="0" sz="4600" spc="65" b="1">
                <a:solidFill>
                  <a:srgbClr val="FFFFFF"/>
                </a:solidFill>
                <a:latin typeface="Arial"/>
                <a:cs typeface="Arial"/>
              </a:rPr>
              <a:t>р</a:t>
            </a:r>
            <a:r>
              <a:rPr dirty="0" sz="4600" spc="145" b="1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dirty="0" sz="4600" spc="225" b="1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dirty="0" sz="4600" spc="350" b="1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dirty="0" sz="4600" spc="270" b="1">
                <a:solidFill>
                  <a:srgbClr val="FFFFFF"/>
                </a:solidFill>
                <a:latin typeface="Arial"/>
                <a:cs typeface="Arial"/>
              </a:rPr>
              <a:t>ч</a:t>
            </a:r>
            <a:r>
              <a:rPr dirty="0" sz="4600" spc="110" b="1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dirty="0" sz="4600" spc="225" b="1">
                <a:solidFill>
                  <a:srgbClr val="FFFFFF"/>
                </a:solidFill>
                <a:latin typeface="Arial"/>
                <a:cs typeface="Arial"/>
              </a:rPr>
              <a:t>нн</a:t>
            </a:r>
            <a:r>
              <a:rPr dirty="0" sz="4600" spc="10" b="1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dirty="0" sz="4600" spc="-254" b="1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dirty="0" sz="4600" spc="155" b="1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dirty="0" sz="4600" spc="-40" b="1">
                <a:solidFill>
                  <a:srgbClr val="FFFFFF"/>
                </a:solidFill>
                <a:latin typeface="Arial"/>
                <a:cs typeface="Arial"/>
              </a:rPr>
              <a:t>ь</a:t>
            </a:r>
            <a:r>
              <a:rPr dirty="0" sz="4600" spc="-4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600" spc="-25" b="1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dirty="0" sz="4600" spc="-4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600" spc="170" b="1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dirty="0" sz="4600" spc="10" b="1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dirty="0" sz="4600" spc="225" b="1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dirty="0" sz="4600" spc="350" b="1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dirty="0" sz="4600" spc="310" b="1">
                <a:solidFill>
                  <a:srgbClr val="FFFFFF"/>
                </a:solidFill>
                <a:latin typeface="Arial"/>
                <a:cs typeface="Arial"/>
              </a:rPr>
              <a:t>м</a:t>
            </a:r>
            <a:r>
              <a:rPr dirty="0" sz="4600" spc="145" b="1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dirty="0" sz="4600" spc="225" b="1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dirty="0" sz="4600" spc="350" b="1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dirty="0" sz="4600" spc="225" b="1">
                <a:solidFill>
                  <a:srgbClr val="FFFFFF"/>
                </a:solidFill>
                <a:latin typeface="Arial"/>
                <a:cs typeface="Arial"/>
              </a:rPr>
              <a:t>и  </a:t>
            </a:r>
            <a:r>
              <a:rPr dirty="0" sz="4600" spc="-254" b="1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dirty="0" sz="4600" spc="-75" b="1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dirty="0" sz="4600" spc="-80" b="1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dirty="0" sz="4600" spc="540" b="1">
                <a:solidFill>
                  <a:srgbClr val="FFFFFF"/>
                </a:solidFill>
                <a:latin typeface="Arial"/>
                <a:cs typeface="Arial"/>
              </a:rPr>
              <a:t>ж</a:t>
            </a:r>
            <a:r>
              <a:rPr dirty="0" sz="4600" spc="225" b="1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dirty="0" sz="4600" spc="-145" b="1">
                <a:solidFill>
                  <a:srgbClr val="FFFFFF"/>
                </a:solidFill>
                <a:latin typeface="Arial"/>
                <a:cs typeface="Arial"/>
              </a:rPr>
              <a:t>ы</a:t>
            </a:r>
            <a:r>
              <a:rPr dirty="0" sz="4600" spc="20" b="1">
                <a:solidFill>
                  <a:srgbClr val="FFFFFF"/>
                </a:solidFill>
                <a:latin typeface="Arial"/>
                <a:cs typeface="Arial"/>
              </a:rPr>
              <a:t>х</a:t>
            </a:r>
            <a:r>
              <a:rPr dirty="0" sz="4600" spc="-4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600" spc="170" b="1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dirty="0" sz="4600" spc="65" b="1">
                <a:solidFill>
                  <a:srgbClr val="FFFFFF"/>
                </a:solidFill>
                <a:latin typeface="Arial"/>
                <a:cs typeface="Arial"/>
              </a:rPr>
              <a:t>р</a:t>
            </a:r>
            <a:r>
              <a:rPr dirty="0" sz="4600" spc="10" b="1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dirty="0" sz="4600" spc="-25" b="1">
                <a:solidFill>
                  <a:srgbClr val="FFFFFF"/>
                </a:solidFill>
                <a:latin typeface="Arial"/>
                <a:cs typeface="Arial"/>
              </a:rPr>
              <a:t>б</a:t>
            </a:r>
            <a:r>
              <a:rPr dirty="0" sz="4600" spc="-75" b="1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dirty="0" sz="4600" spc="110" b="1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dirty="0" sz="4600" spc="310" b="1">
                <a:solidFill>
                  <a:srgbClr val="FFFFFF"/>
                </a:solidFill>
                <a:latin typeface="Arial"/>
                <a:cs typeface="Arial"/>
              </a:rPr>
              <a:t>м</a:t>
            </a:r>
            <a:r>
              <a:rPr dirty="0" sz="4600" spc="-395" b="1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z="4600" spc="-4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600" spc="-270" b="1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dirty="0" sz="4600" spc="145" b="1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dirty="0" sz="4600" spc="540" b="1">
                <a:solidFill>
                  <a:srgbClr val="FFFFFF"/>
                </a:solidFill>
                <a:latin typeface="Arial"/>
                <a:cs typeface="Arial"/>
              </a:rPr>
              <a:t>ж</a:t>
            </a:r>
            <a:r>
              <a:rPr dirty="0" sz="4600" spc="225" b="1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dirty="0" sz="4600" spc="15" b="1">
                <a:solidFill>
                  <a:srgbClr val="FFFFFF"/>
                </a:solidFill>
                <a:latin typeface="Arial"/>
                <a:cs typeface="Arial"/>
              </a:rPr>
              <a:t>о</a:t>
            </a:r>
            <a:endParaRPr sz="4600">
              <a:latin typeface="Arial"/>
              <a:cs typeface="Arial"/>
            </a:endParaRPr>
          </a:p>
          <a:p>
            <a:pPr marL="12700" marR="5080">
              <a:lnSpc>
                <a:spcPts val="5550"/>
              </a:lnSpc>
              <a:spcBef>
                <a:spcPts val="25"/>
              </a:spcBef>
            </a:pPr>
            <a:r>
              <a:rPr dirty="0" sz="4600" spc="170" b="1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dirty="0" sz="4600" spc="10" b="1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dirty="0" sz="4600" spc="-10" b="1">
                <a:solidFill>
                  <a:srgbClr val="FFFFFF"/>
                </a:solidFill>
                <a:latin typeface="Arial"/>
                <a:cs typeface="Arial"/>
              </a:rPr>
              <a:t>д</a:t>
            </a:r>
            <a:r>
              <a:rPr dirty="0" sz="4600" spc="270" b="1">
                <a:solidFill>
                  <a:srgbClr val="FFFFFF"/>
                </a:solidFill>
                <a:latin typeface="Arial"/>
                <a:cs typeface="Arial"/>
              </a:rPr>
              <a:t>ч</a:t>
            </a:r>
            <a:r>
              <a:rPr dirty="0" sz="4600" spc="110" b="1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dirty="0" sz="4600" spc="65" b="1">
                <a:solidFill>
                  <a:srgbClr val="FFFFFF"/>
                </a:solidFill>
                <a:latin typeface="Arial"/>
                <a:cs typeface="Arial"/>
              </a:rPr>
              <a:t>р</a:t>
            </a:r>
            <a:r>
              <a:rPr dirty="0" sz="4600" spc="385" b="1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dirty="0" sz="4600" spc="225" b="1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dirty="0" sz="4600" spc="-45" b="1">
                <a:solidFill>
                  <a:srgbClr val="FFFFFF"/>
                </a:solidFill>
                <a:latin typeface="Arial"/>
                <a:cs typeface="Arial"/>
              </a:rPr>
              <a:t>у</a:t>
            </a:r>
            <a:r>
              <a:rPr dirty="0" sz="4600" spc="155" b="1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dirty="0" sz="4600" spc="-45" b="1">
                <a:solidFill>
                  <a:srgbClr val="FFFFFF"/>
                </a:solidFill>
                <a:latin typeface="Arial"/>
                <a:cs typeface="Arial"/>
              </a:rPr>
              <a:t>ь</a:t>
            </a:r>
            <a:r>
              <a:rPr dirty="0" sz="4600" spc="-420" b="1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4600" spc="-4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600" spc="270" b="1">
                <a:solidFill>
                  <a:srgbClr val="FFFFFF"/>
                </a:solidFill>
                <a:latin typeface="Arial"/>
                <a:cs typeface="Arial"/>
              </a:rPr>
              <a:t>ч</a:t>
            </a:r>
            <a:r>
              <a:rPr dirty="0" sz="4600" spc="110" b="1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dirty="0" sz="4600" spc="15" b="1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dirty="0" sz="4600" spc="-4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600" spc="10" b="1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dirty="0" sz="4600" spc="229" b="1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dirty="0" sz="4600" spc="-4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600" spc="225" b="1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dirty="0" sz="4600" spc="114" b="1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dirty="0" sz="4600" spc="-4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600" spc="150" b="1">
                <a:solidFill>
                  <a:srgbClr val="FFFFFF"/>
                </a:solidFill>
                <a:latin typeface="Arial"/>
                <a:cs typeface="Arial"/>
              </a:rPr>
              <a:t>з</a:t>
            </a:r>
            <a:r>
              <a:rPr dirty="0" sz="4600" spc="145" b="1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dirty="0" sz="4600" spc="310" b="1">
                <a:solidFill>
                  <a:srgbClr val="FFFFFF"/>
                </a:solidFill>
                <a:latin typeface="Arial"/>
                <a:cs typeface="Arial"/>
              </a:rPr>
              <a:t>м</a:t>
            </a:r>
            <a:r>
              <a:rPr dirty="0" sz="4600" spc="110" b="1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dirty="0" sz="4600" spc="225" b="1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dirty="0" sz="4600" spc="-20" b="1">
                <a:solidFill>
                  <a:srgbClr val="FFFFFF"/>
                </a:solidFill>
                <a:latin typeface="Arial"/>
                <a:cs typeface="Arial"/>
              </a:rPr>
              <a:t>я</a:t>
            </a:r>
            <a:r>
              <a:rPr dirty="0" sz="4600" spc="110" b="1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dirty="0" sz="4600" spc="114" b="1">
                <a:solidFill>
                  <a:srgbClr val="FFFFFF"/>
                </a:solidFill>
                <a:latin typeface="Arial"/>
                <a:cs typeface="Arial"/>
              </a:rPr>
              <a:t>т  </a:t>
            </a:r>
            <a:r>
              <a:rPr dirty="0" sz="4600" spc="25" b="1">
                <a:solidFill>
                  <a:srgbClr val="FFFFFF"/>
                </a:solidFill>
                <a:latin typeface="Arial"/>
                <a:cs typeface="Arial"/>
              </a:rPr>
              <a:t>профессионального </a:t>
            </a:r>
            <a:r>
              <a:rPr dirty="0" sz="4600" spc="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600" spc="40" b="1">
                <a:solidFill>
                  <a:srgbClr val="FFFFFF"/>
                </a:solidFill>
                <a:latin typeface="Arial"/>
                <a:cs typeface="Arial"/>
              </a:rPr>
              <a:t>консультирования.</a:t>
            </a:r>
            <a:endParaRPr sz="4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74250" y="1533525"/>
            <a:ext cx="8486775" cy="74580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3004" y="365125"/>
            <a:ext cx="5229225" cy="5229225"/>
            <a:chOff x="223004" y="365125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223004" y="365125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3612" y="424358"/>
              <a:ext cx="5095873" cy="509587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4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4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9" y="19185"/>
                </a:lnTo>
                <a:lnTo>
                  <a:pt x="5040255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0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8" y="117341"/>
                </a:lnTo>
                <a:lnTo>
                  <a:pt x="4616500" y="131891"/>
                </a:lnTo>
                <a:lnTo>
                  <a:pt x="4571877" y="147134"/>
                </a:lnTo>
                <a:lnTo>
                  <a:pt x="4527722" y="163061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4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1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6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3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2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7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2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1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9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6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30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8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9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4431" y="7118108"/>
            <a:ext cx="3461474" cy="17787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18922" y="7008147"/>
            <a:ext cx="4940935" cy="254190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85"/>
              </a:spcBef>
            </a:pPr>
            <a:r>
              <a:rPr dirty="0" sz="1800" spc="-20">
                <a:solidFill>
                  <a:srgbClr val="FFFEFE"/>
                </a:solidFill>
                <a:latin typeface="Verdana"/>
                <a:cs typeface="Verdana"/>
              </a:rPr>
              <a:t>Чат-бот</a:t>
            </a:r>
            <a:r>
              <a:rPr dirty="0" sz="1800" spc="-150">
                <a:solidFill>
                  <a:srgbClr val="FFFEFE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FFFEFE"/>
                </a:solidFill>
                <a:latin typeface="Verdana"/>
                <a:cs typeface="Verdana"/>
              </a:rPr>
              <a:t>как</a:t>
            </a:r>
            <a:r>
              <a:rPr dirty="0" sz="1800" spc="-145">
                <a:solidFill>
                  <a:srgbClr val="FFFEFE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latin typeface="Tahoma"/>
                <a:cs typeface="Tahoma"/>
              </a:rPr>
              <a:t>психологическая</a:t>
            </a:r>
            <a:r>
              <a:rPr dirty="0" sz="1800" spc="-80">
                <a:latin typeface="Tahoma"/>
                <a:cs typeface="Tahoma"/>
              </a:rPr>
              <a:t> </a:t>
            </a:r>
            <a:r>
              <a:rPr dirty="0" sz="1800" spc="165">
                <a:latin typeface="Tahoma"/>
                <a:cs typeface="Tahoma"/>
              </a:rPr>
              <a:t>поддержка </a:t>
            </a:r>
            <a:r>
              <a:rPr dirty="0" sz="1800" spc="-545">
                <a:latin typeface="Tahoma"/>
                <a:cs typeface="Tahoma"/>
              </a:rPr>
              <a:t> </a:t>
            </a:r>
            <a:r>
              <a:rPr dirty="0" sz="1800" spc="140">
                <a:solidFill>
                  <a:srgbClr val="FFFEFE"/>
                </a:solidFill>
                <a:latin typeface="Tahoma"/>
                <a:cs typeface="Tahoma"/>
              </a:rPr>
              <a:t>может</a:t>
            </a:r>
            <a:r>
              <a:rPr dirty="0" sz="1800" spc="-100">
                <a:solidFill>
                  <a:srgbClr val="FFFEFE"/>
                </a:solidFill>
                <a:latin typeface="Tahoma"/>
                <a:cs typeface="Tahoma"/>
              </a:rPr>
              <a:t> </a:t>
            </a:r>
            <a:r>
              <a:rPr dirty="0" sz="1800" spc="175">
                <a:solidFill>
                  <a:srgbClr val="FFFEFE"/>
                </a:solidFill>
                <a:latin typeface="Tahoma"/>
                <a:cs typeface="Tahoma"/>
              </a:rPr>
              <a:t>помочь</a:t>
            </a:r>
            <a:r>
              <a:rPr dirty="0" sz="1800" spc="-95">
                <a:solidFill>
                  <a:srgbClr val="FFFEFE"/>
                </a:solidFill>
                <a:latin typeface="Tahoma"/>
                <a:cs typeface="Tahoma"/>
              </a:rPr>
              <a:t> </a:t>
            </a:r>
            <a:r>
              <a:rPr dirty="0" sz="1800" spc="155">
                <a:solidFill>
                  <a:srgbClr val="FFFEFE"/>
                </a:solidFill>
                <a:latin typeface="Tahoma"/>
                <a:cs typeface="Tahoma"/>
              </a:rPr>
              <a:t>в</a:t>
            </a:r>
            <a:r>
              <a:rPr dirty="0" sz="1800" spc="-95">
                <a:solidFill>
                  <a:srgbClr val="FFFEFE"/>
                </a:solidFill>
                <a:latin typeface="Tahoma"/>
                <a:cs typeface="Tahoma"/>
              </a:rPr>
              <a:t> </a:t>
            </a:r>
            <a:r>
              <a:rPr dirty="0" sz="1800" spc="180">
                <a:solidFill>
                  <a:srgbClr val="FFFEFE"/>
                </a:solidFill>
                <a:latin typeface="Tahoma"/>
                <a:cs typeface="Tahoma"/>
              </a:rPr>
              <a:t>слушании</a:t>
            </a:r>
            <a:r>
              <a:rPr dirty="0" sz="1800" spc="-95">
                <a:solidFill>
                  <a:srgbClr val="FFFEFE"/>
                </a:solidFill>
                <a:latin typeface="Tahoma"/>
                <a:cs typeface="Tahoma"/>
              </a:rPr>
              <a:t> </a:t>
            </a:r>
            <a:r>
              <a:rPr dirty="0" sz="1800" spc="229">
                <a:solidFill>
                  <a:srgbClr val="FFFEFE"/>
                </a:solidFill>
                <a:latin typeface="Tahoma"/>
                <a:cs typeface="Tahoma"/>
              </a:rPr>
              <a:t>и</a:t>
            </a:r>
            <a:r>
              <a:rPr dirty="0" sz="1800" spc="-95">
                <a:solidFill>
                  <a:srgbClr val="FFFEFE"/>
                </a:solidFill>
                <a:latin typeface="Tahoma"/>
                <a:cs typeface="Tahoma"/>
              </a:rPr>
              <a:t> </a:t>
            </a:r>
            <a:r>
              <a:rPr dirty="0" sz="1800" spc="204">
                <a:solidFill>
                  <a:srgbClr val="FFFEFE"/>
                </a:solidFill>
                <a:latin typeface="Tahoma"/>
                <a:cs typeface="Tahoma"/>
              </a:rPr>
              <a:t>понимании </a:t>
            </a:r>
            <a:r>
              <a:rPr dirty="0" sz="1800" spc="-545">
                <a:solidFill>
                  <a:srgbClr val="FFFEFE"/>
                </a:solidFill>
                <a:latin typeface="Tahoma"/>
                <a:cs typeface="Tahoma"/>
              </a:rPr>
              <a:t> </a:t>
            </a:r>
            <a:r>
              <a:rPr dirty="0" sz="1850" spc="15" i="1">
                <a:solidFill>
                  <a:srgbClr val="FFFEFE"/>
                </a:solidFill>
                <a:latin typeface="Verdana"/>
                <a:cs typeface="Verdana"/>
              </a:rPr>
              <a:t>э</a:t>
            </a:r>
            <a:r>
              <a:rPr dirty="0" sz="1850" spc="140" i="1">
                <a:solidFill>
                  <a:srgbClr val="FFFEFE"/>
                </a:solidFill>
                <a:latin typeface="Verdana"/>
                <a:cs typeface="Verdana"/>
              </a:rPr>
              <a:t>м</a:t>
            </a:r>
            <a:r>
              <a:rPr dirty="0" sz="1850" spc="25" i="1">
                <a:solidFill>
                  <a:srgbClr val="FFFEFE"/>
                </a:solidFill>
                <a:latin typeface="Verdana"/>
                <a:cs typeface="Verdana"/>
              </a:rPr>
              <a:t>о</a:t>
            </a:r>
            <a:r>
              <a:rPr dirty="0" sz="1850" spc="40" i="1">
                <a:solidFill>
                  <a:srgbClr val="FFFEFE"/>
                </a:solidFill>
                <a:latin typeface="Verdana"/>
                <a:cs typeface="Verdana"/>
              </a:rPr>
              <a:t>ц</a:t>
            </a:r>
            <a:r>
              <a:rPr dirty="0" sz="1850" spc="55" i="1">
                <a:solidFill>
                  <a:srgbClr val="FFFEFE"/>
                </a:solidFill>
                <a:latin typeface="Verdana"/>
                <a:cs typeface="Verdana"/>
              </a:rPr>
              <a:t>и</a:t>
            </a:r>
            <a:r>
              <a:rPr dirty="0" sz="1850" spc="60" i="1">
                <a:solidFill>
                  <a:srgbClr val="FFFEFE"/>
                </a:solidFill>
                <a:latin typeface="Verdana"/>
                <a:cs typeface="Verdana"/>
              </a:rPr>
              <a:t>й</a:t>
            </a:r>
            <a:r>
              <a:rPr dirty="0" sz="1850" spc="-175" i="1">
                <a:solidFill>
                  <a:srgbClr val="FFFEFE"/>
                </a:solidFill>
                <a:latin typeface="Verdana"/>
                <a:cs typeface="Verdana"/>
              </a:rPr>
              <a:t> </a:t>
            </a:r>
            <a:r>
              <a:rPr dirty="0" sz="1800" spc="200">
                <a:solidFill>
                  <a:srgbClr val="FFFEFE"/>
                </a:solidFill>
                <a:latin typeface="Tahoma"/>
                <a:cs typeface="Tahoma"/>
              </a:rPr>
              <a:t>п</a:t>
            </a:r>
            <a:r>
              <a:rPr dirty="0" sz="1800" spc="165">
                <a:solidFill>
                  <a:srgbClr val="FFFEFE"/>
                </a:solidFill>
                <a:latin typeface="Tahoma"/>
                <a:cs typeface="Tahoma"/>
              </a:rPr>
              <a:t>о</a:t>
            </a:r>
            <a:r>
              <a:rPr dirty="0" sz="1800" spc="140">
                <a:solidFill>
                  <a:srgbClr val="FFFEFE"/>
                </a:solidFill>
                <a:latin typeface="Tahoma"/>
                <a:cs typeface="Tahoma"/>
              </a:rPr>
              <a:t>л</a:t>
            </a:r>
            <a:r>
              <a:rPr dirty="0" sz="1800" spc="110">
                <a:solidFill>
                  <a:srgbClr val="FFFEFE"/>
                </a:solidFill>
                <a:latin typeface="Tahoma"/>
                <a:cs typeface="Tahoma"/>
              </a:rPr>
              <a:t>ь</a:t>
            </a:r>
            <a:r>
              <a:rPr dirty="0" sz="1800" spc="140">
                <a:solidFill>
                  <a:srgbClr val="FFFEFE"/>
                </a:solidFill>
                <a:latin typeface="Tahoma"/>
                <a:cs typeface="Tahoma"/>
              </a:rPr>
              <a:t>з</a:t>
            </a:r>
            <a:r>
              <a:rPr dirty="0" sz="1800" spc="170">
                <a:solidFill>
                  <a:srgbClr val="FFFEFE"/>
                </a:solidFill>
                <a:latin typeface="Tahoma"/>
                <a:cs typeface="Tahoma"/>
              </a:rPr>
              <a:t>о</a:t>
            </a:r>
            <a:r>
              <a:rPr dirty="0" sz="1800" spc="150">
                <a:solidFill>
                  <a:srgbClr val="FFFEFE"/>
                </a:solidFill>
                <a:latin typeface="Tahoma"/>
                <a:cs typeface="Tahoma"/>
              </a:rPr>
              <a:t>в</a:t>
            </a:r>
            <a:r>
              <a:rPr dirty="0" sz="1800" spc="105">
                <a:solidFill>
                  <a:srgbClr val="FFFEFE"/>
                </a:solidFill>
                <a:latin typeface="Tahoma"/>
                <a:cs typeface="Tahoma"/>
              </a:rPr>
              <a:t>а</a:t>
            </a:r>
            <a:r>
              <a:rPr dirty="0" sz="1800" spc="-30">
                <a:solidFill>
                  <a:srgbClr val="FFFEFE"/>
                </a:solidFill>
                <a:latin typeface="Tahoma"/>
                <a:cs typeface="Tahoma"/>
              </a:rPr>
              <a:t>т</a:t>
            </a:r>
            <a:r>
              <a:rPr dirty="0" sz="1800" spc="145">
                <a:solidFill>
                  <a:srgbClr val="FFFEFE"/>
                </a:solidFill>
                <a:latin typeface="Tahoma"/>
                <a:cs typeface="Tahoma"/>
              </a:rPr>
              <a:t>е</a:t>
            </a:r>
            <a:r>
              <a:rPr dirty="0" sz="1800" spc="140">
                <a:solidFill>
                  <a:srgbClr val="FFFEFE"/>
                </a:solidFill>
                <a:latin typeface="Tahoma"/>
                <a:cs typeface="Tahoma"/>
              </a:rPr>
              <a:t>л</a:t>
            </a:r>
            <a:r>
              <a:rPr dirty="0" sz="1800" spc="165">
                <a:solidFill>
                  <a:srgbClr val="FFFEFE"/>
                </a:solidFill>
                <a:latin typeface="Tahoma"/>
                <a:cs typeface="Tahoma"/>
              </a:rPr>
              <a:t>е</a:t>
            </a:r>
            <a:r>
              <a:rPr dirty="0" sz="1800" spc="225">
                <a:solidFill>
                  <a:srgbClr val="FFFEFE"/>
                </a:solidFill>
                <a:latin typeface="Tahoma"/>
                <a:cs typeface="Tahoma"/>
              </a:rPr>
              <a:t>й</a:t>
            </a:r>
            <a:r>
              <a:rPr dirty="0" sz="1800" spc="-165">
                <a:solidFill>
                  <a:srgbClr val="FFFEFE"/>
                </a:solidFill>
                <a:latin typeface="Tahoma"/>
                <a:cs typeface="Tahoma"/>
              </a:rPr>
              <a:t>,</a:t>
            </a:r>
            <a:r>
              <a:rPr dirty="0" sz="1800" spc="-90">
                <a:solidFill>
                  <a:srgbClr val="FFFEFE"/>
                </a:solidFill>
                <a:latin typeface="Tahoma"/>
                <a:cs typeface="Tahoma"/>
              </a:rPr>
              <a:t> </a:t>
            </a:r>
            <a:r>
              <a:rPr dirty="0" sz="1800" spc="200">
                <a:solidFill>
                  <a:srgbClr val="FFFEFE"/>
                </a:solidFill>
                <a:latin typeface="Tahoma"/>
                <a:cs typeface="Tahoma"/>
              </a:rPr>
              <a:t>п</a:t>
            </a:r>
            <a:r>
              <a:rPr dirty="0" sz="1800" spc="240">
                <a:solidFill>
                  <a:srgbClr val="FFFEFE"/>
                </a:solidFill>
                <a:latin typeface="Tahoma"/>
                <a:cs typeface="Tahoma"/>
              </a:rPr>
              <a:t>р</a:t>
            </a:r>
            <a:r>
              <a:rPr dirty="0" sz="1800" spc="145">
                <a:solidFill>
                  <a:srgbClr val="FFFEFE"/>
                </a:solidFill>
                <a:latin typeface="Tahoma"/>
                <a:cs typeface="Tahoma"/>
              </a:rPr>
              <a:t>е</a:t>
            </a:r>
            <a:r>
              <a:rPr dirty="0" sz="1800" spc="170">
                <a:solidFill>
                  <a:srgbClr val="FFFEFE"/>
                </a:solidFill>
                <a:latin typeface="Tahoma"/>
                <a:cs typeface="Tahoma"/>
              </a:rPr>
              <a:t>д</a:t>
            </a:r>
            <a:r>
              <a:rPr dirty="0" sz="1800" spc="170">
                <a:solidFill>
                  <a:srgbClr val="FFFEFE"/>
                </a:solidFill>
                <a:latin typeface="Tahoma"/>
                <a:cs typeface="Tahoma"/>
              </a:rPr>
              <a:t>о</a:t>
            </a:r>
            <a:r>
              <a:rPr dirty="0" sz="1800" spc="170">
                <a:solidFill>
                  <a:srgbClr val="FFFEFE"/>
                </a:solidFill>
                <a:latin typeface="Tahoma"/>
                <a:cs typeface="Tahoma"/>
              </a:rPr>
              <a:t>с</a:t>
            </a:r>
            <a:r>
              <a:rPr dirty="0" sz="1800" spc="10">
                <a:solidFill>
                  <a:srgbClr val="FFFEFE"/>
                </a:solidFill>
                <a:latin typeface="Tahoma"/>
                <a:cs typeface="Tahoma"/>
              </a:rPr>
              <a:t>т</a:t>
            </a:r>
            <a:r>
              <a:rPr dirty="0" sz="1800" spc="105">
                <a:solidFill>
                  <a:srgbClr val="FFFEFE"/>
                </a:solidFill>
                <a:latin typeface="Tahoma"/>
                <a:cs typeface="Tahoma"/>
              </a:rPr>
              <a:t>а</a:t>
            </a:r>
            <a:r>
              <a:rPr dirty="0" sz="1800" spc="150">
                <a:solidFill>
                  <a:srgbClr val="FFFEFE"/>
                </a:solidFill>
                <a:latin typeface="Tahoma"/>
                <a:cs typeface="Tahoma"/>
              </a:rPr>
              <a:t>в</a:t>
            </a:r>
            <a:r>
              <a:rPr dirty="0" sz="1800" spc="140">
                <a:solidFill>
                  <a:srgbClr val="FFFEFE"/>
                </a:solidFill>
                <a:latin typeface="Tahoma"/>
                <a:cs typeface="Tahoma"/>
              </a:rPr>
              <a:t>л</a:t>
            </a:r>
            <a:r>
              <a:rPr dirty="0" sz="1800" spc="140">
                <a:solidFill>
                  <a:srgbClr val="FFFEFE"/>
                </a:solidFill>
                <a:latin typeface="Tahoma"/>
                <a:cs typeface="Tahoma"/>
              </a:rPr>
              <a:t>я</a:t>
            </a:r>
            <a:r>
              <a:rPr dirty="0" sz="1800" spc="105">
                <a:solidFill>
                  <a:srgbClr val="FFFEFE"/>
                </a:solidFill>
                <a:latin typeface="Tahoma"/>
                <a:cs typeface="Tahoma"/>
              </a:rPr>
              <a:t>я  </a:t>
            </a:r>
            <a:r>
              <a:rPr dirty="0" sz="1800" spc="254">
                <a:solidFill>
                  <a:srgbClr val="FFFEFE"/>
                </a:solidFill>
                <a:latin typeface="Tahoma"/>
                <a:cs typeface="Tahoma"/>
              </a:rPr>
              <a:t>им </a:t>
            </a:r>
            <a:r>
              <a:rPr dirty="0" sz="1800" spc="175">
                <a:solidFill>
                  <a:srgbClr val="FFFEFE"/>
                </a:solidFill>
                <a:latin typeface="Tahoma"/>
                <a:cs typeface="Tahoma"/>
              </a:rPr>
              <a:t>удобный </a:t>
            </a:r>
            <a:r>
              <a:rPr dirty="0" sz="1800" spc="180">
                <a:solidFill>
                  <a:srgbClr val="FFFEFE"/>
                </a:solidFill>
                <a:latin typeface="Tahoma"/>
                <a:cs typeface="Tahoma"/>
              </a:rPr>
              <a:t>способ </a:t>
            </a:r>
            <a:r>
              <a:rPr dirty="0" sz="1800" spc="175">
                <a:solidFill>
                  <a:srgbClr val="FFFEFE"/>
                </a:solidFill>
                <a:latin typeface="Tahoma"/>
                <a:cs typeface="Tahoma"/>
              </a:rPr>
              <a:t>выражения </a:t>
            </a:r>
            <a:r>
              <a:rPr dirty="0" sz="1800" spc="160">
                <a:solidFill>
                  <a:srgbClr val="FFFEFE"/>
                </a:solidFill>
                <a:latin typeface="Tahoma"/>
                <a:cs typeface="Tahoma"/>
              </a:rPr>
              <a:t>своих </a:t>
            </a:r>
            <a:r>
              <a:rPr dirty="0" sz="1800" spc="165">
                <a:solidFill>
                  <a:srgbClr val="FFFEFE"/>
                </a:solidFill>
                <a:latin typeface="Tahoma"/>
                <a:cs typeface="Tahoma"/>
              </a:rPr>
              <a:t> </a:t>
            </a:r>
            <a:r>
              <a:rPr dirty="0" sz="1800" spc="114">
                <a:solidFill>
                  <a:srgbClr val="FFFEFE"/>
                </a:solidFill>
                <a:latin typeface="Tahoma"/>
                <a:cs typeface="Tahoma"/>
              </a:rPr>
              <a:t>чувств </a:t>
            </a:r>
            <a:r>
              <a:rPr dirty="0" sz="1800" spc="229">
                <a:solidFill>
                  <a:srgbClr val="FFFEFE"/>
                </a:solidFill>
                <a:latin typeface="Tahoma"/>
                <a:cs typeface="Tahoma"/>
              </a:rPr>
              <a:t>и </a:t>
            </a:r>
            <a:r>
              <a:rPr dirty="0" sz="1800" spc="160">
                <a:solidFill>
                  <a:srgbClr val="FFFEFE"/>
                </a:solidFill>
                <a:latin typeface="Tahoma"/>
                <a:cs typeface="Tahoma"/>
              </a:rPr>
              <a:t>получения </a:t>
            </a:r>
            <a:r>
              <a:rPr dirty="0" sz="1800" spc="145">
                <a:solidFill>
                  <a:srgbClr val="FFFEFE"/>
                </a:solidFill>
                <a:latin typeface="Tahoma"/>
                <a:cs typeface="Tahoma"/>
              </a:rPr>
              <a:t>поддержки. </a:t>
            </a:r>
            <a:r>
              <a:rPr dirty="0" sz="1800" spc="105">
                <a:solidFill>
                  <a:srgbClr val="FFFEFE"/>
                </a:solidFill>
                <a:latin typeface="Tahoma"/>
                <a:cs typeface="Tahoma"/>
              </a:rPr>
              <a:t>Это </a:t>
            </a:r>
            <a:r>
              <a:rPr dirty="0" sz="1800" spc="110">
                <a:solidFill>
                  <a:srgbClr val="FFFEFE"/>
                </a:solidFill>
                <a:latin typeface="Tahoma"/>
                <a:cs typeface="Tahoma"/>
              </a:rPr>
              <a:t> </a:t>
            </a:r>
            <a:r>
              <a:rPr dirty="0" sz="1800" spc="190">
                <a:solidFill>
                  <a:srgbClr val="FFFEFE"/>
                </a:solidFill>
                <a:latin typeface="Tahoma"/>
                <a:cs typeface="Tahoma"/>
              </a:rPr>
              <a:t>инновационный </a:t>
            </a:r>
            <a:r>
              <a:rPr dirty="0" sz="1800" spc="90">
                <a:solidFill>
                  <a:srgbClr val="FFFEFE"/>
                </a:solidFill>
                <a:latin typeface="Tahoma"/>
                <a:cs typeface="Tahoma"/>
              </a:rPr>
              <a:t>метод, </a:t>
            </a:r>
            <a:r>
              <a:rPr dirty="0" sz="1800" spc="150">
                <a:solidFill>
                  <a:srgbClr val="FFFEFE"/>
                </a:solidFill>
                <a:latin typeface="Tahoma"/>
                <a:cs typeface="Tahoma"/>
              </a:rPr>
              <a:t>который </a:t>
            </a:r>
            <a:r>
              <a:rPr dirty="0" sz="1800" spc="140">
                <a:solidFill>
                  <a:srgbClr val="FFFEFE"/>
                </a:solidFill>
                <a:latin typeface="Tahoma"/>
                <a:cs typeface="Tahoma"/>
              </a:rPr>
              <a:t>может </a:t>
            </a:r>
            <a:r>
              <a:rPr dirty="0" sz="1800" spc="145">
                <a:solidFill>
                  <a:srgbClr val="FFFEFE"/>
                </a:solidFill>
                <a:latin typeface="Tahoma"/>
                <a:cs typeface="Tahoma"/>
              </a:rPr>
              <a:t> </a:t>
            </a:r>
            <a:r>
              <a:rPr dirty="0" sz="1800" spc="125">
                <a:solidFill>
                  <a:srgbClr val="FFFEFE"/>
                </a:solidFill>
                <a:latin typeface="Tahoma"/>
                <a:cs typeface="Tahoma"/>
              </a:rPr>
              <a:t>быть </a:t>
            </a:r>
            <a:r>
              <a:rPr dirty="0" sz="1800" spc="180">
                <a:solidFill>
                  <a:srgbClr val="FFFEFE"/>
                </a:solidFill>
                <a:latin typeface="Tahoma"/>
                <a:cs typeface="Tahoma"/>
              </a:rPr>
              <a:t>особенно </a:t>
            </a:r>
            <a:r>
              <a:rPr dirty="0" sz="1800" spc="165">
                <a:solidFill>
                  <a:srgbClr val="FFFEFE"/>
                </a:solidFill>
                <a:latin typeface="Tahoma"/>
                <a:cs typeface="Tahoma"/>
              </a:rPr>
              <a:t>полезен </a:t>
            </a:r>
            <a:r>
              <a:rPr dirty="0" sz="1800" spc="155">
                <a:solidFill>
                  <a:srgbClr val="FFFEFE"/>
                </a:solidFill>
                <a:latin typeface="Tahoma"/>
                <a:cs typeface="Tahoma"/>
              </a:rPr>
              <a:t>в </a:t>
            </a:r>
            <a:r>
              <a:rPr dirty="0" sz="1800" spc="140">
                <a:solidFill>
                  <a:srgbClr val="FFFEFE"/>
                </a:solidFill>
                <a:latin typeface="Tahoma"/>
                <a:cs typeface="Tahoma"/>
              </a:rPr>
              <a:t>условиях </a:t>
            </a:r>
            <a:r>
              <a:rPr dirty="0" sz="1800" spc="145">
                <a:solidFill>
                  <a:srgbClr val="FFFEFE"/>
                </a:solidFill>
                <a:latin typeface="Tahoma"/>
                <a:cs typeface="Tahoma"/>
              </a:rPr>
              <a:t> </a:t>
            </a:r>
            <a:r>
              <a:rPr dirty="0" sz="1800" spc="175">
                <a:solidFill>
                  <a:srgbClr val="FFFEFE"/>
                </a:solidFill>
                <a:latin typeface="Tahoma"/>
                <a:cs typeface="Tahoma"/>
              </a:rPr>
              <a:t>ограниченной </a:t>
            </a:r>
            <a:r>
              <a:rPr dirty="0" sz="1800" spc="145">
                <a:solidFill>
                  <a:srgbClr val="FFFEFE"/>
                </a:solidFill>
                <a:latin typeface="Tahoma"/>
                <a:cs typeface="Tahoma"/>
              </a:rPr>
              <a:t>доступности </a:t>
            </a:r>
            <a:r>
              <a:rPr dirty="0" sz="1800" spc="150">
                <a:solidFill>
                  <a:srgbClr val="FFFEFE"/>
                </a:solidFill>
                <a:latin typeface="Tahoma"/>
                <a:cs typeface="Tahoma"/>
              </a:rPr>
              <a:t> </a:t>
            </a:r>
            <a:r>
              <a:rPr dirty="0" sz="1850" spc="35" i="1">
                <a:solidFill>
                  <a:srgbClr val="FFFEFE"/>
                </a:solidFill>
                <a:latin typeface="Verdana"/>
                <a:cs typeface="Verdana"/>
              </a:rPr>
              <a:t>п</a:t>
            </a:r>
            <a:r>
              <a:rPr dirty="0" sz="1850" spc="50" i="1">
                <a:solidFill>
                  <a:srgbClr val="FFFEFE"/>
                </a:solidFill>
                <a:latin typeface="Verdana"/>
                <a:cs typeface="Verdana"/>
              </a:rPr>
              <a:t>с</a:t>
            </a:r>
            <a:r>
              <a:rPr dirty="0" sz="1850" spc="55" i="1">
                <a:solidFill>
                  <a:srgbClr val="FFFEFE"/>
                </a:solidFill>
                <a:latin typeface="Verdana"/>
                <a:cs typeface="Verdana"/>
              </a:rPr>
              <a:t>и</a:t>
            </a:r>
            <a:r>
              <a:rPr dirty="0" sz="1850" spc="-180" i="1">
                <a:solidFill>
                  <a:srgbClr val="FFFEFE"/>
                </a:solidFill>
                <a:latin typeface="Verdana"/>
                <a:cs typeface="Verdana"/>
              </a:rPr>
              <a:t>х</a:t>
            </a:r>
            <a:r>
              <a:rPr dirty="0" sz="1850" spc="20" i="1">
                <a:solidFill>
                  <a:srgbClr val="FFFEFE"/>
                </a:solidFill>
                <a:latin typeface="Verdana"/>
                <a:cs typeface="Verdana"/>
              </a:rPr>
              <a:t>о</a:t>
            </a:r>
            <a:r>
              <a:rPr dirty="0" sz="1850" spc="-10" i="1">
                <a:solidFill>
                  <a:srgbClr val="FFFEFE"/>
                </a:solidFill>
                <a:latin typeface="Verdana"/>
                <a:cs typeface="Verdana"/>
              </a:rPr>
              <a:t>л</a:t>
            </a:r>
            <a:r>
              <a:rPr dirty="0" sz="1850" spc="25" i="1">
                <a:solidFill>
                  <a:srgbClr val="FFFEFE"/>
                </a:solidFill>
                <a:latin typeface="Verdana"/>
                <a:cs typeface="Verdana"/>
              </a:rPr>
              <a:t>о</a:t>
            </a:r>
            <a:r>
              <a:rPr dirty="0" sz="1850" spc="-15" i="1">
                <a:solidFill>
                  <a:srgbClr val="FFFEFE"/>
                </a:solidFill>
                <a:latin typeface="Verdana"/>
                <a:cs typeface="Verdana"/>
              </a:rPr>
              <a:t>г</a:t>
            </a:r>
            <a:r>
              <a:rPr dirty="0" sz="1850" spc="55" i="1">
                <a:solidFill>
                  <a:srgbClr val="FFFEFE"/>
                </a:solidFill>
                <a:latin typeface="Verdana"/>
                <a:cs typeface="Verdana"/>
              </a:rPr>
              <a:t>и</a:t>
            </a:r>
            <a:r>
              <a:rPr dirty="0" sz="1850" spc="-40" i="1">
                <a:solidFill>
                  <a:srgbClr val="FFFEFE"/>
                </a:solidFill>
                <a:latin typeface="Verdana"/>
                <a:cs typeface="Verdana"/>
              </a:rPr>
              <a:t>ч</a:t>
            </a:r>
            <a:r>
              <a:rPr dirty="0" sz="1850" spc="10" i="1">
                <a:solidFill>
                  <a:srgbClr val="FFFEFE"/>
                </a:solidFill>
                <a:latin typeface="Verdana"/>
                <a:cs typeface="Verdana"/>
              </a:rPr>
              <a:t>е</a:t>
            </a:r>
            <a:r>
              <a:rPr dirty="0" sz="1850" spc="50" i="1">
                <a:solidFill>
                  <a:srgbClr val="FFFEFE"/>
                </a:solidFill>
                <a:latin typeface="Verdana"/>
                <a:cs typeface="Verdana"/>
              </a:rPr>
              <a:t>с</a:t>
            </a:r>
            <a:r>
              <a:rPr dirty="0" sz="1850" spc="-80" i="1">
                <a:solidFill>
                  <a:srgbClr val="FFFEFE"/>
                </a:solidFill>
                <a:latin typeface="Verdana"/>
                <a:cs typeface="Verdana"/>
              </a:rPr>
              <a:t>к</a:t>
            </a:r>
            <a:r>
              <a:rPr dirty="0" sz="1850" spc="25" i="1">
                <a:solidFill>
                  <a:srgbClr val="FFFEFE"/>
                </a:solidFill>
                <a:latin typeface="Verdana"/>
                <a:cs typeface="Verdana"/>
              </a:rPr>
              <a:t>о</a:t>
            </a:r>
            <a:r>
              <a:rPr dirty="0" sz="1850" spc="60" i="1">
                <a:solidFill>
                  <a:srgbClr val="FFFEFE"/>
                </a:solidFill>
                <a:latin typeface="Verdana"/>
                <a:cs typeface="Verdana"/>
              </a:rPr>
              <a:t>й</a:t>
            </a:r>
            <a:r>
              <a:rPr dirty="0" sz="1850" spc="-180" i="1">
                <a:solidFill>
                  <a:srgbClr val="FFFEFE"/>
                </a:solidFill>
                <a:latin typeface="Verdana"/>
                <a:cs typeface="Verdana"/>
              </a:rPr>
              <a:t> </a:t>
            </a:r>
            <a:r>
              <a:rPr dirty="0" sz="1850" spc="35" i="1">
                <a:solidFill>
                  <a:srgbClr val="FFFEFE"/>
                </a:solidFill>
                <a:latin typeface="Verdana"/>
                <a:cs typeface="Verdana"/>
              </a:rPr>
              <a:t>п</a:t>
            </a:r>
            <a:r>
              <a:rPr dirty="0" sz="1850" spc="25" i="1">
                <a:solidFill>
                  <a:srgbClr val="FFFEFE"/>
                </a:solidFill>
                <a:latin typeface="Verdana"/>
                <a:cs typeface="Verdana"/>
              </a:rPr>
              <a:t>о</a:t>
            </a:r>
            <a:r>
              <a:rPr dirty="0" sz="1850" spc="140" i="1">
                <a:solidFill>
                  <a:srgbClr val="FFFEFE"/>
                </a:solidFill>
                <a:latin typeface="Verdana"/>
                <a:cs typeface="Verdana"/>
              </a:rPr>
              <a:t>м</a:t>
            </a:r>
            <a:r>
              <a:rPr dirty="0" sz="1850" spc="25" i="1">
                <a:solidFill>
                  <a:srgbClr val="FFFEFE"/>
                </a:solidFill>
                <a:latin typeface="Verdana"/>
                <a:cs typeface="Verdana"/>
              </a:rPr>
              <a:t>о</a:t>
            </a:r>
            <a:r>
              <a:rPr dirty="0" sz="1850" spc="35" i="1">
                <a:solidFill>
                  <a:srgbClr val="FFFEFE"/>
                </a:solidFill>
                <a:latin typeface="Verdana"/>
                <a:cs typeface="Verdana"/>
              </a:rPr>
              <a:t>щ</a:t>
            </a:r>
            <a:r>
              <a:rPr dirty="0" sz="1850" spc="60" i="1">
                <a:solidFill>
                  <a:srgbClr val="FFFEFE"/>
                </a:solidFill>
                <a:latin typeface="Verdana"/>
                <a:cs typeface="Verdana"/>
              </a:rPr>
              <a:t>и</a:t>
            </a:r>
            <a:r>
              <a:rPr dirty="0" sz="1800" spc="-165">
                <a:solidFill>
                  <a:srgbClr val="FFFEFE"/>
                </a:solidFill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400800" y="320713"/>
            <a:ext cx="7399020" cy="7277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600" spc="114" b="1">
                <a:solidFill>
                  <a:srgbClr val="FFFFFF"/>
                </a:solidFill>
                <a:latin typeface="Arial"/>
                <a:cs typeface="Arial"/>
              </a:rPr>
              <a:t>Ч</a:t>
            </a:r>
            <a:r>
              <a:rPr dirty="0" sz="4600" spc="215" b="1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dirty="0" sz="4600" spc="290" b="1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dirty="0" sz="4600" spc="-585" b="1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dirty="0" sz="4600" spc="15" b="1">
                <a:solidFill>
                  <a:srgbClr val="FFFFFF"/>
                </a:solidFill>
                <a:latin typeface="Arial"/>
                <a:cs typeface="Arial"/>
              </a:rPr>
              <a:t>б</a:t>
            </a:r>
            <a:r>
              <a:rPr dirty="0" sz="4600" spc="-10" b="1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dirty="0" sz="4600" spc="295" b="1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dirty="0" sz="4600" spc="-4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600" spc="220" b="1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dirty="0" sz="4600" spc="-195" b="1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dirty="0" sz="4600" spc="480" b="1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dirty="0" sz="4600" spc="10" b="1">
                <a:solidFill>
                  <a:srgbClr val="FFFFFF"/>
                </a:solidFill>
                <a:latin typeface="Arial"/>
                <a:cs typeface="Arial"/>
              </a:rPr>
              <a:t>х</a:t>
            </a:r>
            <a:r>
              <a:rPr dirty="0" sz="4600" spc="35" b="1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dirty="0" sz="4600" spc="45" b="1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dirty="0" sz="4600" spc="35" b="1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dirty="0" sz="4600" spc="285" b="1">
                <a:solidFill>
                  <a:srgbClr val="FFFFFF"/>
                </a:solidFill>
                <a:latin typeface="Arial"/>
                <a:cs typeface="Arial"/>
              </a:rPr>
              <a:t>г</a:t>
            </a:r>
            <a:r>
              <a:rPr dirty="0" sz="4600" spc="-4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600" spc="480" b="1">
                <a:solidFill>
                  <a:srgbClr val="FFFFFF"/>
                </a:solidFill>
                <a:latin typeface="Arial"/>
                <a:cs typeface="Arial"/>
              </a:rPr>
              <a:t>м</a:t>
            </a:r>
            <a:r>
              <a:rPr dirty="0" sz="4600" spc="-55" b="1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dirty="0" sz="4600" spc="665" b="1">
                <a:solidFill>
                  <a:srgbClr val="FFFFFF"/>
                </a:solidFill>
                <a:latin typeface="Arial"/>
                <a:cs typeface="Arial"/>
              </a:rPr>
              <a:t>ж</a:t>
            </a:r>
            <a:r>
              <a:rPr dirty="0" sz="4600" spc="160" b="1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dirty="0" sz="4600" spc="295" b="1">
                <a:solidFill>
                  <a:srgbClr val="FFFFFF"/>
                </a:solidFill>
                <a:latin typeface="Arial"/>
                <a:cs typeface="Arial"/>
              </a:rPr>
              <a:t>т</a:t>
            </a:r>
            <a:endParaRPr sz="4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00773" y="1025563"/>
            <a:ext cx="9124950" cy="91573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5"/>
              </a:spcBef>
            </a:pPr>
            <a:r>
              <a:rPr dirty="0" sz="4600" spc="220" b="1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dirty="0" sz="4600" spc="35" b="1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dirty="0" sz="4600" spc="480" b="1">
                <a:solidFill>
                  <a:srgbClr val="FFFFFF"/>
                </a:solidFill>
                <a:latin typeface="Arial"/>
                <a:cs typeface="Arial"/>
              </a:rPr>
              <a:t>м</a:t>
            </a:r>
            <a:r>
              <a:rPr dirty="0" sz="4600" spc="-10" b="1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dirty="0" sz="4600" spc="345" b="1">
                <a:solidFill>
                  <a:srgbClr val="FFFFFF"/>
                </a:solidFill>
                <a:latin typeface="Arial"/>
                <a:cs typeface="Arial"/>
              </a:rPr>
              <a:t>ч</a:t>
            </a:r>
            <a:r>
              <a:rPr dirty="0" sz="4600" b="1">
                <a:solidFill>
                  <a:srgbClr val="FFFFFF"/>
                </a:solidFill>
                <a:latin typeface="Arial"/>
                <a:cs typeface="Arial"/>
              </a:rPr>
              <a:t>ь</a:t>
            </a:r>
            <a:r>
              <a:rPr dirty="0" sz="4600" spc="-4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600" spc="45" b="1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dirty="0" sz="4600" spc="105" b="1">
                <a:solidFill>
                  <a:srgbClr val="FFFFFF"/>
                </a:solidFill>
                <a:latin typeface="Arial"/>
                <a:cs typeface="Arial"/>
              </a:rPr>
              <a:t>ю</a:t>
            </a:r>
            <a:r>
              <a:rPr dirty="0" sz="4600" spc="130" b="1">
                <a:solidFill>
                  <a:srgbClr val="FFFFFF"/>
                </a:solidFill>
                <a:latin typeface="Arial"/>
                <a:cs typeface="Arial"/>
              </a:rPr>
              <a:t>д</a:t>
            </a:r>
            <a:r>
              <a:rPr dirty="0" sz="4600" spc="40" b="1">
                <a:solidFill>
                  <a:srgbClr val="FFFFFF"/>
                </a:solidFill>
                <a:latin typeface="Arial"/>
                <a:cs typeface="Arial"/>
              </a:rPr>
              <a:t>я</a:t>
            </a:r>
            <a:r>
              <a:rPr dirty="0" sz="4600" spc="484" b="1">
                <a:solidFill>
                  <a:srgbClr val="FFFFFF"/>
                </a:solidFill>
                <a:latin typeface="Arial"/>
                <a:cs typeface="Arial"/>
              </a:rPr>
              <a:t>м</a:t>
            </a:r>
            <a:r>
              <a:rPr dirty="0" sz="4600" spc="-4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600" spc="-130" b="1">
                <a:solidFill>
                  <a:srgbClr val="FFFFFF"/>
                </a:solidFill>
                <a:latin typeface="Arial"/>
                <a:cs typeface="Arial"/>
              </a:rPr>
              <a:t>с  </a:t>
            </a:r>
            <a:r>
              <a:rPr dirty="0" sz="4600" spc="260" b="1">
                <a:solidFill>
                  <a:srgbClr val="FFFFFF"/>
                </a:solidFill>
                <a:latin typeface="Arial"/>
                <a:cs typeface="Arial"/>
              </a:rPr>
              <a:t>ограниченными </a:t>
            </a:r>
            <a:r>
              <a:rPr dirty="0" sz="4600" spc="2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600" spc="165" b="1">
                <a:solidFill>
                  <a:srgbClr val="FFFFFF"/>
                </a:solidFill>
                <a:latin typeface="Arial"/>
                <a:cs typeface="Arial"/>
              </a:rPr>
              <a:t>возможностями</a:t>
            </a:r>
            <a:r>
              <a:rPr dirty="0" sz="4600" spc="165" b="1">
                <a:solidFill>
                  <a:srgbClr val="FFFFFF"/>
                </a:solidFill>
                <a:latin typeface="Tahoma"/>
                <a:cs typeface="Tahoma"/>
              </a:rPr>
              <a:t>, </a:t>
            </a:r>
            <a:r>
              <a:rPr dirty="0" sz="4600" spc="1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600" spc="220" b="1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dirty="0" sz="4600" spc="100" b="1">
                <a:solidFill>
                  <a:srgbClr val="FFFFFF"/>
                </a:solidFill>
                <a:latin typeface="Arial"/>
                <a:cs typeface="Arial"/>
              </a:rPr>
              <a:t>р</a:t>
            </a:r>
            <a:r>
              <a:rPr dirty="0" sz="4600" spc="160" b="1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dirty="0" sz="4600" spc="130" b="1">
                <a:solidFill>
                  <a:srgbClr val="FFFFFF"/>
                </a:solidFill>
                <a:latin typeface="Arial"/>
                <a:cs typeface="Arial"/>
              </a:rPr>
              <a:t>д</a:t>
            </a:r>
            <a:r>
              <a:rPr dirty="0" sz="4600" spc="35" b="1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dirty="0" sz="4600" spc="-195" b="1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dirty="0" sz="4600" spc="290" b="1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dirty="0" sz="4600" spc="215" b="1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dirty="0" sz="4600" spc="65" b="1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dirty="0" sz="4600" spc="45" b="1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dirty="0" sz="4600" spc="40" b="1">
                <a:solidFill>
                  <a:srgbClr val="FFFFFF"/>
                </a:solidFill>
                <a:latin typeface="Arial"/>
                <a:cs typeface="Arial"/>
              </a:rPr>
              <a:t>я</a:t>
            </a:r>
            <a:r>
              <a:rPr dirty="0" sz="4600" spc="45" b="1">
                <a:solidFill>
                  <a:srgbClr val="FFFFFF"/>
                </a:solidFill>
                <a:latin typeface="Arial"/>
                <a:cs typeface="Arial"/>
              </a:rPr>
              <a:t>я</a:t>
            </a:r>
            <a:r>
              <a:rPr dirty="0" sz="4600" spc="-4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600" spc="130" b="1">
                <a:solidFill>
                  <a:srgbClr val="FFFFFF"/>
                </a:solidFill>
                <a:latin typeface="Arial"/>
                <a:cs typeface="Arial"/>
              </a:rPr>
              <a:t>д</a:t>
            </a:r>
            <a:r>
              <a:rPr dirty="0" sz="4600" spc="35" b="1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dirty="0" sz="4600" spc="-195" b="1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dirty="0" sz="4600" spc="290" b="1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dirty="0" sz="4600" spc="55" b="1">
                <a:solidFill>
                  <a:srgbClr val="FFFFFF"/>
                </a:solidFill>
                <a:latin typeface="Arial"/>
                <a:cs typeface="Arial"/>
              </a:rPr>
              <a:t>у</a:t>
            </a:r>
            <a:r>
              <a:rPr dirty="0" sz="4600" spc="225" b="1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dirty="0" sz="4600" spc="-4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600" spc="385" b="1">
                <a:solidFill>
                  <a:srgbClr val="FFFFFF"/>
                </a:solidFill>
                <a:latin typeface="Arial"/>
                <a:cs typeface="Arial"/>
              </a:rPr>
              <a:t>к  </a:t>
            </a:r>
            <a:r>
              <a:rPr dirty="0" sz="4600" spc="220" b="1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dirty="0" sz="4600" spc="35" b="1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dirty="0" sz="4600" spc="130" b="1">
                <a:solidFill>
                  <a:srgbClr val="FFFFFF"/>
                </a:solidFill>
                <a:latin typeface="Arial"/>
                <a:cs typeface="Arial"/>
              </a:rPr>
              <a:t>дд</a:t>
            </a:r>
            <a:r>
              <a:rPr dirty="0" sz="4600" spc="160" b="1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dirty="0" sz="4600" spc="10" b="1">
                <a:solidFill>
                  <a:srgbClr val="FFFFFF"/>
                </a:solidFill>
                <a:latin typeface="Arial"/>
                <a:cs typeface="Arial"/>
              </a:rPr>
              <a:t>р</a:t>
            </a:r>
            <a:r>
              <a:rPr dirty="0" sz="4600" spc="755" b="1">
                <a:solidFill>
                  <a:srgbClr val="FFFFFF"/>
                </a:solidFill>
                <a:latin typeface="Arial"/>
                <a:cs typeface="Arial"/>
              </a:rPr>
              <a:t>ж</a:t>
            </a:r>
            <a:r>
              <a:rPr dirty="0" sz="4600" spc="455" b="1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dirty="0" sz="4600" spc="165" b="1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dirty="0" sz="4600" spc="-4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600" spc="70" b="1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dirty="0" sz="4600" spc="-4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600" spc="45" b="1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dirty="0" sz="4600" spc="105" b="1">
                <a:solidFill>
                  <a:srgbClr val="FFFFFF"/>
                </a:solidFill>
                <a:latin typeface="Arial"/>
                <a:cs typeface="Arial"/>
              </a:rPr>
              <a:t>ю</a:t>
            </a:r>
            <a:r>
              <a:rPr dirty="0" sz="4600" spc="15" b="1">
                <a:solidFill>
                  <a:srgbClr val="FFFFFF"/>
                </a:solidFill>
                <a:latin typeface="Arial"/>
                <a:cs typeface="Arial"/>
              </a:rPr>
              <a:t>б</a:t>
            </a:r>
            <a:r>
              <a:rPr dirty="0" sz="4600" spc="35" b="1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dirty="0" sz="4600" spc="165" b="1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dirty="0" sz="4600" spc="-4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600" spc="65" b="1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dirty="0" sz="4600" spc="100" b="1">
                <a:solidFill>
                  <a:srgbClr val="FFFFFF"/>
                </a:solidFill>
                <a:latin typeface="Arial"/>
                <a:cs typeface="Arial"/>
              </a:rPr>
              <a:t>р</a:t>
            </a:r>
            <a:r>
              <a:rPr dirty="0" sz="4600" spc="160" b="1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dirty="0" sz="4600" spc="480" b="1">
                <a:solidFill>
                  <a:srgbClr val="FFFFFF"/>
                </a:solidFill>
                <a:latin typeface="Arial"/>
                <a:cs typeface="Arial"/>
              </a:rPr>
              <a:t>м</a:t>
            </a:r>
            <a:r>
              <a:rPr dirty="0" sz="4600" spc="40" b="1">
                <a:solidFill>
                  <a:srgbClr val="FFFFFF"/>
                </a:solidFill>
                <a:latin typeface="Arial"/>
                <a:cs typeface="Arial"/>
              </a:rPr>
              <a:t>я</a:t>
            </a:r>
            <a:r>
              <a:rPr dirty="0" sz="4600" spc="-560" b="1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dirty="0" sz="4600" spc="-47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600" spc="85" b="1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dirty="0" sz="4600" spc="170" b="1">
                <a:solidFill>
                  <a:srgbClr val="FFFFFF"/>
                </a:solidFill>
                <a:latin typeface="Arial"/>
                <a:cs typeface="Arial"/>
              </a:rPr>
              <a:t>н  </a:t>
            </a:r>
            <a:r>
              <a:rPr dirty="0" sz="4600" spc="480" b="1">
                <a:solidFill>
                  <a:srgbClr val="FFFFFF"/>
                </a:solidFill>
                <a:latin typeface="Arial"/>
                <a:cs typeface="Arial"/>
              </a:rPr>
              <a:t>м</a:t>
            </a:r>
            <a:r>
              <a:rPr dirty="0" sz="4600" spc="-55" b="1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dirty="0" sz="4600" spc="665" b="1">
                <a:solidFill>
                  <a:srgbClr val="FFFFFF"/>
                </a:solidFill>
                <a:latin typeface="Arial"/>
                <a:cs typeface="Arial"/>
              </a:rPr>
              <a:t>ж</a:t>
            </a:r>
            <a:r>
              <a:rPr dirty="0" sz="4600" spc="160" b="1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dirty="0" sz="4600" spc="295" b="1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dirty="0" sz="4600" spc="-4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600" spc="220" b="1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dirty="0" sz="4600" spc="100" b="1">
                <a:solidFill>
                  <a:srgbClr val="FFFFFF"/>
                </a:solidFill>
                <a:latin typeface="Arial"/>
                <a:cs typeface="Arial"/>
              </a:rPr>
              <a:t>р</a:t>
            </a:r>
            <a:r>
              <a:rPr dirty="0" sz="4600" spc="160" b="1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dirty="0" sz="4600" spc="130" b="1">
                <a:solidFill>
                  <a:srgbClr val="FFFFFF"/>
                </a:solidFill>
                <a:latin typeface="Arial"/>
                <a:cs typeface="Arial"/>
              </a:rPr>
              <a:t>д</a:t>
            </a:r>
            <a:r>
              <a:rPr dirty="0" sz="4600" spc="45" b="1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dirty="0" sz="4600" spc="-55" b="1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dirty="0" sz="4600" spc="755" b="1">
                <a:solidFill>
                  <a:srgbClr val="FFFFFF"/>
                </a:solidFill>
                <a:latin typeface="Arial"/>
                <a:cs typeface="Arial"/>
              </a:rPr>
              <a:t>ж</a:t>
            </a:r>
            <a:r>
              <a:rPr dirty="0" sz="4600" spc="480" b="1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dirty="0" sz="4600" spc="290" b="1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dirty="0" sz="4600" b="1">
                <a:solidFill>
                  <a:srgbClr val="FFFFFF"/>
                </a:solidFill>
                <a:latin typeface="Arial"/>
                <a:cs typeface="Arial"/>
              </a:rPr>
              <a:t>ь  </a:t>
            </a:r>
            <a:r>
              <a:rPr dirty="0" sz="4600" spc="-190" b="1">
                <a:solidFill>
                  <a:srgbClr val="FFFFFF"/>
                </a:solidFill>
                <a:latin typeface="Arial"/>
                <a:cs typeface="Arial"/>
              </a:rPr>
              <a:t>э</a:t>
            </a:r>
            <a:r>
              <a:rPr dirty="0" sz="4600" spc="480" b="1">
                <a:solidFill>
                  <a:srgbClr val="FFFFFF"/>
                </a:solidFill>
                <a:latin typeface="Arial"/>
                <a:cs typeface="Arial"/>
              </a:rPr>
              <a:t>м</a:t>
            </a:r>
            <a:r>
              <a:rPr dirty="0" sz="4600" spc="35" b="1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dirty="0" sz="4600" spc="335" b="1">
                <a:solidFill>
                  <a:srgbClr val="FFFFFF"/>
                </a:solidFill>
                <a:latin typeface="Arial"/>
                <a:cs typeface="Arial"/>
              </a:rPr>
              <a:t>ц</a:t>
            </a:r>
            <a:r>
              <a:rPr dirty="0" sz="4600" spc="480" b="1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dirty="0" sz="4600" spc="35" b="1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dirty="0" sz="4600" spc="265" b="1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dirty="0" sz="4600" spc="215" b="1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dirty="0" sz="4600" spc="45" b="1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dirty="0" sz="4600" spc="-5" b="1">
                <a:solidFill>
                  <a:srgbClr val="FFFFFF"/>
                </a:solidFill>
                <a:latin typeface="Arial"/>
                <a:cs typeface="Arial"/>
              </a:rPr>
              <a:t>ь</a:t>
            </a:r>
            <a:r>
              <a:rPr dirty="0" sz="4600" spc="265" b="1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dirty="0" sz="4600" spc="55" b="1">
                <a:solidFill>
                  <a:srgbClr val="FFFFFF"/>
                </a:solidFill>
                <a:latin typeface="Arial"/>
                <a:cs typeface="Arial"/>
              </a:rPr>
              <a:t>у</a:t>
            </a:r>
            <a:r>
              <a:rPr dirty="0" sz="4600" spc="110" b="1">
                <a:solidFill>
                  <a:srgbClr val="FFFFFF"/>
                </a:solidFill>
                <a:latin typeface="Arial"/>
                <a:cs typeface="Arial"/>
              </a:rPr>
              <a:t>ю</a:t>
            </a:r>
            <a:r>
              <a:rPr dirty="0" sz="4600" spc="-4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600" spc="220" b="1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dirty="0" sz="4600" spc="35" b="1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dirty="0" sz="4600" spc="130" b="1">
                <a:solidFill>
                  <a:srgbClr val="FFFFFF"/>
                </a:solidFill>
                <a:latin typeface="Arial"/>
                <a:cs typeface="Arial"/>
              </a:rPr>
              <a:t>дд</a:t>
            </a:r>
            <a:r>
              <a:rPr dirty="0" sz="4600" spc="160" b="1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dirty="0" sz="4600" spc="10" b="1">
                <a:solidFill>
                  <a:srgbClr val="FFFFFF"/>
                </a:solidFill>
                <a:latin typeface="Arial"/>
                <a:cs typeface="Arial"/>
              </a:rPr>
              <a:t>р</a:t>
            </a:r>
            <a:r>
              <a:rPr dirty="0" sz="4600" spc="755" b="1">
                <a:solidFill>
                  <a:srgbClr val="FFFFFF"/>
                </a:solidFill>
                <a:latin typeface="Arial"/>
                <a:cs typeface="Arial"/>
              </a:rPr>
              <a:t>ж</a:t>
            </a:r>
            <a:r>
              <a:rPr dirty="0" sz="4600" spc="545" b="1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dirty="0" sz="4600" spc="55" b="1">
                <a:solidFill>
                  <a:srgbClr val="FFFFFF"/>
                </a:solidFill>
                <a:latin typeface="Arial"/>
                <a:cs typeface="Arial"/>
              </a:rPr>
              <a:t>у</a:t>
            </a:r>
            <a:r>
              <a:rPr dirty="0" sz="4600" spc="-565" b="1">
                <a:solidFill>
                  <a:srgbClr val="FFFFFF"/>
                </a:solidFill>
                <a:latin typeface="Tahoma"/>
                <a:cs typeface="Tahoma"/>
              </a:rPr>
              <a:t>,  </a:t>
            </a:r>
            <a:r>
              <a:rPr dirty="0" sz="4600" spc="-195" b="1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dirty="0" sz="4600" spc="35" b="1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dirty="0" sz="4600" spc="65" b="1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dirty="0" sz="4600" spc="160" b="1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dirty="0" sz="4600" spc="290" b="1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dirty="0" sz="4600" spc="-15" b="1">
                <a:solidFill>
                  <a:srgbClr val="FFFFFF"/>
                </a:solidFill>
                <a:latin typeface="Arial"/>
                <a:cs typeface="Arial"/>
              </a:rPr>
              <a:t>ы</a:t>
            </a:r>
            <a:r>
              <a:rPr dirty="0" sz="4600" spc="-4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600" spc="220" b="1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dirty="0" sz="4600" spc="40" b="1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dirty="0" sz="4600" spc="-4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600" spc="100" b="1">
                <a:solidFill>
                  <a:srgbClr val="FFFFFF"/>
                </a:solidFill>
                <a:latin typeface="Arial"/>
                <a:cs typeface="Arial"/>
              </a:rPr>
              <a:t>р</a:t>
            </a:r>
            <a:r>
              <a:rPr dirty="0" sz="4600" spc="160" b="1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dirty="0" sz="4600" spc="625" b="1">
                <a:solidFill>
                  <a:srgbClr val="FFFFFF"/>
                </a:solidFill>
                <a:latin typeface="Arial"/>
                <a:cs typeface="Arial"/>
              </a:rPr>
              <a:t>ш</a:t>
            </a:r>
            <a:r>
              <a:rPr dirty="0" sz="4600" spc="160" b="1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dirty="0" sz="4600" spc="265" b="1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dirty="0" sz="4600" spc="480" b="1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dirty="0" sz="4600" spc="110" b="1">
                <a:solidFill>
                  <a:srgbClr val="FFFFFF"/>
                </a:solidFill>
                <a:latin typeface="Arial"/>
                <a:cs typeface="Arial"/>
              </a:rPr>
              <a:t>ю</a:t>
            </a:r>
            <a:r>
              <a:rPr dirty="0" sz="4600" spc="-4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600" spc="220" b="1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dirty="0" sz="4600" spc="100" b="1">
                <a:solidFill>
                  <a:srgbClr val="FFFFFF"/>
                </a:solidFill>
                <a:latin typeface="Arial"/>
                <a:cs typeface="Arial"/>
              </a:rPr>
              <a:t>р</a:t>
            </a:r>
            <a:r>
              <a:rPr dirty="0" sz="4600" spc="35" b="1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dirty="0" sz="4600" spc="15" b="1">
                <a:solidFill>
                  <a:srgbClr val="FFFFFF"/>
                </a:solidFill>
                <a:latin typeface="Arial"/>
                <a:cs typeface="Arial"/>
              </a:rPr>
              <a:t>б</a:t>
            </a:r>
            <a:r>
              <a:rPr dirty="0" sz="4600" spc="45" b="1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dirty="0" sz="4600" spc="160" b="1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dirty="0" sz="4600" spc="280" b="1">
                <a:solidFill>
                  <a:srgbClr val="FFFFFF"/>
                </a:solidFill>
                <a:latin typeface="Arial"/>
                <a:cs typeface="Arial"/>
              </a:rPr>
              <a:t>м  </a:t>
            </a:r>
            <a:r>
              <a:rPr dirty="0" sz="4600" spc="484" b="1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dirty="0" sz="4600" spc="-4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600" spc="480" b="1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dirty="0" sz="4600" spc="265" b="1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dirty="0" sz="4600" spc="-280" b="1">
                <a:solidFill>
                  <a:srgbClr val="FFFFFF"/>
                </a:solidFill>
                <a:latin typeface="Arial"/>
                <a:cs typeface="Arial"/>
              </a:rPr>
              <a:t>ф</a:t>
            </a:r>
            <a:r>
              <a:rPr dirty="0" sz="4600" spc="35" b="1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dirty="0" sz="4600" spc="100" b="1">
                <a:solidFill>
                  <a:srgbClr val="FFFFFF"/>
                </a:solidFill>
                <a:latin typeface="Arial"/>
                <a:cs typeface="Arial"/>
              </a:rPr>
              <a:t>р</a:t>
            </a:r>
            <a:r>
              <a:rPr dirty="0" sz="4600" spc="480" b="1">
                <a:solidFill>
                  <a:srgbClr val="FFFFFF"/>
                </a:solidFill>
                <a:latin typeface="Arial"/>
                <a:cs typeface="Arial"/>
              </a:rPr>
              <a:t>м</a:t>
            </a:r>
            <a:r>
              <a:rPr dirty="0" sz="4600" spc="215" b="1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dirty="0" sz="4600" spc="335" b="1">
                <a:solidFill>
                  <a:srgbClr val="FFFFFF"/>
                </a:solidFill>
                <a:latin typeface="Arial"/>
                <a:cs typeface="Arial"/>
              </a:rPr>
              <a:t>ц</a:t>
            </a:r>
            <a:r>
              <a:rPr dirty="0" sz="4600" spc="480" b="1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dirty="0" sz="4600" spc="110" b="1">
                <a:solidFill>
                  <a:srgbClr val="FFFFFF"/>
                </a:solidFill>
                <a:latin typeface="Arial"/>
                <a:cs typeface="Arial"/>
              </a:rPr>
              <a:t>ю</a:t>
            </a:r>
            <a:r>
              <a:rPr dirty="0" sz="4600" spc="-4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600" spc="40" b="1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dirty="0" sz="4600" spc="-4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600" spc="130" b="1">
                <a:solidFill>
                  <a:srgbClr val="FFFFFF"/>
                </a:solidFill>
                <a:latin typeface="Arial"/>
                <a:cs typeface="Arial"/>
              </a:rPr>
              <a:t>д</a:t>
            </a:r>
            <a:r>
              <a:rPr dirty="0" sz="4600" spc="35" b="1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dirty="0" sz="4600" spc="-195" b="1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dirty="0" sz="4600" spc="290" b="1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dirty="0" sz="4600" spc="55" b="1">
                <a:solidFill>
                  <a:srgbClr val="FFFFFF"/>
                </a:solidFill>
                <a:latin typeface="Arial"/>
                <a:cs typeface="Arial"/>
              </a:rPr>
              <a:t>у</a:t>
            </a:r>
            <a:r>
              <a:rPr dirty="0" sz="4600" spc="220" b="1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dirty="0" sz="4600" spc="265" b="1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dirty="0" sz="4600" spc="-20" b="1">
                <a:solidFill>
                  <a:srgbClr val="FFFFFF"/>
                </a:solidFill>
                <a:latin typeface="Arial"/>
                <a:cs typeface="Arial"/>
              </a:rPr>
              <a:t>ы</a:t>
            </a:r>
            <a:r>
              <a:rPr dirty="0" sz="4600" spc="70" b="1">
                <a:solidFill>
                  <a:srgbClr val="FFFFFF"/>
                </a:solidFill>
                <a:latin typeface="Arial"/>
                <a:cs typeface="Arial"/>
              </a:rPr>
              <a:t>х  </a:t>
            </a:r>
            <a:r>
              <a:rPr dirty="0" sz="4600" spc="100" b="1">
                <a:solidFill>
                  <a:srgbClr val="FFFFFF"/>
                </a:solidFill>
                <a:latin typeface="Arial"/>
                <a:cs typeface="Arial"/>
              </a:rPr>
              <a:t>р</a:t>
            </a:r>
            <a:r>
              <a:rPr dirty="0" sz="4600" spc="160" b="1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dirty="0" sz="4600" spc="-195" b="1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dirty="0" sz="4600" spc="55" b="1">
                <a:solidFill>
                  <a:srgbClr val="FFFFFF"/>
                </a:solidFill>
                <a:latin typeface="Arial"/>
                <a:cs typeface="Arial"/>
              </a:rPr>
              <a:t>у</a:t>
            </a:r>
            <a:r>
              <a:rPr dirty="0" sz="4600" spc="100" b="1">
                <a:solidFill>
                  <a:srgbClr val="FFFFFF"/>
                </a:solidFill>
                <a:latin typeface="Arial"/>
                <a:cs typeface="Arial"/>
              </a:rPr>
              <a:t>р</a:t>
            </a:r>
            <a:r>
              <a:rPr dirty="0" sz="4600" spc="-195" b="1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dirty="0" sz="4600" spc="215" b="1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dirty="0" sz="4600" spc="100" b="1">
                <a:solidFill>
                  <a:srgbClr val="FFFFFF"/>
                </a:solidFill>
                <a:latin typeface="Arial"/>
                <a:cs typeface="Arial"/>
              </a:rPr>
              <a:t>х</a:t>
            </a:r>
            <a:r>
              <a:rPr dirty="0" sz="4600" spc="-560" b="1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dirty="0" sz="4600" spc="-47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600" spc="-225" b="1">
                <a:solidFill>
                  <a:srgbClr val="FFFFFF"/>
                </a:solidFill>
                <a:latin typeface="Arial"/>
                <a:cs typeface="Arial"/>
              </a:rPr>
              <a:t>Э</a:t>
            </a:r>
            <a:r>
              <a:rPr dirty="0" sz="4600" spc="245" b="1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dirty="0" sz="4600" spc="40" b="1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dirty="0" sz="4600" spc="-4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600" spc="-35" b="1">
                <a:solidFill>
                  <a:srgbClr val="FFFFFF"/>
                </a:solidFill>
                <a:latin typeface="Arial"/>
                <a:cs typeface="Arial"/>
              </a:rPr>
              <a:t>у</a:t>
            </a:r>
            <a:r>
              <a:rPr dirty="0" sz="4600" spc="130" b="1">
                <a:solidFill>
                  <a:srgbClr val="FFFFFF"/>
                </a:solidFill>
                <a:latin typeface="Arial"/>
                <a:cs typeface="Arial"/>
              </a:rPr>
              <a:t>д</a:t>
            </a:r>
            <a:r>
              <a:rPr dirty="0" sz="4600" spc="35" b="1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dirty="0" sz="4600" spc="15" b="1">
                <a:solidFill>
                  <a:srgbClr val="FFFFFF"/>
                </a:solidFill>
                <a:latin typeface="Arial"/>
                <a:cs typeface="Arial"/>
              </a:rPr>
              <a:t>б</a:t>
            </a:r>
            <a:r>
              <a:rPr dirty="0" sz="4600" spc="265" b="1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dirty="0" sz="4600" spc="40" b="1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dirty="0" sz="4600" spc="-4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600" spc="130" b="1">
                <a:solidFill>
                  <a:srgbClr val="FFFFFF"/>
                </a:solidFill>
                <a:latin typeface="Arial"/>
                <a:cs typeface="Arial"/>
              </a:rPr>
              <a:t>д</a:t>
            </a:r>
            <a:r>
              <a:rPr dirty="0" sz="4600" spc="45" b="1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dirty="0" sz="4600" spc="45" b="1">
                <a:solidFill>
                  <a:srgbClr val="FFFFFF"/>
                </a:solidFill>
                <a:latin typeface="Arial"/>
                <a:cs typeface="Arial"/>
              </a:rPr>
              <a:t>я</a:t>
            </a:r>
            <a:r>
              <a:rPr dirty="0" sz="4600" spc="-4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600" spc="245" b="1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dirty="0" sz="4600" spc="160" b="1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dirty="0" sz="4600" spc="100" b="1">
                <a:solidFill>
                  <a:srgbClr val="FFFFFF"/>
                </a:solidFill>
                <a:latin typeface="Arial"/>
                <a:cs typeface="Arial"/>
              </a:rPr>
              <a:t>х</a:t>
            </a:r>
            <a:r>
              <a:rPr dirty="0" sz="4600" spc="-565" b="1">
                <a:solidFill>
                  <a:srgbClr val="FFFFFF"/>
                </a:solidFill>
                <a:latin typeface="Tahoma"/>
                <a:cs typeface="Tahoma"/>
              </a:rPr>
              <a:t>,  </a:t>
            </a:r>
            <a:r>
              <a:rPr dirty="0" sz="4600" spc="545" b="1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dirty="0" sz="4600" spc="245" b="1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dirty="0" sz="4600" spc="40" b="1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dirty="0" sz="4600" spc="-4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600" spc="480" b="1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dirty="0" sz="4600" spc="-195" b="1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dirty="0" sz="4600" spc="220" b="1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dirty="0" sz="4600" spc="-20" b="1">
                <a:solidFill>
                  <a:srgbClr val="FFFFFF"/>
                </a:solidFill>
                <a:latin typeface="Arial"/>
                <a:cs typeface="Arial"/>
              </a:rPr>
              <a:t>ы</a:t>
            </a:r>
            <a:r>
              <a:rPr dirty="0" sz="4600" spc="290" b="1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dirty="0" sz="4600" spc="-20" b="1">
                <a:solidFill>
                  <a:srgbClr val="FFFFFF"/>
                </a:solidFill>
                <a:latin typeface="Arial"/>
                <a:cs typeface="Arial"/>
              </a:rPr>
              <a:t>ы</a:t>
            </a:r>
            <a:r>
              <a:rPr dirty="0" sz="4600" spc="65" b="1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dirty="0" sz="4600" spc="215" b="1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dirty="0" sz="4600" spc="160" b="1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dirty="0" sz="4600" spc="295" b="1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dirty="0" sz="4600" spc="-4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600" spc="290" b="1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dirty="0" sz="4600" spc="55" b="1">
                <a:solidFill>
                  <a:srgbClr val="FFFFFF"/>
                </a:solidFill>
                <a:latin typeface="Arial"/>
                <a:cs typeface="Arial"/>
              </a:rPr>
              <a:t>р</a:t>
            </a:r>
            <a:r>
              <a:rPr dirty="0" sz="4600" spc="-35" b="1">
                <a:solidFill>
                  <a:srgbClr val="FFFFFF"/>
                </a:solidFill>
                <a:latin typeface="Arial"/>
                <a:cs typeface="Arial"/>
              </a:rPr>
              <a:t>у</a:t>
            </a:r>
            <a:r>
              <a:rPr dirty="0" sz="4600" spc="130" b="1">
                <a:solidFill>
                  <a:srgbClr val="FFFFFF"/>
                </a:solidFill>
                <a:latin typeface="Arial"/>
                <a:cs typeface="Arial"/>
              </a:rPr>
              <a:t>д</a:t>
            </a:r>
            <a:r>
              <a:rPr dirty="0" sz="4600" spc="265" b="1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dirty="0" sz="4600" spc="35" b="1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dirty="0" sz="4600" spc="-195" b="1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dirty="0" sz="4600" spc="290" b="1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dirty="0" sz="4600" spc="484" b="1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dirty="0" sz="4600" spc="-4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600" spc="-130" b="1">
                <a:solidFill>
                  <a:srgbClr val="FFFFFF"/>
                </a:solidFill>
                <a:latin typeface="Arial"/>
                <a:cs typeface="Arial"/>
              </a:rPr>
              <a:t>с  </a:t>
            </a:r>
            <a:r>
              <a:rPr dirty="0" sz="4600" spc="35" b="1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dirty="0" sz="4600" spc="15" b="1">
                <a:solidFill>
                  <a:srgbClr val="FFFFFF"/>
                </a:solidFill>
                <a:latin typeface="Arial"/>
                <a:cs typeface="Arial"/>
              </a:rPr>
              <a:t>б</a:t>
            </a:r>
            <a:r>
              <a:rPr dirty="0" sz="4600" spc="650" b="1">
                <a:solidFill>
                  <a:srgbClr val="FFFFFF"/>
                </a:solidFill>
                <a:latin typeface="Arial"/>
                <a:cs typeface="Arial"/>
              </a:rPr>
              <a:t>щ</a:t>
            </a:r>
            <a:r>
              <a:rPr dirty="0" sz="4600" spc="160" b="1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dirty="0" sz="4600" spc="265" b="1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dirty="0" sz="4600" spc="480" b="1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dirty="0" sz="4600" spc="160" b="1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dirty="0" sz="4600" spc="484" b="1">
                <a:solidFill>
                  <a:srgbClr val="FFFFFF"/>
                </a:solidFill>
                <a:latin typeface="Arial"/>
                <a:cs typeface="Arial"/>
              </a:rPr>
              <a:t>м</a:t>
            </a:r>
            <a:r>
              <a:rPr dirty="0" sz="4600" spc="-4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600" spc="480" b="1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dirty="0" sz="4600" spc="45" b="1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dirty="0" sz="4600" spc="484" b="1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dirty="0" sz="4600" spc="-4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600" spc="220" b="1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dirty="0" sz="4600" spc="35" b="1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dirty="0" sz="4600" spc="-195" b="1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dirty="0" sz="4600" spc="160" b="1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dirty="0" sz="4600" spc="650" b="1">
                <a:solidFill>
                  <a:srgbClr val="FFFFFF"/>
                </a:solidFill>
                <a:latin typeface="Arial"/>
                <a:cs typeface="Arial"/>
              </a:rPr>
              <a:t>щ</a:t>
            </a:r>
            <a:r>
              <a:rPr dirty="0" sz="4600" spc="160" b="1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dirty="0" sz="4600" spc="265" b="1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dirty="0" sz="4600" spc="480" b="1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dirty="0" sz="4600" spc="160" b="1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dirty="0" sz="4600" spc="280" b="1">
                <a:solidFill>
                  <a:srgbClr val="FFFFFF"/>
                </a:solidFill>
                <a:latin typeface="Arial"/>
                <a:cs typeface="Arial"/>
              </a:rPr>
              <a:t>м  </a:t>
            </a:r>
            <a:r>
              <a:rPr dirty="0" sz="4600" spc="220" b="1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dirty="0" sz="4600" spc="-195" b="1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dirty="0" sz="4600" spc="480" b="1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dirty="0" sz="4600" spc="10" b="1">
                <a:solidFill>
                  <a:srgbClr val="FFFFFF"/>
                </a:solidFill>
                <a:latin typeface="Arial"/>
                <a:cs typeface="Arial"/>
              </a:rPr>
              <a:t>х</a:t>
            </a:r>
            <a:r>
              <a:rPr dirty="0" sz="4600" spc="35" b="1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dirty="0" sz="4600" spc="45" b="1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dirty="0" sz="4600" spc="35" b="1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dirty="0" sz="4600" spc="280" b="1">
                <a:solidFill>
                  <a:srgbClr val="FFFFFF"/>
                </a:solidFill>
                <a:latin typeface="Arial"/>
                <a:cs typeface="Arial"/>
              </a:rPr>
              <a:t>г</a:t>
            </a:r>
            <a:r>
              <a:rPr dirty="0" sz="4600" spc="220" b="1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dirty="0" sz="4600" spc="-4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600" spc="45" b="1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dirty="0" sz="4600" spc="480" b="1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dirty="0" sz="4600" spc="345" b="1">
                <a:solidFill>
                  <a:srgbClr val="FFFFFF"/>
                </a:solidFill>
                <a:latin typeface="Arial"/>
                <a:cs typeface="Arial"/>
              </a:rPr>
              <a:t>ч</a:t>
            </a:r>
            <a:r>
              <a:rPr dirty="0" sz="4600" spc="265" b="1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dirty="0" sz="4600" spc="35" b="1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dirty="0" sz="4600" spc="-560" b="1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4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961976"/>
            <a:ext cx="18300700" cy="6337935"/>
            <a:chOff x="0" y="3961976"/>
            <a:chExt cx="18300700" cy="6337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976"/>
              <a:ext cx="18288000" cy="6324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09302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0" y="3948710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4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5"/>
                  </a:lnTo>
                  <a:lnTo>
                    <a:pt x="567516" y="3674095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300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9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9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3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2" y="1994884"/>
                  </a:lnTo>
                  <a:lnTo>
                    <a:pt x="1967543" y="1955762"/>
                  </a:lnTo>
                  <a:lnTo>
                    <a:pt x="1995561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6"/>
                  </a:lnTo>
                  <a:lnTo>
                    <a:pt x="2108266" y="1761379"/>
                  </a:lnTo>
                  <a:lnTo>
                    <a:pt x="2136639" y="1722826"/>
                  </a:lnTo>
                  <a:lnTo>
                    <a:pt x="2165108" y="1684406"/>
                  </a:lnTo>
                  <a:lnTo>
                    <a:pt x="2193679" y="1646131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6" y="1494700"/>
                  </a:lnTo>
                  <a:lnTo>
                    <a:pt x="2338349" y="1457316"/>
                  </a:lnTo>
                  <a:lnTo>
                    <a:pt x="2367701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4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0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4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5" y="510429"/>
                  </a:lnTo>
                  <a:lnTo>
                    <a:pt x="3319673" y="484237"/>
                  </a:lnTo>
                  <a:lnTo>
                    <a:pt x="3357197" y="458590"/>
                  </a:lnTo>
                  <a:lnTo>
                    <a:pt x="3395117" y="433501"/>
                  </a:lnTo>
                  <a:lnTo>
                    <a:pt x="3433439" y="408980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899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4" y="179915"/>
                  </a:lnTo>
                  <a:lnTo>
                    <a:pt x="3927584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7" y="116888"/>
                  </a:lnTo>
                  <a:lnTo>
                    <a:pt x="4107796" y="102969"/>
                  </a:lnTo>
                  <a:lnTo>
                    <a:pt x="4154171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8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3" y="7266"/>
                  </a:lnTo>
                  <a:lnTo>
                    <a:pt x="4649192" y="2290"/>
                  </a:lnTo>
                  <a:lnTo>
                    <a:pt x="4678711" y="0"/>
                  </a:lnTo>
                </a:path>
              </a:pathLst>
            </a:custGeom>
            <a:ln w="24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548843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18934" y="1190497"/>
            <a:ext cx="4497489" cy="39098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68794" y="1078881"/>
            <a:ext cx="16267430" cy="1832610"/>
          </a:xfrm>
          <a:prstGeom prst="rect"/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585"/>
              </a:spcBef>
            </a:pPr>
            <a:r>
              <a:rPr dirty="0" sz="3150" spc="170">
                <a:solidFill>
                  <a:srgbClr val="FFFFFF"/>
                </a:solidFill>
                <a:latin typeface="Tahoma"/>
                <a:cs typeface="Tahoma"/>
              </a:rPr>
              <a:t>Чат-боты</a:t>
            </a:r>
            <a:r>
              <a:rPr dirty="0" sz="315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150" spc="225">
                <a:solidFill>
                  <a:srgbClr val="FFFFFF"/>
                </a:solidFill>
                <a:latin typeface="Tahoma"/>
                <a:cs typeface="Tahoma"/>
              </a:rPr>
              <a:t>могут</a:t>
            </a:r>
            <a:r>
              <a:rPr dirty="0" sz="315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150" spc="260">
                <a:solidFill>
                  <a:srgbClr val="FFFFFF"/>
                </a:solidFill>
                <a:latin typeface="Tahoma"/>
                <a:cs typeface="Tahoma"/>
              </a:rPr>
              <a:t>обеспечить</a:t>
            </a:r>
            <a:r>
              <a:rPr dirty="0" sz="315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150" spc="260">
                <a:solidFill>
                  <a:srgbClr val="000000"/>
                </a:solidFill>
                <a:latin typeface="Tahoma"/>
                <a:cs typeface="Tahoma"/>
              </a:rPr>
              <a:t>конфиденциальность</a:t>
            </a:r>
            <a:r>
              <a:rPr dirty="0" sz="3150" spc="-15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3150" spc="390">
                <a:solidFill>
                  <a:srgbClr val="FFFFFF"/>
                </a:solidFill>
                <a:latin typeface="Tahoma"/>
                <a:cs typeface="Tahoma"/>
              </a:rPr>
              <a:t>и</a:t>
            </a:r>
            <a:r>
              <a:rPr dirty="0" sz="315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50" spc="-25" i="1">
                <a:solidFill>
                  <a:srgbClr val="FFFFFF"/>
                </a:solidFill>
                <a:latin typeface="Verdana"/>
                <a:cs typeface="Verdana"/>
              </a:rPr>
              <a:t>доступность</a:t>
            </a:r>
            <a:r>
              <a:rPr dirty="0" sz="3250" spc="-315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305">
                <a:solidFill>
                  <a:srgbClr val="FFFFFF"/>
                </a:solidFill>
                <a:latin typeface="Tahoma"/>
                <a:cs typeface="Tahoma"/>
              </a:rPr>
              <a:t>поддержки</a:t>
            </a:r>
            <a:r>
              <a:rPr dirty="0" sz="315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150" spc="260">
                <a:solidFill>
                  <a:srgbClr val="FFFFFF"/>
                </a:solidFill>
                <a:latin typeface="Tahoma"/>
                <a:cs typeface="Tahoma"/>
              </a:rPr>
              <a:t>в </a:t>
            </a:r>
            <a:r>
              <a:rPr dirty="0" sz="3150" spc="-96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150" spc="290">
                <a:solidFill>
                  <a:srgbClr val="FFFFFF"/>
                </a:solidFill>
                <a:latin typeface="Tahoma"/>
                <a:cs typeface="Tahoma"/>
              </a:rPr>
              <a:t>любое </a:t>
            </a:r>
            <a:r>
              <a:rPr dirty="0" sz="3150" spc="330">
                <a:solidFill>
                  <a:srgbClr val="FFFFFF"/>
                </a:solidFill>
                <a:latin typeface="Tahoma"/>
                <a:cs typeface="Tahoma"/>
              </a:rPr>
              <a:t>время </a:t>
            </a:r>
            <a:r>
              <a:rPr dirty="0" sz="3150" spc="110">
                <a:solidFill>
                  <a:srgbClr val="FFFFFF"/>
                </a:solidFill>
                <a:latin typeface="Tahoma"/>
                <a:cs typeface="Tahoma"/>
              </a:rPr>
              <a:t>суток. </a:t>
            </a:r>
            <a:r>
              <a:rPr dirty="0" sz="3150" spc="395">
                <a:solidFill>
                  <a:srgbClr val="FFFFFF"/>
                </a:solidFill>
                <a:latin typeface="Tahoma"/>
                <a:cs typeface="Tahoma"/>
              </a:rPr>
              <a:t>Они </a:t>
            </a:r>
            <a:r>
              <a:rPr dirty="0" sz="3150" spc="310">
                <a:solidFill>
                  <a:srgbClr val="FFFFFF"/>
                </a:solidFill>
                <a:latin typeface="Tahoma"/>
                <a:cs typeface="Tahoma"/>
              </a:rPr>
              <a:t>способны </a:t>
            </a:r>
            <a:r>
              <a:rPr dirty="0" sz="3150" spc="240">
                <a:solidFill>
                  <a:srgbClr val="FFFFFF"/>
                </a:solidFill>
                <a:latin typeface="Tahoma"/>
                <a:cs typeface="Tahoma"/>
              </a:rPr>
              <a:t>распознавать </a:t>
            </a:r>
            <a:r>
              <a:rPr dirty="0" sz="3150" spc="390">
                <a:solidFill>
                  <a:srgbClr val="FFFFFF"/>
                </a:solidFill>
                <a:latin typeface="Tahoma"/>
                <a:cs typeface="Tahoma"/>
              </a:rPr>
              <a:t>и </a:t>
            </a:r>
            <a:r>
              <a:rPr dirty="0" sz="3150" spc="250">
                <a:solidFill>
                  <a:srgbClr val="FFFFFF"/>
                </a:solidFill>
                <a:latin typeface="Tahoma"/>
                <a:cs typeface="Tahoma"/>
              </a:rPr>
              <a:t>анализировать </a:t>
            </a:r>
            <a:r>
              <a:rPr dirty="0" sz="3150" spc="25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50" spc="10" i="1">
                <a:solidFill>
                  <a:srgbClr val="FFFFFF"/>
                </a:solidFill>
                <a:latin typeface="Verdana"/>
                <a:cs typeface="Verdana"/>
              </a:rPr>
              <a:t>эмоциональные </a:t>
            </a:r>
            <a:r>
              <a:rPr dirty="0" sz="3250" spc="-15" i="1">
                <a:solidFill>
                  <a:srgbClr val="FFFFFF"/>
                </a:solidFill>
                <a:latin typeface="Verdana"/>
                <a:cs typeface="Verdana"/>
              </a:rPr>
              <a:t>выражения </a:t>
            </a:r>
            <a:r>
              <a:rPr dirty="0" sz="3150" spc="180">
                <a:solidFill>
                  <a:srgbClr val="FFFFFF"/>
                </a:solidFill>
                <a:latin typeface="Tahoma"/>
                <a:cs typeface="Tahoma"/>
              </a:rPr>
              <a:t>пользователя, </a:t>
            </a:r>
            <a:r>
              <a:rPr dirty="0" sz="3150" spc="130">
                <a:solidFill>
                  <a:srgbClr val="FFFFFF"/>
                </a:solidFill>
                <a:latin typeface="Tahoma"/>
                <a:cs typeface="Tahoma"/>
              </a:rPr>
              <a:t>что </a:t>
            </a:r>
            <a:r>
              <a:rPr dirty="0" sz="3150" spc="229">
                <a:solidFill>
                  <a:srgbClr val="FFFFFF"/>
                </a:solidFill>
                <a:latin typeface="Tahoma"/>
                <a:cs typeface="Tahoma"/>
              </a:rPr>
              <a:t>позволяет предоставлять </a:t>
            </a:r>
            <a:r>
              <a:rPr dirty="0" sz="3150" spc="2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150" spc="300">
                <a:solidFill>
                  <a:srgbClr val="FFFFFF"/>
                </a:solidFill>
                <a:latin typeface="Tahoma"/>
                <a:cs typeface="Tahoma"/>
              </a:rPr>
              <a:t>персонализированную</a:t>
            </a:r>
            <a:r>
              <a:rPr dirty="0" sz="3150" spc="-1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150" spc="204">
                <a:solidFill>
                  <a:srgbClr val="FFFFFF"/>
                </a:solidFill>
                <a:latin typeface="Tahoma"/>
                <a:cs typeface="Tahoma"/>
              </a:rPr>
              <a:t>поддержку.</a:t>
            </a:r>
            <a:endParaRPr sz="3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840146"/>
            <a:ext cx="5176520" cy="5447030"/>
          </a:xfrm>
          <a:custGeom>
            <a:avLst/>
            <a:gdLst/>
            <a:ahLst/>
            <a:cxnLst/>
            <a:rect l="l" t="t" r="r" b="b"/>
            <a:pathLst>
              <a:path w="5176520" h="5447030">
                <a:moveTo>
                  <a:pt x="0" y="0"/>
                </a:moveTo>
                <a:lnTo>
                  <a:pt x="56648" y="10442"/>
                </a:lnTo>
                <a:lnTo>
                  <a:pt x="101517" y="19836"/>
                </a:lnTo>
                <a:lnTo>
                  <a:pt x="145914" y="30065"/>
                </a:lnTo>
                <a:lnTo>
                  <a:pt x="189846" y="41122"/>
                </a:lnTo>
                <a:lnTo>
                  <a:pt x="233318" y="52994"/>
                </a:lnTo>
                <a:lnTo>
                  <a:pt x="276336" y="65674"/>
                </a:lnTo>
                <a:lnTo>
                  <a:pt x="318906" y="79149"/>
                </a:lnTo>
                <a:lnTo>
                  <a:pt x="361033" y="93411"/>
                </a:lnTo>
                <a:lnTo>
                  <a:pt x="402722" y="108449"/>
                </a:lnTo>
                <a:lnTo>
                  <a:pt x="443981" y="124253"/>
                </a:lnTo>
                <a:lnTo>
                  <a:pt x="484813" y="140813"/>
                </a:lnTo>
                <a:lnTo>
                  <a:pt x="525226" y="158119"/>
                </a:lnTo>
                <a:lnTo>
                  <a:pt x="565224" y="176161"/>
                </a:lnTo>
                <a:lnTo>
                  <a:pt x="604813" y="194929"/>
                </a:lnTo>
                <a:lnTo>
                  <a:pt x="643999" y="214412"/>
                </a:lnTo>
                <a:lnTo>
                  <a:pt x="682788" y="234601"/>
                </a:lnTo>
                <a:lnTo>
                  <a:pt x="721185" y="255485"/>
                </a:lnTo>
                <a:lnTo>
                  <a:pt x="759197" y="277055"/>
                </a:lnTo>
                <a:lnTo>
                  <a:pt x="796827" y="299301"/>
                </a:lnTo>
                <a:lnTo>
                  <a:pt x="834084" y="322211"/>
                </a:lnTo>
                <a:lnTo>
                  <a:pt x="870971" y="345777"/>
                </a:lnTo>
                <a:lnTo>
                  <a:pt x="907495" y="369988"/>
                </a:lnTo>
                <a:lnTo>
                  <a:pt x="943661" y="394834"/>
                </a:lnTo>
                <a:lnTo>
                  <a:pt x="979476" y="420305"/>
                </a:lnTo>
                <a:lnTo>
                  <a:pt x="1014944" y="446391"/>
                </a:lnTo>
                <a:lnTo>
                  <a:pt x="1050071" y="473082"/>
                </a:lnTo>
                <a:lnTo>
                  <a:pt x="1084864" y="500367"/>
                </a:lnTo>
                <a:lnTo>
                  <a:pt x="1119327" y="528238"/>
                </a:lnTo>
                <a:lnTo>
                  <a:pt x="1153467" y="556682"/>
                </a:lnTo>
                <a:lnTo>
                  <a:pt x="1187289" y="585691"/>
                </a:lnTo>
                <a:lnTo>
                  <a:pt x="1220799" y="615255"/>
                </a:lnTo>
                <a:lnTo>
                  <a:pt x="1254002" y="645363"/>
                </a:lnTo>
                <a:lnTo>
                  <a:pt x="1286904" y="676005"/>
                </a:lnTo>
                <a:lnTo>
                  <a:pt x="1319511" y="707172"/>
                </a:lnTo>
                <a:lnTo>
                  <a:pt x="1351829" y="738852"/>
                </a:lnTo>
                <a:lnTo>
                  <a:pt x="1383863" y="771036"/>
                </a:lnTo>
                <a:lnTo>
                  <a:pt x="1415618" y="803715"/>
                </a:lnTo>
                <a:lnTo>
                  <a:pt x="1447101" y="836877"/>
                </a:lnTo>
                <a:lnTo>
                  <a:pt x="1478318" y="870513"/>
                </a:lnTo>
                <a:lnTo>
                  <a:pt x="1509273" y="904613"/>
                </a:lnTo>
                <a:lnTo>
                  <a:pt x="1539973" y="939166"/>
                </a:lnTo>
                <a:lnTo>
                  <a:pt x="1570423" y="974163"/>
                </a:lnTo>
                <a:lnTo>
                  <a:pt x="1600629" y="1009593"/>
                </a:lnTo>
                <a:lnTo>
                  <a:pt x="1630596" y="1045447"/>
                </a:lnTo>
                <a:lnTo>
                  <a:pt x="1660331" y="1081714"/>
                </a:lnTo>
                <a:lnTo>
                  <a:pt x="1689839" y="1118384"/>
                </a:lnTo>
                <a:lnTo>
                  <a:pt x="1719125" y="1155448"/>
                </a:lnTo>
                <a:lnTo>
                  <a:pt x="1748196" y="1192894"/>
                </a:lnTo>
                <a:lnTo>
                  <a:pt x="1777056" y="1230713"/>
                </a:lnTo>
                <a:lnTo>
                  <a:pt x="1805713" y="1268896"/>
                </a:lnTo>
                <a:lnTo>
                  <a:pt x="1834170" y="1307431"/>
                </a:lnTo>
                <a:lnTo>
                  <a:pt x="1862435" y="1346308"/>
                </a:lnTo>
                <a:lnTo>
                  <a:pt x="1890512" y="1385519"/>
                </a:lnTo>
                <a:lnTo>
                  <a:pt x="1918408" y="1425052"/>
                </a:lnTo>
                <a:lnTo>
                  <a:pt x="1946127" y="1464897"/>
                </a:lnTo>
                <a:lnTo>
                  <a:pt x="1973677" y="1505045"/>
                </a:lnTo>
                <a:lnTo>
                  <a:pt x="2001061" y="1545486"/>
                </a:lnTo>
                <a:lnTo>
                  <a:pt x="2028287" y="1586208"/>
                </a:lnTo>
                <a:lnTo>
                  <a:pt x="2055360" y="1627203"/>
                </a:lnTo>
                <a:lnTo>
                  <a:pt x="2082285" y="1668460"/>
                </a:lnTo>
                <a:lnTo>
                  <a:pt x="2109068" y="1709968"/>
                </a:lnTo>
                <a:lnTo>
                  <a:pt x="2135714" y="1751719"/>
                </a:lnTo>
                <a:lnTo>
                  <a:pt x="2162231" y="1793702"/>
                </a:lnTo>
                <a:lnTo>
                  <a:pt x="2188622" y="1835906"/>
                </a:lnTo>
                <a:lnTo>
                  <a:pt x="2214894" y="1878322"/>
                </a:lnTo>
                <a:lnTo>
                  <a:pt x="2241053" y="1920940"/>
                </a:lnTo>
                <a:lnTo>
                  <a:pt x="2267103" y="1963749"/>
                </a:lnTo>
                <a:lnTo>
                  <a:pt x="2293052" y="2006739"/>
                </a:lnTo>
                <a:lnTo>
                  <a:pt x="2318904" y="2049901"/>
                </a:lnTo>
                <a:lnTo>
                  <a:pt x="2344665" y="2093225"/>
                </a:lnTo>
                <a:lnTo>
                  <a:pt x="2370341" y="2136699"/>
                </a:lnTo>
                <a:lnTo>
                  <a:pt x="2395938" y="2180315"/>
                </a:lnTo>
                <a:lnTo>
                  <a:pt x="2421461" y="2224061"/>
                </a:lnTo>
                <a:lnTo>
                  <a:pt x="2446916" y="2267929"/>
                </a:lnTo>
                <a:lnTo>
                  <a:pt x="2472308" y="2311908"/>
                </a:lnTo>
                <a:lnTo>
                  <a:pt x="2497643" y="2355987"/>
                </a:lnTo>
                <a:lnTo>
                  <a:pt x="2522928" y="2400157"/>
                </a:lnTo>
                <a:lnTo>
                  <a:pt x="2548167" y="2444408"/>
                </a:lnTo>
                <a:lnTo>
                  <a:pt x="2573366" y="2488729"/>
                </a:lnTo>
                <a:lnTo>
                  <a:pt x="2598531" y="2533111"/>
                </a:lnTo>
                <a:lnTo>
                  <a:pt x="2623668" y="2577543"/>
                </a:lnTo>
                <a:lnTo>
                  <a:pt x="2648783" y="2622015"/>
                </a:lnTo>
                <a:lnTo>
                  <a:pt x="2673880" y="2666518"/>
                </a:lnTo>
                <a:lnTo>
                  <a:pt x="2698965" y="2711041"/>
                </a:lnTo>
                <a:lnTo>
                  <a:pt x="2724046" y="2755574"/>
                </a:lnTo>
                <a:lnTo>
                  <a:pt x="2749126" y="2800107"/>
                </a:lnTo>
                <a:lnTo>
                  <a:pt x="2774212" y="2844629"/>
                </a:lnTo>
                <a:lnTo>
                  <a:pt x="2799309" y="2889132"/>
                </a:lnTo>
                <a:lnTo>
                  <a:pt x="2824423" y="2933604"/>
                </a:lnTo>
                <a:lnTo>
                  <a:pt x="2849560" y="2978036"/>
                </a:lnTo>
                <a:lnTo>
                  <a:pt x="2874725" y="3022417"/>
                </a:lnTo>
                <a:lnTo>
                  <a:pt x="2899924" y="3066738"/>
                </a:lnTo>
                <a:lnTo>
                  <a:pt x="2925164" y="3110989"/>
                </a:lnTo>
                <a:lnTo>
                  <a:pt x="2950448" y="3155158"/>
                </a:lnTo>
                <a:lnTo>
                  <a:pt x="2975784" y="3199237"/>
                </a:lnTo>
                <a:lnTo>
                  <a:pt x="3001176" y="3243216"/>
                </a:lnTo>
                <a:lnTo>
                  <a:pt x="3026631" y="3287083"/>
                </a:lnTo>
                <a:lnTo>
                  <a:pt x="3052154" y="3330830"/>
                </a:lnTo>
                <a:lnTo>
                  <a:pt x="3077750" y="3374445"/>
                </a:lnTo>
                <a:lnTo>
                  <a:pt x="3103427" y="3417919"/>
                </a:lnTo>
                <a:lnTo>
                  <a:pt x="3129188" y="3461242"/>
                </a:lnTo>
                <a:lnTo>
                  <a:pt x="3155040" y="3504404"/>
                </a:lnTo>
                <a:lnTo>
                  <a:pt x="3180989" y="3547395"/>
                </a:lnTo>
                <a:lnTo>
                  <a:pt x="3207039" y="3590204"/>
                </a:lnTo>
                <a:lnTo>
                  <a:pt x="3233198" y="3632821"/>
                </a:lnTo>
                <a:lnTo>
                  <a:pt x="3259470" y="3675237"/>
                </a:lnTo>
                <a:lnTo>
                  <a:pt x="3285862" y="3717441"/>
                </a:lnTo>
                <a:lnTo>
                  <a:pt x="3312378" y="3759424"/>
                </a:lnTo>
                <a:lnTo>
                  <a:pt x="3339025" y="3801174"/>
                </a:lnTo>
                <a:lnTo>
                  <a:pt x="3365808" y="3842683"/>
                </a:lnTo>
                <a:lnTo>
                  <a:pt x="3392733" y="3883940"/>
                </a:lnTo>
                <a:lnTo>
                  <a:pt x="3419806" y="3924935"/>
                </a:lnTo>
                <a:lnTo>
                  <a:pt x="3447032" y="3965657"/>
                </a:lnTo>
                <a:lnTo>
                  <a:pt x="3474416" y="4006097"/>
                </a:lnTo>
                <a:lnTo>
                  <a:pt x="3501966" y="4046245"/>
                </a:lnTo>
                <a:lnTo>
                  <a:pt x="3529686" y="4086091"/>
                </a:lnTo>
                <a:lnTo>
                  <a:pt x="3557581" y="4125624"/>
                </a:lnTo>
                <a:lnTo>
                  <a:pt x="3585659" y="4164834"/>
                </a:lnTo>
                <a:lnTo>
                  <a:pt x="3613923" y="4203712"/>
                </a:lnTo>
                <a:lnTo>
                  <a:pt x="3642381" y="4242247"/>
                </a:lnTo>
                <a:lnTo>
                  <a:pt x="3671038" y="4280429"/>
                </a:lnTo>
                <a:lnTo>
                  <a:pt x="3699898" y="4318249"/>
                </a:lnTo>
                <a:lnTo>
                  <a:pt x="3728969" y="4355695"/>
                </a:lnTo>
                <a:lnTo>
                  <a:pt x="3758256" y="4392758"/>
                </a:lnTo>
                <a:lnTo>
                  <a:pt x="3787763" y="4429429"/>
                </a:lnTo>
                <a:lnTo>
                  <a:pt x="3817498" y="4465696"/>
                </a:lnTo>
                <a:lnTo>
                  <a:pt x="3847466" y="4501550"/>
                </a:lnTo>
                <a:lnTo>
                  <a:pt x="3877672" y="4536980"/>
                </a:lnTo>
                <a:lnTo>
                  <a:pt x="3908122" y="4571977"/>
                </a:lnTo>
                <a:lnTo>
                  <a:pt x="3938822" y="4606530"/>
                </a:lnTo>
                <a:lnTo>
                  <a:pt x="3969778" y="4640630"/>
                </a:lnTo>
                <a:lnTo>
                  <a:pt x="4000994" y="4674266"/>
                </a:lnTo>
                <a:lnTo>
                  <a:pt x="4032478" y="4707429"/>
                </a:lnTo>
                <a:lnTo>
                  <a:pt x="4064233" y="4740107"/>
                </a:lnTo>
                <a:lnTo>
                  <a:pt x="4096267" y="4772292"/>
                </a:lnTo>
                <a:lnTo>
                  <a:pt x="4128585" y="4803972"/>
                </a:lnTo>
                <a:lnTo>
                  <a:pt x="4161192" y="4835139"/>
                </a:lnTo>
                <a:lnTo>
                  <a:pt x="4194095" y="4865781"/>
                </a:lnTo>
                <a:lnTo>
                  <a:pt x="4227298" y="4895889"/>
                </a:lnTo>
                <a:lnTo>
                  <a:pt x="4260808" y="4925453"/>
                </a:lnTo>
                <a:lnTo>
                  <a:pt x="4294630" y="4954462"/>
                </a:lnTo>
                <a:lnTo>
                  <a:pt x="4328770" y="4982907"/>
                </a:lnTo>
                <a:lnTo>
                  <a:pt x="4363234" y="5010777"/>
                </a:lnTo>
                <a:lnTo>
                  <a:pt x="4398026" y="5038063"/>
                </a:lnTo>
                <a:lnTo>
                  <a:pt x="4433154" y="5064754"/>
                </a:lnTo>
                <a:lnTo>
                  <a:pt x="4468622" y="5090840"/>
                </a:lnTo>
                <a:lnTo>
                  <a:pt x="4504437" y="5116311"/>
                </a:lnTo>
                <a:lnTo>
                  <a:pt x="4540604" y="5141157"/>
                </a:lnTo>
                <a:lnTo>
                  <a:pt x="4577128" y="5165368"/>
                </a:lnTo>
                <a:lnTo>
                  <a:pt x="4614015" y="5188934"/>
                </a:lnTo>
                <a:lnTo>
                  <a:pt x="4651272" y="5211845"/>
                </a:lnTo>
                <a:lnTo>
                  <a:pt x="4688903" y="5234090"/>
                </a:lnTo>
                <a:lnTo>
                  <a:pt x="4726914" y="5255660"/>
                </a:lnTo>
                <a:lnTo>
                  <a:pt x="4765311" y="5276545"/>
                </a:lnTo>
                <a:lnTo>
                  <a:pt x="4804101" y="5296734"/>
                </a:lnTo>
                <a:lnTo>
                  <a:pt x="4843287" y="5316218"/>
                </a:lnTo>
                <a:lnTo>
                  <a:pt x="4882877" y="5334985"/>
                </a:lnTo>
                <a:lnTo>
                  <a:pt x="4922875" y="5353027"/>
                </a:lnTo>
                <a:lnTo>
                  <a:pt x="4963287" y="5370334"/>
                </a:lnTo>
                <a:lnTo>
                  <a:pt x="5004120" y="5386894"/>
                </a:lnTo>
                <a:lnTo>
                  <a:pt x="5045378" y="5402698"/>
                </a:lnTo>
                <a:lnTo>
                  <a:pt x="5087068" y="5417736"/>
                </a:lnTo>
                <a:lnTo>
                  <a:pt x="5129195" y="5431998"/>
                </a:lnTo>
                <a:lnTo>
                  <a:pt x="5171765" y="5445474"/>
                </a:lnTo>
                <a:lnTo>
                  <a:pt x="5176439" y="5446851"/>
                </a:lnTo>
              </a:path>
            </a:pathLst>
          </a:custGeom>
          <a:ln w="250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0"/>
              <a:t>Технологические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21515" y="2122246"/>
            <a:ext cx="2838881" cy="26964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51506" y="2550871"/>
            <a:ext cx="2022246" cy="20214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998483" y="417509"/>
            <a:ext cx="7341870" cy="4111625"/>
          </a:xfrm>
          <a:prstGeom prst="rect">
            <a:avLst/>
          </a:prstGeom>
        </p:spPr>
        <p:txBody>
          <a:bodyPr wrap="square" lIns="0" tIns="4889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0"/>
              </a:spcBef>
            </a:pPr>
            <a:r>
              <a:rPr dirty="0" sz="5400" spc="-470">
                <a:solidFill>
                  <a:srgbClr val="FFFDFD"/>
                </a:solidFill>
                <a:latin typeface="Arial Black"/>
                <a:cs typeface="Arial Black"/>
              </a:rPr>
              <a:t>аспекты</a:t>
            </a:r>
            <a:endParaRPr sz="5400">
              <a:latin typeface="Arial Black"/>
              <a:cs typeface="Arial Black"/>
            </a:endParaRPr>
          </a:p>
          <a:p>
            <a:pPr marL="17145" marR="5080">
              <a:lnSpc>
                <a:spcPct val="99900"/>
              </a:lnSpc>
              <a:spcBef>
                <a:spcPts val="1920"/>
              </a:spcBef>
            </a:pPr>
            <a:r>
              <a:rPr dirty="0" sz="2750" spc="60">
                <a:solidFill>
                  <a:srgbClr val="FFFFFF"/>
                </a:solidFill>
                <a:latin typeface="Verdana"/>
                <a:cs typeface="Verdana"/>
              </a:rPr>
              <a:t>Использование </a:t>
            </a:r>
            <a:r>
              <a:rPr dirty="0" sz="2750" spc="25">
                <a:latin typeface="Verdana"/>
                <a:cs typeface="Verdana"/>
              </a:rPr>
              <a:t>искусственного </a:t>
            </a:r>
            <a:r>
              <a:rPr dirty="0" sz="2750" spc="30">
                <a:latin typeface="Verdana"/>
                <a:cs typeface="Verdana"/>
              </a:rPr>
              <a:t> </a:t>
            </a:r>
            <a:r>
              <a:rPr dirty="0" sz="2750" spc="130">
                <a:latin typeface="Verdana"/>
                <a:cs typeface="Verdana"/>
              </a:rPr>
              <a:t>и</a:t>
            </a:r>
            <a:r>
              <a:rPr dirty="0" sz="2750" spc="100">
                <a:latin typeface="Verdana"/>
                <a:cs typeface="Verdana"/>
              </a:rPr>
              <a:t>н</a:t>
            </a:r>
            <a:r>
              <a:rPr dirty="0" sz="2750" spc="-135">
                <a:latin typeface="Verdana"/>
                <a:cs typeface="Verdana"/>
              </a:rPr>
              <a:t>т</a:t>
            </a:r>
            <a:r>
              <a:rPr dirty="0" sz="2750" spc="25">
                <a:latin typeface="Verdana"/>
                <a:cs typeface="Verdana"/>
              </a:rPr>
              <a:t>е</a:t>
            </a:r>
            <a:r>
              <a:rPr dirty="0" sz="2750" spc="25">
                <a:latin typeface="Verdana"/>
                <a:cs typeface="Verdana"/>
              </a:rPr>
              <a:t>лл</a:t>
            </a:r>
            <a:r>
              <a:rPr dirty="0" sz="2750" spc="55">
                <a:latin typeface="Verdana"/>
                <a:cs typeface="Verdana"/>
              </a:rPr>
              <a:t>е</a:t>
            </a:r>
            <a:r>
              <a:rPr dirty="0" sz="2750" spc="-65">
                <a:latin typeface="Verdana"/>
                <a:cs typeface="Verdana"/>
              </a:rPr>
              <a:t>к</a:t>
            </a:r>
            <a:r>
              <a:rPr dirty="0" sz="2750" spc="-70">
                <a:latin typeface="Verdana"/>
                <a:cs typeface="Verdana"/>
              </a:rPr>
              <a:t>т</a:t>
            </a:r>
            <a:r>
              <a:rPr dirty="0" sz="2750" spc="-50">
                <a:latin typeface="Verdana"/>
                <a:cs typeface="Verdana"/>
              </a:rPr>
              <a:t>а</a:t>
            </a:r>
            <a:r>
              <a:rPr dirty="0" sz="2750" spc="-245">
                <a:latin typeface="Verdana"/>
                <a:cs typeface="Verdana"/>
              </a:rPr>
              <a:t> </a:t>
            </a:r>
            <a:r>
              <a:rPr dirty="0" sz="2750" spc="95">
                <a:solidFill>
                  <a:srgbClr val="FFFFFF"/>
                </a:solidFill>
                <a:latin typeface="Verdana"/>
                <a:cs typeface="Verdana"/>
              </a:rPr>
              <a:t>п</a:t>
            </a:r>
            <a:r>
              <a:rPr dirty="0" sz="2750" spc="65">
                <a:solidFill>
                  <a:srgbClr val="FFFFFF"/>
                </a:solidFill>
                <a:latin typeface="Verdana"/>
                <a:cs typeface="Verdana"/>
              </a:rPr>
              <a:t>о</a:t>
            </a:r>
            <a:r>
              <a:rPr dirty="0" sz="2750" spc="20">
                <a:solidFill>
                  <a:srgbClr val="FFFFFF"/>
                </a:solidFill>
                <a:latin typeface="Verdana"/>
                <a:cs typeface="Verdana"/>
              </a:rPr>
              <a:t>з</a:t>
            </a:r>
            <a:r>
              <a:rPr dirty="0" sz="2750" spc="3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dirty="0" sz="2750" spc="70">
                <a:solidFill>
                  <a:srgbClr val="FFFFFF"/>
                </a:solidFill>
                <a:latin typeface="Verdana"/>
                <a:cs typeface="Verdana"/>
              </a:rPr>
              <a:t>о</a:t>
            </a:r>
            <a:r>
              <a:rPr dirty="0" sz="2750" spc="25">
                <a:solidFill>
                  <a:srgbClr val="FFFFFF"/>
                </a:solidFill>
                <a:latin typeface="Verdana"/>
                <a:cs typeface="Verdana"/>
              </a:rPr>
              <a:t>л</a:t>
            </a:r>
            <a:r>
              <a:rPr dirty="0" sz="2750" spc="15">
                <a:solidFill>
                  <a:srgbClr val="FFFFFF"/>
                </a:solidFill>
                <a:latin typeface="Verdana"/>
                <a:cs typeface="Verdana"/>
              </a:rPr>
              <a:t>я</a:t>
            </a:r>
            <a:r>
              <a:rPr dirty="0" sz="2750" spc="-5">
                <a:solidFill>
                  <a:srgbClr val="FFFFFF"/>
                </a:solidFill>
                <a:latin typeface="Verdana"/>
                <a:cs typeface="Verdana"/>
              </a:rPr>
              <a:t>е</a:t>
            </a:r>
            <a:r>
              <a:rPr dirty="0" sz="2750" spc="-65">
                <a:solidFill>
                  <a:srgbClr val="FFFFFF"/>
                </a:solidFill>
                <a:latin typeface="Verdana"/>
                <a:cs typeface="Verdana"/>
              </a:rPr>
              <a:t>т</a:t>
            </a:r>
            <a:r>
              <a:rPr dirty="0" sz="275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FFFFFF"/>
                </a:solidFill>
                <a:latin typeface="Verdana"/>
                <a:cs typeface="Verdana"/>
              </a:rPr>
              <a:t>ч</a:t>
            </a:r>
            <a:r>
              <a:rPr dirty="0" sz="2750" spc="-55">
                <a:solidFill>
                  <a:srgbClr val="FFFFFF"/>
                </a:solidFill>
                <a:latin typeface="Verdana"/>
                <a:cs typeface="Verdana"/>
              </a:rPr>
              <a:t>а</a:t>
            </a:r>
            <a:r>
              <a:rPr dirty="0" sz="2750" spc="-130">
                <a:solidFill>
                  <a:srgbClr val="FFFFFF"/>
                </a:solidFill>
                <a:latin typeface="Verdana"/>
                <a:cs typeface="Verdana"/>
              </a:rPr>
              <a:t>т</a:t>
            </a:r>
            <a:r>
              <a:rPr dirty="0" sz="2750" spc="-18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2750" spc="120">
                <a:solidFill>
                  <a:srgbClr val="FFFFFF"/>
                </a:solidFill>
                <a:latin typeface="Verdana"/>
                <a:cs typeface="Verdana"/>
              </a:rPr>
              <a:t>б</a:t>
            </a:r>
            <a:r>
              <a:rPr dirty="0" sz="2750" spc="20">
                <a:solidFill>
                  <a:srgbClr val="FFFFFF"/>
                </a:solidFill>
                <a:latin typeface="Verdana"/>
                <a:cs typeface="Verdana"/>
              </a:rPr>
              <a:t>о</a:t>
            </a:r>
            <a:r>
              <a:rPr dirty="0" sz="2750" spc="-70">
                <a:solidFill>
                  <a:srgbClr val="FFFFFF"/>
                </a:solidFill>
                <a:latin typeface="Verdana"/>
                <a:cs typeface="Verdana"/>
              </a:rPr>
              <a:t>т</a:t>
            </a:r>
            <a:r>
              <a:rPr dirty="0" sz="2750" spc="-55">
                <a:solidFill>
                  <a:srgbClr val="FFFFFF"/>
                </a:solidFill>
                <a:latin typeface="Verdana"/>
                <a:cs typeface="Verdana"/>
              </a:rPr>
              <a:t>а</a:t>
            </a:r>
            <a:r>
              <a:rPr dirty="0" sz="2750" spc="175">
                <a:solidFill>
                  <a:srgbClr val="FFFFFF"/>
                </a:solidFill>
                <a:latin typeface="Verdana"/>
                <a:cs typeface="Verdana"/>
              </a:rPr>
              <a:t>м  </a:t>
            </a:r>
            <a:r>
              <a:rPr dirty="0" sz="2750" spc="165">
                <a:solidFill>
                  <a:srgbClr val="FFFFFF"/>
                </a:solidFill>
                <a:latin typeface="Verdana"/>
                <a:cs typeface="Verdana"/>
              </a:rPr>
              <a:t>р</a:t>
            </a:r>
            <a:r>
              <a:rPr dirty="0" sz="2750" spc="-55">
                <a:solidFill>
                  <a:srgbClr val="FFFFFF"/>
                </a:solidFill>
                <a:latin typeface="Verdana"/>
                <a:cs typeface="Verdana"/>
              </a:rPr>
              <a:t>а</a:t>
            </a:r>
            <a:r>
              <a:rPr dirty="0" sz="2750" spc="75">
                <a:solidFill>
                  <a:srgbClr val="FFFFFF"/>
                </a:solidFill>
                <a:latin typeface="Verdana"/>
                <a:cs typeface="Verdana"/>
              </a:rPr>
              <a:t>с</a:t>
            </a:r>
            <a:r>
              <a:rPr dirty="0" sz="2750" spc="95">
                <a:solidFill>
                  <a:srgbClr val="FFFFFF"/>
                </a:solidFill>
                <a:latin typeface="Verdana"/>
                <a:cs typeface="Verdana"/>
              </a:rPr>
              <a:t>п</a:t>
            </a:r>
            <a:r>
              <a:rPr dirty="0" sz="2750" spc="65">
                <a:solidFill>
                  <a:srgbClr val="FFFFFF"/>
                </a:solidFill>
                <a:latin typeface="Verdana"/>
                <a:cs typeface="Verdana"/>
              </a:rPr>
              <a:t>о</a:t>
            </a:r>
            <a:r>
              <a:rPr dirty="0" sz="2750" spc="20">
                <a:solidFill>
                  <a:srgbClr val="FFFFFF"/>
                </a:solidFill>
                <a:latin typeface="Verdana"/>
                <a:cs typeface="Verdana"/>
              </a:rPr>
              <a:t>з</a:t>
            </a:r>
            <a:r>
              <a:rPr dirty="0" sz="2750" spc="100">
                <a:solidFill>
                  <a:srgbClr val="FFFFFF"/>
                </a:solidFill>
                <a:latin typeface="Verdana"/>
                <a:cs typeface="Verdana"/>
              </a:rPr>
              <a:t>н</a:t>
            </a:r>
            <a:r>
              <a:rPr dirty="0" sz="2750" spc="-55">
                <a:solidFill>
                  <a:srgbClr val="FFFFFF"/>
                </a:solidFill>
                <a:latin typeface="Verdana"/>
                <a:cs typeface="Verdana"/>
              </a:rPr>
              <a:t>а</a:t>
            </a:r>
            <a:r>
              <a:rPr dirty="0" sz="2750" spc="3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dirty="0" sz="2750" spc="-55">
                <a:solidFill>
                  <a:srgbClr val="FFFFFF"/>
                </a:solidFill>
                <a:latin typeface="Verdana"/>
                <a:cs typeface="Verdana"/>
              </a:rPr>
              <a:t>а</a:t>
            </a:r>
            <a:r>
              <a:rPr dirty="0" sz="2750" spc="-70">
                <a:solidFill>
                  <a:srgbClr val="FFFFFF"/>
                </a:solidFill>
                <a:latin typeface="Verdana"/>
                <a:cs typeface="Verdana"/>
              </a:rPr>
              <a:t>т</a:t>
            </a:r>
            <a:r>
              <a:rPr dirty="0" sz="2750" spc="-20">
                <a:solidFill>
                  <a:srgbClr val="FFFFFF"/>
                </a:solidFill>
                <a:latin typeface="Verdana"/>
                <a:cs typeface="Verdana"/>
              </a:rPr>
              <a:t>ь</a:t>
            </a:r>
            <a:r>
              <a:rPr dirty="0" sz="275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135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dirty="0" sz="275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55">
                <a:solidFill>
                  <a:srgbClr val="FFFFFF"/>
                </a:solidFill>
                <a:latin typeface="Verdana"/>
                <a:cs typeface="Verdana"/>
              </a:rPr>
              <a:t>а</a:t>
            </a:r>
            <a:r>
              <a:rPr dirty="0" sz="2750" spc="100">
                <a:solidFill>
                  <a:srgbClr val="FFFFFF"/>
                </a:solidFill>
                <a:latin typeface="Verdana"/>
                <a:cs typeface="Verdana"/>
              </a:rPr>
              <a:t>н</a:t>
            </a:r>
            <a:r>
              <a:rPr dirty="0" sz="2750" spc="-55">
                <a:solidFill>
                  <a:srgbClr val="FFFFFF"/>
                </a:solidFill>
                <a:latin typeface="Verdana"/>
                <a:cs typeface="Verdana"/>
              </a:rPr>
              <a:t>а</a:t>
            </a:r>
            <a:r>
              <a:rPr dirty="0" sz="2750" spc="25">
                <a:solidFill>
                  <a:srgbClr val="FFFFFF"/>
                </a:solidFill>
                <a:latin typeface="Verdana"/>
                <a:cs typeface="Verdana"/>
              </a:rPr>
              <a:t>л</a:t>
            </a:r>
            <a:r>
              <a:rPr dirty="0" sz="2750" spc="10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dirty="0" sz="2750" spc="20">
                <a:solidFill>
                  <a:srgbClr val="FFFFFF"/>
                </a:solidFill>
                <a:latin typeface="Verdana"/>
                <a:cs typeface="Verdana"/>
              </a:rPr>
              <a:t>з</a:t>
            </a:r>
            <a:r>
              <a:rPr dirty="0" sz="2750" spc="13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dirty="0" sz="2750" spc="170">
                <a:solidFill>
                  <a:srgbClr val="FFFFFF"/>
                </a:solidFill>
                <a:latin typeface="Verdana"/>
                <a:cs typeface="Verdana"/>
              </a:rPr>
              <a:t>р</a:t>
            </a:r>
            <a:r>
              <a:rPr dirty="0" sz="2750" spc="75">
                <a:solidFill>
                  <a:srgbClr val="FFFFFF"/>
                </a:solidFill>
                <a:latin typeface="Verdana"/>
                <a:cs typeface="Verdana"/>
              </a:rPr>
              <a:t>о</a:t>
            </a:r>
            <a:r>
              <a:rPr dirty="0" sz="2750" spc="3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dirty="0" sz="2750" spc="-55">
                <a:solidFill>
                  <a:srgbClr val="FFFFFF"/>
                </a:solidFill>
                <a:latin typeface="Verdana"/>
                <a:cs typeface="Verdana"/>
              </a:rPr>
              <a:t>а</a:t>
            </a:r>
            <a:r>
              <a:rPr dirty="0" sz="2750" spc="-70">
                <a:solidFill>
                  <a:srgbClr val="FFFFFF"/>
                </a:solidFill>
                <a:latin typeface="Verdana"/>
                <a:cs typeface="Verdana"/>
              </a:rPr>
              <a:t>т</a:t>
            </a:r>
            <a:r>
              <a:rPr dirty="0" sz="2750" spc="-15">
                <a:solidFill>
                  <a:srgbClr val="FFFFFF"/>
                </a:solidFill>
                <a:latin typeface="Verdana"/>
                <a:cs typeface="Verdana"/>
              </a:rPr>
              <a:t>ь  </a:t>
            </a:r>
            <a:r>
              <a:rPr dirty="0" sz="2850" spc="-185" i="1">
                <a:solidFill>
                  <a:srgbClr val="FFFFFF"/>
                </a:solidFill>
                <a:latin typeface="Verdana"/>
                <a:cs typeface="Verdana"/>
              </a:rPr>
              <a:t>т</a:t>
            </a:r>
            <a:r>
              <a:rPr dirty="0" sz="2850" i="1">
                <a:solidFill>
                  <a:srgbClr val="FFFFFF"/>
                </a:solidFill>
                <a:latin typeface="Verdana"/>
                <a:cs typeface="Verdana"/>
              </a:rPr>
              <a:t>е</a:t>
            </a:r>
            <a:r>
              <a:rPr dirty="0" sz="2850" spc="-145" i="1">
                <a:solidFill>
                  <a:srgbClr val="FFFFFF"/>
                </a:solidFill>
                <a:latin typeface="Verdana"/>
                <a:cs typeface="Verdana"/>
              </a:rPr>
              <a:t>к</a:t>
            </a:r>
            <a:r>
              <a:rPr dirty="0" sz="2850" spc="35" i="1">
                <a:solidFill>
                  <a:srgbClr val="FFFFFF"/>
                </a:solidFill>
                <a:latin typeface="Verdana"/>
                <a:cs typeface="Verdana"/>
              </a:rPr>
              <a:t>с</a:t>
            </a:r>
            <a:r>
              <a:rPr dirty="0" sz="2850" spc="-185" i="1">
                <a:solidFill>
                  <a:srgbClr val="FFFFFF"/>
                </a:solidFill>
                <a:latin typeface="Verdana"/>
                <a:cs typeface="Verdana"/>
              </a:rPr>
              <a:t>т</a:t>
            </a:r>
            <a:r>
              <a:rPr dirty="0" sz="2850" spc="15" i="1">
                <a:solidFill>
                  <a:srgbClr val="FFFFFF"/>
                </a:solidFill>
                <a:latin typeface="Verdana"/>
                <a:cs typeface="Verdana"/>
              </a:rPr>
              <a:t>о</a:t>
            </a:r>
            <a:r>
              <a:rPr dirty="0" sz="2850" spc="-25" i="1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dirty="0" sz="2850" spc="-155" i="1">
                <a:solidFill>
                  <a:srgbClr val="FFFFFF"/>
                </a:solidFill>
                <a:latin typeface="Verdana"/>
                <a:cs typeface="Verdana"/>
              </a:rPr>
              <a:t>у</a:t>
            </a:r>
            <a:r>
              <a:rPr dirty="0" sz="2850" spc="-10" i="1">
                <a:solidFill>
                  <a:srgbClr val="FFFFFF"/>
                </a:solidFill>
                <a:latin typeface="Verdana"/>
                <a:cs typeface="Verdana"/>
              </a:rPr>
              <a:t>ю</a:t>
            </a:r>
            <a:r>
              <a:rPr dirty="0" sz="2850" spc="-285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50" spc="65" i="1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dirty="0" sz="2850" spc="35" i="1">
                <a:solidFill>
                  <a:srgbClr val="FFFFFF"/>
                </a:solidFill>
                <a:latin typeface="Verdana"/>
                <a:cs typeface="Verdana"/>
              </a:rPr>
              <a:t>н</a:t>
            </a:r>
            <a:r>
              <a:rPr dirty="0" sz="2850" spc="-240" i="1">
                <a:solidFill>
                  <a:srgbClr val="FFFFFF"/>
                </a:solidFill>
                <a:latin typeface="Verdana"/>
                <a:cs typeface="Verdana"/>
              </a:rPr>
              <a:t>ф</a:t>
            </a:r>
            <a:r>
              <a:rPr dirty="0" sz="2850" spc="15" i="1">
                <a:solidFill>
                  <a:srgbClr val="FFFFFF"/>
                </a:solidFill>
                <a:latin typeface="Verdana"/>
                <a:cs typeface="Verdana"/>
              </a:rPr>
              <a:t>о</a:t>
            </a:r>
            <a:r>
              <a:rPr dirty="0" sz="2850" spc="105" i="1">
                <a:solidFill>
                  <a:srgbClr val="FFFFFF"/>
                </a:solidFill>
                <a:latin typeface="Verdana"/>
                <a:cs typeface="Verdana"/>
              </a:rPr>
              <a:t>р</a:t>
            </a:r>
            <a:r>
              <a:rPr dirty="0" sz="2850" spc="185" i="1">
                <a:solidFill>
                  <a:srgbClr val="FFFFFF"/>
                </a:solidFill>
                <a:latin typeface="Verdana"/>
                <a:cs typeface="Verdana"/>
              </a:rPr>
              <a:t>м</a:t>
            </a:r>
            <a:r>
              <a:rPr dirty="0" sz="2850" spc="-114" i="1">
                <a:solidFill>
                  <a:srgbClr val="FFFFFF"/>
                </a:solidFill>
                <a:latin typeface="Verdana"/>
                <a:cs typeface="Verdana"/>
              </a:rPr>
              <a:t>а</a:t>
            </a:r>
            <a:r>
              <a:rPr dirty="0" sz="2850" spc="40" i="1">
                <a:solidFill>
                  <a:srgbClr val="FFFFFF"/>
                </a:solidFill>
                <a:latin typeface="Verdana"/>
                <a:cs typeface="Verdana"/>
              </a:rPr>
              <a:t>ц</a:t>
            </a:r>
            <a:r>
              <a:rPr dirty="0" sz="2850" spc="65" i="1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dirty="0" sz="2850" spc="-10" i="1">
                <a:solidFill>
                  <a:srgbClr val="FFFFFF"/>
                </a:solidFill>
                <a:latin typeface="Verdana"/>
                <a:cs typeface="Verdana"/>
              </a:rPr>
              <a:t>ю</a:t>
            </a:r>
            <a:r>
              <a:rPr dirty="0" sz="2750" spc="-42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75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dirty="0" sz="2750" spc="-30">
                <a:solidFill>
                  <a:srgbClr val="FFFFFF"/>
                </a:solidFill>
                <a:latin typeface="Verdana"/>
                <a:cs typeface="Verdana"/>
              </a:rPr>
              <a:t>ы</a:t>
            </a:r>
            <a:r>
              <a:rPr dirty="0" sz="2750" spc="15">
                <a:solidFill>
                  <a:srgbClr val="FFFFFF"/>
                </a:solidFill>
                <a:latin typeface="Verdana"/>
                <a:cs typeface="Verdana"/>
              </a:rPr>
              <a:t>я</a:t>
            </a:r>
            <a:r>
              <a:rPr dirty="0" sz="2750" spc="3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dirty="0" sz="2750" spc="25">
                <a:solidFill>
                  <a:srgbClr val="FFFFFF"/>
                </a:solidFill>
                <a:latin typeface="Verdana"/>
                <a:cs typeface="Verdana"/>
              </a:rPr>
              <a:t>л</a:t>
            </a:r>
            <a:r>
              <a:rPr dirty="0" sz="2750" spc="15">
                <a:solidFill>
                  <a:srgbClr val="FFFFFF"/>
                </a:solidFill>
                <a:latin typeface="Verdana"/>
                <a:cs typeface="Verdana"/>
              </a:rPr>
              <a:t>я</a:t>
            </a:r>
            <a:r>
              <a:rPr dirty="0" sz="2750" spc="15">
                <a:solidFill>
                  <a:srgbClr val="FFFFFF"/>
                </a:solidFill>
                <a:latin typeface="Verdana"/>
                <a:cs typeface="Verdana"/>
              </a:rPr>
              <a:t>я  </a:t>
            </a:r>
            <a:r>
              <a:rPr dirty="0" sz="2850" spc="5" i="1">
                <a:solidFill>
                  <a:srgbClr val="FFFFFF"/>
                </a:solidFill>
                <a:latin typeface="Verdana"/>
                <a:cs typeface="Verdana"/>
              </a:rPr>
              <a:t>э</a:t>
            </a:r>
            <a:r>
              <a:rPr dirty="0" sz="2850" spc="185" i="1">
                <a:solidFill>
                  <a:srgbClr val="FFFFFF"/>
                </a:solidFill>
                <a:latin typeface="Verdana"/>
                <a:cs typeface="Verdana"/>
              </a:rPr>
              <a:t>м</a:t>
            </a:r>
            <a:r>
              <a:rPr dirty="0" sz="2850" spc="15" i="1">
                <a:solidFill>
                  <a:srgbClr val="FFFFFF"/>
                </a:solidFill>
                <a:latin typeface="Verdana"/>
                <a:cs typeface="Verdana"/>
              </a:rPr>
              <a:t>о</a:t>
            </a:r>
            <a:r>
              <a:rPr dirty="0" sz="2850" spc="40" i="1">
                <a:solidFill>
                  <a:srgbClr val="FFFFFF"/>
                </a:solidFill>
                <a:latin typeface="Verdana"/>
                <a:cs typeface="Verdana"/>
              </a:rPr>
              <a:t>ц</a:t>
            </a:r>
            <a:r>
              <a:rPr dirty="0" sz="2850" spc="65" i="1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dirty="0" sz="2850" spc="15" i="1">
                <a:solidFill>
                  <a:srgbClr val="FFFFFF"/>
                </a:solidFill>
                <a:latin typeface="Verdana"/>
                <a:cs typeface="Verdana"/>
              </a:rPr>
              <a:t>о</a:t>
            </a:r>
            <a:r>
              <a:rPr dirty="0" sz="2850" spc="35" i="1">
                <a:solidFill>
                  <a:srgbClr val="FFFFFF"/>
                </a:solidFill>
                <a:latin typeface="Verdana"/>
                <a:cs typeface="Verdana"/>
              </a:rPr>
              <a:t>н</a:t>
            </a:r>
            <a:r>
              <a:rPr dirty="0" sz="2850" spc="-114" i="1">
                <a:solidFill>
                  <a:srgbClr val="FFFFFF"/>
                </a:solidFill>
                <a:latin typeface="Verdana"/>
                <a:cs typeface="Verdana"/>
              </a:rPr>
              <a:t>а</a:t>
            </a:r>
            <a:r>
              <a:rPr dirty="0" sz="2850" spc="-35" i="1">
                <a:solidFill>
                  <a:srgbClr val="FFFFFF"/>
                </a:solidFill>
                <a:latin typeface="Verdana"/>
                <a:cs typeface="Verdana"/>
              </a:rPr>
              <a:t>л</a:t>
            </a:r>
            <a:r>
              <a:rPr dirty="0" sz="2850" spc="-85" i="1">
                <a:solidFill>
                  <a:srgbClr val="FFFFFF"/>
                </a:solidFill>
                <a:latin typeface="Verdana"/>
                <a:cs typeface="Verdana"/>
              </a:rPr>
              <a:t>ь</a:t>
            </a:r>
            <a:r>
              <a:rPr dirty="0" sz="2850" spc="35" i="1">
                <a:solidFill>
                  <a:srgbClr val="FFFFFF"/>
                </a:solidFill>
                <a:latin typeface="Verdana"/>
                <a:cs typeface="Verdana"/>
              </a:rPr>
              <a:t>н</a:t>
            </a:r>
            <a:r>
              <a:rPr dirty="0" sz="2850" spc="-155" i="1">
                <a:solidFill>
                  <a:srgbClr val="FFFFFF"/>
                </a:solidFill>
                <a:latin typeface="Verdana"/>
                <a:cs typeface="Verdana"/>
              </a:rPr>
              <a:t>у</a:t>
            </a:r>
            <a:r>
              <a:rPr dirty="0" sz="2850" spc="-10" i="1">
                <a:solidFill>
                  <a:srgbClr val="FFFFFF"/>
                </a:solidFill>
                <a:latin typeface="Verdana"/>
                <a:cs typeface="Verdana"/>
              </a:rPr>
              <a:t>ю</a:t>
            </a:r>
            <a:r>
              <a:rPr dirty="0" sz="2850" spc="-285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Verdana"/>
                <a:cs typeface="Verdana"/>
              </a:rPr>
              <a:t>о</a:t>
            </a:r>
            <a:r>
              <a:rPr dirty="0" sz="2850" spc="-95" i="1">
                <a:solidFill>
                  <a:srgbClr val="FFFFFF"/>
                </a:solidFill>
                <a:latin typeface="Verdana"/>
                <a:cs typeface="Verdana"/>
              </a:rPr>
              <a:t>к</a:t>
            </a:r>
            <a:r>
              <a:rPr dirty="0" sz="2850" spc="100" i="1">
                <a:solidFill>
                  <a:srgbClr val="FFFFFF"/>
                </a:solidFill>
                <a:latin typeface="Verdana"/>
                <a:cs typeface="Verdana"/>
              </a:rPr>
              <a:t>р</a:t>
            </a:r>
            <a:r>
              <a:rPr dirty="0" sz="2850" spc="-114" i="1">
                <a:solidFill>
                  <a:srgbClr val="FFFFFF"/>
                </a:solidFill>
                <a:latin typeface="Verdana"/>
                <a:cs typeface="Verdana"/>
              </a:rPr>
              <a:t>а</a:t>
            </a:r>
            <a:r>
              <a:rPr dirty="0" sz="2850" spc="60" i="1">
                <a:solidFill>
                  <a:srgbClr val="FFFFFF"/>
                </a:solidFill>
                <a:latin typeface="Verdana"/>
                <a:cs typeface="Verdana"/>
              </a:rPr>
              <a:t>с</a:t>
            </a:r>
            <a:r>
              <a:rPr dirty="0" sz="2850" spc="-175" i="1">
                <a:solidFill>
                  <a:srgbClr val="FFFFFF"/>
                </a:solidFill>
                <a:latin typeface="Verdana"/>
                <a:cs typeface="Verdana"/>
              </a:rPr>
              <a:t>к</a:t>
            </a:r>
            <a:r>
              <a:rPr dirty="0" sz="2850" spc="-150" i="1">
                <a:solidFill>
                  <a:srgbClr val="FFFFFF"/>
                </a:solidFill>
                <a:latin typeface="Verdana"/>
                <a:cs typeface="Verdana"/>
              </a:rPr>
              <a:t>у</a:t>
            </a:r>
            <a:r>
              <a:rPr dirty="0" sz="2850" spc="-285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dirty="0" sz="2750" spc="-30">
                <a:solidFill>
                  <a:srgbClr val="FFFFFF"/>
                </a:solidFill>
                <a:latin typeface="Verdana"/>
                <a:cs typeface="Verdana"/>
              </a:rPr>
              <a:t>ы</a:t>
            </a:r>
            <a:r>
              <a:rPr dirty="0" sz="2750" spc="75">
                <a:solidFill>
                  <a:srgbClr val="FFFFFF"/>
                </a:solidFill>
                <a:latin typeface="Verdana"/>
                <a:cs typeface="Verdana"/>
              </a:rPr>
              <a:t>с</a:t>
            </a:r>
            <a:r>
              <a:rPr dirty="0" sz="2750" spc="-60">
                <a:solidFill>
                  <a:srgbClr val="FFFFFF"/>
                </a:solidFill>
                <a:latin typeface="Verdana"/>
                <a:cs typeface="Verdana"/>
              </a:rPr>
              <a:t>к</a:t>
            </a:r>
            <a:r>
              <a:rPr dirty="0" sz="2750" spc="-85">
                <a:solidFill>
                  <a:srgbClr val="FFFFFF"/>
                </a:solidFill>
                <a:latin typeface="Verdana"/>
                <a:cs typeface="Verdana"/>
              </a:rPr>
              <a:t>а</a:t>
            </a:r>
            <a:r>
              <a:rPr dirty="0" sz="2750" spc="20">
                <a:solidFill>
                  <a:srgbClr val="FFFFFF"/>
                </a:solidFill>
                <a:latin typeface="Verdana"/>
                <a:cs typeface="Verdana"/>
              </a:rPr>
              <a:t>з</a:t>
            </a:r>
            <a:r>
              <a:rPr dirty="0" sz="2750" spc="-30">
                <a:solidFill>
                  <a:srgbClr val="FFFFFF"/>
                </a:solidFill>
                <a:latin typeface="Verdana"/>
                <a:cs typeface="Verdana"/>
              </a:rPr>
              <a:t>ы</a:t>
            </a:r>
            <a:r>
              <a:rPr dirty="0" sz="2750" spc="3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dirty="0" sz="2750" spc="-55">
                <a:solidFill>
                  <a:srgbClr val="FFFFFF"/>
                </a:solidFill>
                <a:latin typeface="Verdana"/>
                <a:cs typeface="Verdana"/>
              </a:rPr>
              <a:t>а</a:t>
            </a:r>
            <a:r>
              <a:rPr dirty="0" sz="2750" spc="100">
                <a:solidFill>
                  <a:srgbClr val="FFFFFF"/>
                </a:solidFill>
                <a:latin typeface="Verdana"/>
                <a:cs typeface="Verdana"/>
              </a:rPr>
              <a:t>н</a:t>
            </a:r>
            <a:r>
              <a:rPr dirty="0" sz="2750" spc="13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dirty="0" sz="2750" spc="90">
                <a:solidFill>
                  <a:srgbClr val="FFFFFF"/>
                </a:solidFill>
                <a:latin typeface="Verdana"/>
                <a:cs typeface="Verdana"/>
              </a:rPr>
              <a:t>й  </a:t>
            </a:r>
            <a:r>
              <a:rPr dirty="0" sz="2750" spc="-5">
                <a:solidFill>
                  <a:srgbClr val="FFFFFF"/>
                </a:solidFill>
                <a:latin typeface="Verdana"/>
                <a:cs typeface="Verdana"/>
              </a:rPr>
              <a:t>пользователей.</a:t>
            </a:r>
            <a:endParaRPr sz="275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8288000" cy="9800590"/>
            <a:chOff x="0" y="0"/>
            <a:chExt cx="18288000" cy="9800590"/>
          </a:xfrm>
        </p:grpSpPr>
        <p:sp>
          <p:nvSpPr>
            <p:cNvPr id="8" name="object 8"/>
            <p:cNvSpPr/>
            <p:nvPr/>
          </p:nvSpPr>
          <p:spPr>
            <a:xfrm>
              <a:off x="0" y="548830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55"/>
                  </a:moveTo>
                  <a:lnTo>
                    <a:pt x="0" y="9203855"/>
                  </a:lnTo>
                  <a:lnTo>
                    <a:pt x="0" y="9251480"/>
                  </a:lnTo>
                  <a:lnTo>
                    <a:pt x="18287988" y="9251480"/>
                  </a:lnTo>
                  <a:lnTo>
                    <a:pt x="18287988" y="9203855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457" y="0"/>
              <a:ext cx="5019675" cy="962871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089074" y="9352564"/>
            <a:ext cx="1974850" cy="6400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000" spc="20">
                <a:solidFill>
                  <a:srgbClr val="FFFFFF"/>
                </a:solidFill>
                <a:latin typeface="Lucida Sans Unicode"/>
                <a:cs typeface="Lucida Sans Unicode"/>
              </a:rPr>
              <a:t>пример</a:t>
            </a:r>
            <a:endParaRPr sz="4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91970"/>
            <a:ext cx="2929255" cy="4195445"/>
          </a:xfrm>
          <a:custGeom>
            <a:avLst/>
            <a:gdLst/>
            <a:ahLst/>
            <a:cxnLst/>
            <a:rect l="l" t="t" r="r" b="b"/>
            <a:pathLst>
              <a:path w="2929255" h="4195445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7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6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89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7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4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4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3"/>
                </a:lnTo>
                <a:lnTo>
                  <a:pt x="2440009" y="3598806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5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0"/>
                </a:lnTo>
                <a:lnTo>
                  <a:pt x="2928913" y="4195027"/>
                </a:lnTo>
              </a:path>
            </a:pathLst>
          </a:custGeom>
          <a:ln w="249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54883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9752686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72236" y="2674023"/>
            <a:ext cx="7143750" cy="3427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00"/>
              </a:spcBef>
            </a:pPr>
            <a:r>
              <a:rPr dirty="0" sz="2750" spc="135">
                <a:solidFill>
                  <a:srgbClr val="FFFFFF"/>
                </a:solidFill>
                <a:latin typeface="Cambria"/>
                <a:cs typeface="Cambria"/>
              </a:rPr>
              <a:t>Чат-боты </a:t>
            </a:r>
            <a:r>
              <a:rPr dirty="0" sz="2750" spc="145">
                <a:solidFill>
                  <a:srgbClr val="FFFFFF"/>
                </a:solidFill>
                <a:latin typeface="Cambria"/>
                <a:cs typeface="Cambria"/>
              </a:rPr>
              <a:t>могут </a:t>
            </a:r>
            <a:r>
              <a:rPr dirty="0" sz="2750" spc="110">
                <a:solidFill>
                  <a:srgbClr val="FFFFFF"/>
                </a:solidFill>
                <a:latin typeface="Cambria"/>
                <a:cs typeface="Cambria"/>
              </a:rPr>
              <a:t>быть </a:t>
            </a:r>
            <a:r>
              <a:rPr dirty="0" sz="2750" spc="270">
                <a:solidFill>
                  <a:srgbClr val="FFFFFF"/>
                </a:solidFill>
                <a:latin typeface="Cambria"/>
                <a:cs typeface="Cambria"/>
              </a:rPr>
              <a:t>мощным </a:t>
            </a:r>
            <a:r>
              <a:rPr dirty="0" sz="2750" spc="27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750" spc="13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dirty="0" sz="2750" spc="100">
                <a:solidFill>
                  <a:srgbClr val="FFFFFF"/>
                </a:solidFill>
                <a:latin typeface="Verdana"/>
                <a:cs typeface="Verdana"/>
              </a:rPr>
              <a:t>н</a:t>
            </a:r>
            <a:r>
              <a:rPr dirty="0" sz="2750" spc="50">
                <a:solidFill>
                  <a:srgbClr val="FFFFFF"/>
                </a:solidFill>
                <a:latin typeface="Verdana"/>
                <a:cs typeface="Verdana"/>
              </a:rPr>
              <a:t>с</a:t>
            </a:r>
            <a:r>
              <a:rPr dirty="0" sz="2750" spc="-70">
                <a:solidFill>
                  <a:srgbClr val="FFFFFF"/>
                </a:solidFill>
                <a:latin typeface="Verdana"/>
                <a:cs typeface="Verdana"/>
              </a:rPr>
              <a:t>т</a:t>
            </a:r>
            <a:r>
              <a:rPr dirty="0" sz="2750" spc="130">
                <a:solidFill>
                  <a:srgbClr val="FFFFFF"/>
                </a:solidFill>
                <a:latin typeface="Verdana"/>
                <a:cs typeface="Verdana"/>
              </a:rPr>
              <a:t>р</a:t>
            </a:r>
            <a:r>
              <a:rPr dirty="0" sz="2750" spc="-95">
                <a:solidFill>
                  <a:srgbClr val="FFFFFF"/>
                </a:solidFill>
                <a:latin typeface="Verdana"/>
                <a:cs typeface="Verdana"/>
              </a:rPr>
              <a:t>у</a:t>
            </a:r>
            <a:r>
              <a:rPr dirty="0" sz="2750" spc="254">
                <a:solidFill>
                  <a:srgbClr val="FFFFFF"/>
                </a:solidFill>
                <a:latin typeface="Verdana"/>
                <a:cs typeface="Verdana"/>
              </a:rPr>
              <a:t>м</a:t>
            </a:r>
            <a:r>
              <a:rPr dirty="0" sz="2750" spc="55">
                <a:solidFill>
                  <a:srgbClr val="FFFFFF"/>
                </a:solidFill>
                <a:latin typeface="Verdana"/>
                <a:cs typeface="Verdana"/>
              </a:rPr>
              <a:t>е</a:t>
            </a:r>
            <a:r>
              <a:rPr dirty="0" sz="2750" spc="100">
                <a:solidFill>
                  <a:srgbClr val="FFFFFF"/>
                </a:solidFill>
                <a:latin typeface="Verdana"/>
                <a:cs typeface="Verdana"/>
              </a:rPr>
              <a:t>н</a:t>
            </a:r>
            <a:r>
              <a:rPr dirty="0" sz="2750" spc="-135">
                <a:solidFill>
                  <a:srgbClr val="FFFFFF"/>
                </a:solidFill>
                <a:latin typeface="Verdana"/>
                <a:cs typeface="Verdana"/>
              </a:rPr>
              <a:t>т</a:t>
            </a:r>
            <a:r>
              <a:rPr dirty="0" sz="2750" spc="75">
                <a:solidFill>
                  <a:srgbClr val="FFFFFF"/>
                </a:solidFill>
                <a:latin typeface="Verdana"/>
                <a:cs typeface="Verdana"/>
              </a:rPr>
              <a:t>о</a:t>
            </a:r>
            <a:r>
              <a:rPr dirty="0" sz="2750" spc="260">
                <a:solidFill>
                  <a:srgbClr val="FFFFFF"/>
                </a:solidFill>
                <a:latin typeface="Verdana"/>
                <a:cs typeface="Verdana"/>
              </a:rPr>
              <a:t>м</a:t>
            </a:r>
            <a:r>
              <a:rPr dirty="0" sz="275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FFFFFF"/>
                </a:solidFill>
                <a:latin typeface="Verdana"/>
                <a:cs typeface="Verdana"/>
              </a:rPr>
              <a:t>д</a:t>
            </a:r>
            <a:r>
              <a:rPr dirty="0" sz="2750" spc="25">
                <a:solidFill>
                  <a:srgbClr val="FFFFFF"/>
                </a:solidFill>
                <a:latin typeface="Verdana"/>
                <a:cs typeface="Verdana"/>
              </a:rPr>
              <a:t>л</a:t>
            </a:r>
            <a:r>
              <a:rPr dirty="0" sz="2750" spc="20">
                <a:solidFill>
                  <a:srgbClr val="FFFFFF"/>
                </a:solidFill>
                <a:latin typeface="Verdana"/>
                <a:cs typeface="Verdana"/>
              </a:rPr>
              <a:t>я</a:t>
            </a:r>
            <a:r>
              <a:rPr dirty="0" sz="275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95">
                <a:solidFill>
                  <a:srgbClr val="FFFFFF"/>
                </a:solidFill>
                <a:latin typeface="Verdana"/>
                <a:cs typeface="Verdana"/>
              </a:rPr>
              <a:t>п</a:t>
            </a:r>
            <a:r>
              <a:rPr dirty="0" sz="2750" spc="170">
                <a:solidFill>
                  <a:srgbClr val="FFFFFF"/>
                </a:solidFill>
                <a:latin typeface="Verdana"/>
                <a:cs typeface="Verdana"/>
              </a:rPr>
              <a:t>р</a:t>
            </a:r>
            <a:r>
              <a:rPr dirty="0" sz="2750" spc="25">
                <a:solidFill>
                  <a:srgbClr val="FFFFFF"/>
                </a:solidFill>
                <a:latin typeface="Verdana"/>
                <a:cs typeface="Verdana"/>
              </a:rPr>
              <a:t>е</a:t>
            </a:r>
            <a:r>
              <a:rPr dirty="0" sz="2750" spc="75">
                <a:solidFill>
                  <a:srgbClr val="FFFFFF"/>
                </a:solidFill>
                <a:latin typeface="Verdana"/>
                <a:cs typeface="Verdana"/>
              </a:rPr>
              <a:t>д</a:t>
            </a:r>
            <a:r>
              <a:rPr dirty="0" sz="2750" spc="75">
                <a:solidFill>
                  <a:srgbClr val="FFFFFF"/>
                </a:solidFill>
                <a:latin typeface="Verdana"/>
                <a:cs typeface="Verdana"/>
              </a:rPr>
              <a:t>о</a:t>
            </a:r>
            <a:r>
              <a:rPr dirty="0" sz="2750" spc="50">
                <a:solidFill>
                  <a:srgbClr val="FFFFFF"/>
                </a:solidFill>
                <a:latin typeface="Verdana"/>
                <a:cs typeface="Verdana"/>
              </a:rPr>
              <a:t>с</a:t>
            </a:r>
            <a:r>
              <a:rPr dirty="0" sz="2750" spc="-70">
                <a:solidFill>
                  <a:srgbClr val="FFFFFF"/>
                </a:solidFill>
                <a:latin typeface="Verdana"/>
                <a:cs typeface="Verdana"/>
              </a:rPr>
              <a:t>т</a:t>
            </a:r>
            <a:r>
              <a:rPr dirty="0" sz="2750" spc="-55">
                <a:solidFill>
                  <a:srgbClr val="FFFFFF"/>
                </a:solidFill>
                <a:latin typeface="Verdana"/>
                <a:cs typeface="Verdana"/>
              </a:rPr>
              <a:t>а</a:t>
            </a:r>
            <a:r>
              <a:rPr dirty="0" sz="2750" spc="3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dirty="0" sz="2750" spc="25">
                <a:solidFill>
                  <a:srgbClr val="FFFFFF"/>
                </a:solidFill>
                <a:latin typeface="Verdana"/>
                <a:cs typeface="Verdana"/>
              </a:rPr>
              <a:t>л</a:t>
            </a:r>
            <a:r>
              <a:rPr dirty="0" sz="2750" spc="55">
                <a:solidFill>
                  <a:srgbClr val="FFFFFF"/>
                </a:solidFill>
                <a:latin typeface="Verdana"/>
                <a:cs typeface="Verdana"/>
              </a:rPr>
              <a:t>е</a:t>
            </a:r>
            <a:r>
              <a:rPr dirty="0" sz="2750" spc="100">
                <a:solidFill>
                  <a:srgbClr val="FFFFFF"/>
                </a:solidFill>
                <a:latin typeface="Verdana"/>
                <a:cs typeface="Verdana"/>
              </a:rPr>
              <a:t>н</a:t>
            </a:r>
            <a:r>
              <a:rPr dirty="0" sz="2750" spc="13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dirty="0" sz="2750" spc="15">
                <a:solidFill>
                  <a:srgbClr val="FFFFFF"/>
                </a:solidFill>
                <a:latin typeface="Verdana"/>
                <a:cs typeface="Verdana"/>
              </a:rPr>
              <a:t>я  </a:t>
            </a:r>
            <a:r>
              <a:rPr dirty="0" sz="2850" spc="35" i="1">
                <a:solidFill>
                  <a:srgbClr val="FFFFFF"/>
                </a:solidFill>
                <a:latin typeface="Verdana"/>
                <a:cs typeface="Verdana"/>
              </a:rPr>
              <a:t>п</a:t>
            </a:r>
            <a:r>
              <a:rPr dirty="0" sz="2850" spc="60" i="1">
                <a:solidFill>
                  <a:srgbClr val="FFFFFF"/>
                </a:solidFill>
                <a:latin typeface="Verdana"/>
                <a:cs typeface="Verdana"/>
              </a:rPr>
              <a:t>с</a:t>
            </a:r>
            <a:r>
              <a:rPr dirty="0" sz="2850" spc="65" i="1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dirty="0" sz="2850" spc="-295" i="1">
                <a:solidFill>
                  <a:srgbClr val="FFFFFF"/>
                </a:solidFill>
                <a:latin typeface="Verdana"/>
                <a:cs typeface="Verdana"/>
              </a:rPr>
              <a:t>х</a:t>
            </a:r>
            <a:r>
              <a:rPr dirty="0" sz="2850" spc="10" i="1">
                <a:solidFill>
                  <a:srgbClr val="FFFFFF"/>
                </a:solidFill>
                <a:latin typeface="Verdana"/>
                <a:cs typeface="Verdana"/>
              </a:rPr>
              <a:t>о</a:t>
            </a:r>
            <a:r>
              <a:rPr dirty="0" sz="2850" spc="-35" i="1">
                <a:solidFill>
                  <a:srgbClr val="FFFFFF"/>
                </a:solidFill>
                <a:latin typeface="Verdana"/>
                <a:cs typeface="Verdana"/>
              </a:rPr>
              <a:t>л</a:t>
            </a:r>
            <a:r>
              <a:rPr dirty="0" sz="2850" spc="15" i="1">
                <a:solidFill>
                  <a:srgbClr val="FFFFFF"/>
                </a:solidFill>
                <a:latin typeface="Verdana"/>
                <a:cs typeface="Verdana"/>
              </a:rPr>
              <a:t>о</a:t>
            </a:r>
            <a:r>
              <a:rPr dirty="0" sz="2850" spc="-40" i="1">
                <a:solidFill>
                  <a:srgbClr val="FFFFFF"/>
                </a:solidFill>
                <a:latin typeface="Verdana"/>
                <a:cs typeface="Verdana"/>
              </a:rPr>
              <a:t>г</a:t>
            </a:r>
            <a:r>
              <a:rPr dirty="0" sz="2850" spc="65" i="1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dirty="0" sz="2850" spc="-80" i="1">
                <a:solidFill>
                  <a:srgbClr val="FFFFFF"/>
                </a:solidFill>
                <a:latin typeface="Verdana"/>
                <a:cs typeface="Verdana"/>
              </a:rPr>
              <a:t>ч</a:t>
            </a:r>
            <a:r>
              <a:rPr dirty="0" sz="2850" i="1">
                <a:solidFill>
                  <a:srgbClr val="FFFFFF"/>
                </a:solidFill>
                <a:latin typeface="Verdana"/>
                <a:cs typeface="Verdana"/>
              </a:rPr>
              <a:t>е</a:t>
            </a:r>
            <a:r>
              <a:rPr dirty="0" sz="2850" spc="60" i="1">
                <a:solidFill>
                  <a:srgbClr val="FFFFFF"/>
                </a:solidFill>
                <a:latin typeface="Verdana"/>
                <a:cs typeface="Verdana"/>
              </a:rPr>
              <a:t>с</a:t>
            </a:r>
            <a:r>
              <a:rPr dirty="0" sz="2850" spc="-145" i="1">
                <a:solidFill>
                  <a:srgbClr val="FFFFFF"/>
                </a:solidFill>
                <a:latin typeface="Verdana"/>
                <a:cs typeface="Verdana"/>
              </a:rPr>
              <a:t>к</a:t>
            </a:r>
            <a:r>
              <a:rPr dirty="0" sz="2850" spc="15" i="1">
                <a:solidFill>
                  <a:srgbClr val="FFFFFF"/>
                </a:solidFill>
                <a:latin typeface="Verdana"/>
                <a:cs typeface="Verdana"/>
              </a:rPr>
              <a:t>о</a:t>
            </a:r>
            <a:r>
              <a:rPr dirty="0" sz="2850" spc="70" i="1">
                <a:solidFill>
                  <a:srgbClr val="FFFFFF"/>
                </a:solidFill>
                <a:latin typeface="Verdana"/>
                <a:cs typeface="Verdana"/>
              </a:rPr>
              <a:t>й</a:t>
            </a:r>
            <a:r>
              <a:rPr dirty="0" sz="2850" spc="-285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50" spc="35" i="1">
                <a:solidFill>
                  <a:srgbClr val="FFFFFF"/>
                </a:solidFill>
                <a:latin typeface="Verdana"/>
                <a:cs typeface="Verdana"/>
              </a:rPr>
              <a:t>п</a:t>
            </a:r>
            <a:r>
              <a:rPr dirty="0" sz="2850" spc="10" i="1">
                <a:solidFill>
                  <a:srgbClr val="FFFFFF"/>
                </a:solidFill>
                <a:latin typeface="Verdana"/>
                <a:cs typeface="Verdana"/>
              </a:rPr>
              <a:t>о</a:t>
            </a:r>
            <a:r>
              <a:rPr dirty="0" sz="2850" spc="15" i="1">
                <a:solidFill>
                  <a:srgbClr val="FFFFFF"/>
                </a:solidFill>
                <a:latin typeface="Verdana"/>
                <a:cs typeface="Verdana"/>
              </a:rPr>
              <a:t>дд</a:t>
            </a:r>
            <a:r>
              <a:rPr dirty="0" sz="2850" i="1">
                <a:solidFill>
                  <a:srgbClr val="FFFFFF"/>
                </a:solidFill>
                <a:latin typeface="Verdana"/>
                <a:cs typeface="Verdana"/>
              </a:rPr>
              <a:t>е</a:t>
            </a:r>
            <a:r>
              <a:rPr dirty="0" sz="2850" spc="55" i="1">
                <a:solidFill>
                  <a:srgbClr val="FFFFFF"/>
                </a:solidFill>
                <a:latin typeface="Verdana"/>
                <a:cs typeface="Verdana"/>
              </a:rPr>
              <a:t>р</a:t>
            </a:r>
            <a:r>
              <a:rPr dirty="0" sz="2850" spc="-5" i="1">
                <a:solidFill>
                  <a:srgbClr val="FFFFFF"/>
                </a:solidFill>
                <a:latin typeface="Verdana"/>
                <a:cs typeface="Verdana"/>
              </a:rPr>
              <a:t>ж</a:t>
            </a:r>
            <a:r>
              <a:rPr dirty="0" sz="2850" spc="-95" i="1">
                <a:solidFill>
                  <a:srgbClr val="FFFFFF"/>
                </a:solidFill>
                <a:latin typeface="Verdana"/>
                <a:cs typeface="Verdana"/>
              </a:rPr>
              <a:t>к</a:t>
            </a:r>
            <a:r>
              <a:rPr dirty="0" sz="2850" spc="70" i="1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dirty="0" sz="2850" spc="-285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FFFFFF"/>
                </a:solidFill>
                <a:latin typeface="Verdana"/>
                <a:cs typeface="Verdana"/>
              </a:rPr>
              <a:t>ч</a:t>
            </a:r>
            <a:r>
              <a:rPr dirty="0" sz="2750" spc="55">
                <a:solidFill>
                  <a:srgbClr val="FFFFFF"/>
                </a:solidFill>
                <a:latin typeface="Verdana"/>
                <a:cs typeface="Verdana"/>
              </a:rPr>
              <a:t>е</a:t>
            </a:r>
            <a:r>
              <a:rPr dirty="0" sz="2750" spc="170">
                <a:solidFill>
                  <a:srgbClr val="FFFFFF"/>
                </a:solidFill>
                <a:latin typeface="Verdana"/>
                <a:cs typeface="Verdana"/>
              </a:rPr>
              <a:t>р</a:t>
            </a:r>
            <a:r>
              <a:rPr dirty="0" sz="2750" spc="15">
                <a:solidFill>
                  <a:srgbClr val="FFFFFF"/>
                </a:solidFill>
                <a:latin typeface="Verdana"/>
                <a:cs typeface="Verdana"/>
              </a:rPr>
              <a:t>е</a:t>
            </a:r>
            <a:r>
              <a:rPr dirty="0" sz="2750" spc="20">
                <a:solidFill>
                  <a:srgbClr val="FFFFFF"/>
                </a:solidFill>
                <a:latin typeface="Verdana"/>
                <a:cs typeface="Verdana"/>
              </a:rPr>
              <a:t>з  </a:t>
            </a:r>
            <a:r>
              <a:rPr dirty="0" sz="2750" spc="-135">
                <a:solidFill>
                  <a:srgbClr val="FFFFFF"/>
                </a:solidFill>
                <a:latin typeface="Verdana"/>
                <a:cs typeface="Verdana"/>
              </a:rPr>
              <a:t>т</a:t>
            </a:r>
            <a:r>
              <a:rPr dirty="0" sz="2750" spc="15">
                <a:solidFill>
                  <a:srgbClr val="FFFFFF"/>
                </a:solidFill>
                <a:latin typeface="Verdana"/>
                <a:cs typeface="Verdana"/>
              </a:rPr>
              <a:t>е</a:t>
            </a:r>
            <a:r>
              <a:rPr dirty="0" sz="2750" spc="-185">
                <a:solidFill>
                  <a:srgbClr val="FFFFFF"/>
                </a:solidFill>
                <a:latin typeface="Verdana"/>
                <a:cs typeface="Verdana"/>
              </a:rPr>
              <a:t>х</a:t>
            </a:r>
            <a:r>
              <a:rPr dirty="0" sz="2750" spc="100">
                <a:solidFill>
                  <a:srgbClr val="FFFFFF"/>
                </a:solidFill>
                <a:latin typeface="Verdana"/>
                <a:cs typeface="Verdana"/>
              </a:rPr>
              <a:t>н</a:t>
            </a:r>
            <a:r>
              <a:rPr dirty="0" sz="2750" spc="70">
                <a:solidFill>
                  <a:srgbClr val="FFFFFF"/>
                </a:solidFill>
                <a:latin typeface="Verdana"/>
                <a:cs typeface="Verdana"/>
              </a:rPr>
              <a:t>о</a:t>
            </a:r>
            <a:r>
              <a:rPr dirty="0" sz="2750" spc="25">
                <a:solidFill>
                  <a:srgbClr val="FFFFFF"/>
                </a:solidFill>
                <a:latin typeface="Verdana"/>
                <a:cs typeface="Verdana"/>
              </a:rPr>
              <a:t>л</a:t>
            </a:r>
            <a:r>
              <a:rPr dirty="0" sz="2750" spc="75">
                <a:solidFill>
                  <a:srgbClr val="FFFFFF"/>
                </a:solidFill>
                <a:latin typeface="Verdana"/>
                <a:cs typeface="Verdana"/>
              </a:rPr>
              <a:t>о</a:t>
            </a:r>
            <a:r>
              <a:rPr dirty="0" sz="2750" spc="5">
                <a:solidFill>
                  <a:srgbClr val="FFFFFF"/>
                </a:solidFill>
                <a:latin typeface="Verdana"/>
                <a:cs typeface="Verdana"/>
              </a:rPr>
              <a:t>г</a:t>
            </a:r>
            <a:r>
              <a:rPr dirty="0" sz="2750" spc="13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dirty="0" sz="2750" spc="-20">
                <a:solidFill>
                  <a:srgbClr val="FFFFFF"/>
                </a:solidFill>
                <a:latin typeface="Verdana"/>
                <a:cs typeface="Verdana"/>
              </a:rPr>
              <a:t>ч</a:t>
            </a:r>
            <a:r>
              <a:rPr dirty="0" sz="2750" spc="55">
                <a:solidFill>
                  <a:srgbClr val="FFFFFF"/>
                </a:solidFill>
                <a:latin typeface="Verdana"/>
                <a:cs typeface="Verdana"/>
              </a:rPr>
              <a:t>е</a:t>
            </a:r>
            <a:r>
              <a:rPr dirty="0" sz="2750" spc="75">
                <a:solidFill>
                  <a:srgbClr val="FFFFFF"/>
                </a:solidFill>
                <a:latin typeface="Verdana"/>
                <a:cs typeface="Verdana"/>
              </a:rPr>
              <a:t>с</a:t>
            </a:r>
            <a:r>
              <a:rPr dirty="0" sz="2750" spc="-35">
                <a:solidFill>
                  <a:srgbClr val="FFFFFF"/>
                </a:solidFill>
                <a:latin typeface="Verdana"/>
                <a:cs typeface="Verdana"/>
              </a:rPr>
              <a:t>к</a:t>
            </a:r>
            <a:r>
              <a:rPr dirty="0" sz="2750" spc="13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dirty="0" sz="2750" spc="60">
                <a:solidFill>
                  <a:srgbClr val="FFFFFF"/>
                </a:solidFill>
                <a:latin typeface="Verdana"/>
                <a:cs typeface="Verdana"/>
              </a:rPr>
              <a:t>е</a:t>
            </a:r>
            <a:r>
              <a:rPr dirty="0" sz="275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FFFFFF"/>
                </a:solidFill>
                <a:latin typeface="Verdana"/>
                <a:cs typeface="Verdana"/>
              </a:rPr>
              <a:t>с</a:t>
            </a:r>
            <a:r>
              <a:rPr dirty="0" sz="2750" spc="170">
                <a:solidFill>
                  <a:srgbClr val="FFFFFF"/>
                </a:solidFill>
                <a:latin typeface="Verdana"/>
                <a:cs typeface="Verdana"/>
              </a:rPr>
              <a:t>р</a:t>
            </a:r>
            <a:r>
              <a:rPr dirty="0" sz="2750" spc="25">
                <a:solidFill>
                  <a:srgbClr val="FFFFFF"/>
                </a:solidFill>
                <a:latin typeface="Verdana"/>
                <a:cs typeface="Verdana"/>
              </a:rPr>
              <a:t>е</a:t>
            </a:r>
            <a:r>
              <a:rPr dirty="0" sz="2750" spc="75">
                <a:solidFill>
                  <a:srgbClr val="FFFFFF"/>
                </a:solidFill>
                <a:latin typeface="Verdana"/>
                <a:cs typeface="Verdana"/>
              </a:rPr>
              <a:t>д</a:t>
            </a:r>
            <a:r>
              <a:rPr dirty="0" sz="2750" spc="50">
                <a:solidFill>
                  <a:srgbClr val="FFFFFF"/>
                </a:solidFill>
                <a:latin typeface="Verdana"/>
                <a:cs typeface="Verdana"/>
              </a:rPr>
              <a:t>с</a:t>
            </a:r>
            <a:r>
              <a:rPr dirty="0" sz="2750" spc="-70">
                <a:solidFill>
                  <a:srgbClr val="FFFFFF"/>
                </a:solidFill>
                <a:latin typeface="Verdana"/>
                <a:cs typeface="Verdana"/>
              </a:rPr>
              <a:t>т</a:t>
            </a:r>
            <a:r>
              <a:rPr dirty="0" sz="2750" spc="3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dirty="0" sz="2750" spc="-55">
                <a:solidFill>
                  <a:srgbClr val="FFFFFF"/>
                </a:solidFill>
                <a:latin typeface="Verdana"/>
                <a:cs typeface="Verdana"/>
              </a:rPr>
              <a:t>а</a:t>
            </a:r>
            <a:r>
              <a:rPr dirty="0" sz="2750" spc="-42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275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20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dirty="0" sz="2750" spc="-130">
                <a:solidFill>
                  <a:srgbClr val="FFFFFF"/>
                </a:solidFill>
                <a:latin typeface="Verdana"/>
                <a:cs typeface="Verdana"/>
              </a:rPr>
              <a:t>х  </a:t>
            </a:r>
            <a:r>
              <a:rPr dirty="0" sz="2750" spc="13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dirty="0" sz="2750" spc="75">
                <a:solidFill>
                  <a:srgbClr val="FFFFFF"/>
                </a:solidFill>
                <a:latin typeface="Verdana"/>
                <a:cs typeface="Verdana"/>
              </a:rPr>
              <a:t>с</a:t>
            </a:r>
            <a:r>
              <a:rPr dirty="0" sz="2750" spc="95">
                <a:solidFill>
                  <a:srgbClr val="FFFFFF"/>
                </a:solidFill>
                <a:latin typeface="Verdana"/>
                <a:cs typeface="Verdana"/>
              </a:rPr>
              <a:t>п</a:t>
            </a:r>
            <a:r>
              <a:rPr dirty="0" sz="2750" spc="70">
                <a:solidFill>
                  <a:srgbClr val="FFFFFF"/>
                </a:solidFill>
                <a:latin typeface="Verdana"/>
                <a:cs typeface="Verdana"/>
              </a:rPr>
              <a:t>о</a:t>
            </a:r>
            <a:r>
              <a:rPr dirty="0" sz="2750" spc="25">
                <a:solidFill>
                  <a:srgbClr val="FFFFFF"/>
                </a:solidFill>
                <a:latin typeface="Verdana"/>
                <a:cs typeface="Verdana"/>
              </a:rPr>
              <a:t>л</a:t>
            </a:r>
            <a:r>
              <a:rPr dirty="0" sz="2750" spc="-35">
                <a:solidFill>
                  <a:srgbClr val="FFFFFF"/>
                </a:solidFill>
                <a:latin typeface="Verdana"/>
                <a:cs typeface="Verdana"/>
              </a:rPr>
              <a:t>ь</a:t>
            </a:r>
            <a:r>
              <a:rPr dirty="0" sz="2750" spc="20">
                <a:solidFill>
                  <a:srgbClr val="FFFFFF"/>
                </a:solidFill>
                <a:latin typeface="Verdana"/>
                <a:cs typeface="Verdana"/>
              </a:rPr>
              <a:t>з</a:t>
            </a:r>
            <a:r>
              <a:rPr dirty="0" sz="2750" spc="75">
                <a:solidFill>
                  <a:srgbClr val="FFFFFF"/>
                </a:solidFill>
                <a:latin typeface="Verdana"/>
                <a:cs typeface="Verdana"/>
              </a:rPr>
              <a:t>о</a:t>
            </a:r>
            <a:r>
              <a:rPr dirty="0" sz="2750" spc="3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dirty="0" sz="2750" spc="-55">
                <a:solidFill>
                  <a:srgbClr val="FFFFFF"/>
                </a:solidFill>
                <a:latin typeface="Verdana"/>
                <a:cs typeface="Verdana"/>
              </a:rPr>
              <a:t>а</a:t>
            </a:r>
            <a:r>
              <a:rPr dirty="0" sz="2750" spc="100">
                <a:solidFill>
                  <a:srgbClr val="FFFFFF"/>
                </a:solidFill>
                <a:latin typeface="Verdana"/>
                <a:cs typeface="Verdana"/>
              </a:rPr>
              <a:t>н</a:t>
            </a:r>
            <a:r>
              <a:rPr dirty="0" sz="2750" spc="13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dirty="0" sz="2750" spc="60">
                <a:solidFill>
                  <a:srgbClr val="FFFFFF"/>
                </a:solidFill>
                <a:latin typeface="Verdana"/>
                <a:cs typeface="Verdana"/>
              </a:rPr>
              <a:t>е</a:t>
            </a:r>
            <a:r>
              <a:rPr dirty="0" sz="275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254">
                <a:solidFill>
                  <a:srgbClr val="FFFFFF"/>
                </a:solidFill>
                <a:latin typeface="Verdana"/>
                <a:cs typeface="Verdana"/>
              </a:rPr>
              <a:t>м</a:t>
            </a:r>
            <a:r>
              <a:rPr dirty="0" sz="2750" spc="25">
                <a:solidFill>
                  <a:srgbClr val="FFFFFF"/>
                </a:solidFill>
                <a:latin typeface="Verdana"/>
                <a:cs typeface="Verdana"/>
              </a:rPr>
              <a:t>о</a:t>
            </a:r>
            <a:r>
              <a:rPr dirty="0" sz="2750" spc="25">
                <a:solidFill>
                  <a:srgbClr val="FFFFFF"/>
                </a:solidFill>
                <a:latin typeface="Verdana"/>
                <a:cs typeface="Verdana"/>
              </a:rPr>
              <a:t>ж</a:t>
            </a:r>
            <a:r>
              <a:rPr dirty="0" sz="2750" spc="-5">
                <a:solidFill>
                  <a:srgbClr val="FFFFFF"/>
                </a:solidFill>
                <a:latin typeface="Verdana"/>
                <a:cs typeface="Verdana"/>
              </a:rPr>
              <a:t>е</a:t>
            </a:r>
            <a:r>
              <a:rPr dirty="0" sz="2750" spc="-65">
                <a:solidFill>
                  <a:srgbClr val="FFFFFF"/>
                </a:solidFill>
                <a:latin typeface="Verdana"/>
                <a:cs typeface="Verdana"/>
              </a:rPr>
              <a:t>т</a:t>
            </a:r>
            <a:r>
              <a:rPr dirty="0" sz="275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95">
                <a:solidFill>
                  <a:srgbClr val="FFFFFF"/>
                </a:solidFill>
                <a:latin typeface="Verdana"/>
                <a:cs typeface="Verdana"/>
              </a:rPr>
              <a:t>п</a:t>
            </a:r>
            <a:r>
              <a:rPr dirty="0" sz="2750" spc="75">
                <a:solidFill>
                  <a:srgbClr val="FFFFFF"/>
                </a:solidFill>
                <a:latin typeface="Verdana"/>
                <a:cs typeface="Verdana"/>
              </a:rPr>
              <a:t>о</a:t>
            </a:r>
            <a:r>
              <a:rPr dirty="0" sz="2750" spc="254">
                <a:solidFill>
                  <a:srgbClr val="FFFFFF"/>
                </a:solidFill>
                <a:latin typeface="Verdana"/>
                <a:cs typeface="Verdana"/>
              </a:rPr>
              <a:t>м</a:t>
            </a:r>
            <a:r>
              <a:rPr dirty="0" sz="2750" spc="75">
                <a:solidFill>
                  <a:srgbClr val="FFFFFF"/>
                </a:solidFill>
                <a:latin typeface="Verdana"/>
                <a:cs typeface="Verdana"/>
              </a:rPr>
              <a:t>о</a:t>
            </a:r>
            <a:r>
              <a:rPr dirty="0" sz="2750" spc="-20">
                <a:solidFill>
                  <a:srgbClr val="FFFFFF"/>
                </a:solidFill>
                <a:latin typeface="Verdana"/>
                <a:cs typeface="Verdana"/>
              </a:rPr>
              <a:t>ч</a:t>
            </a:r>
            <a:r>
              <a:rPr dirty="0" sz="2750" spc="-20">
                <a:solidFill>
                  <a:srgbClr val="FFFFFF"/>
                </a:solidFill>
                <a:latin typeface="Verdana"/>
                <a:cs typeface="Verdana"/>
              </a:rPr>
              <a:t>ь</a:t>
            </a:r>
            <a:r>
              <a:rPr dirty="0" sz="275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FFFFFF"/>
                </a:solidFill>
                <a:latin typeface="Verdana"/>
                <a:cs typeface="Verdana"/>
              </a:rPr>
              <a:t>с</a:t>
            </a:r>
            <a:r>
              <a:rPr dirty="0" sz="2750" spc="100">
                <a:solidFill>
                  <a:srgbClr val="FFFFFF"/>
                </a:solidFill>
                <a:latin typeface="Verdana"/>
                <a:cs typeface="Verdana"/>
              </a:rPr>
              <a:t>н</a:t>
            </a:r>
            <a:r>
              <a:rPr dirty="0" sz="2750" spc="10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dirty="0" sz="2750" spc="20">
                <a:solidFill>
                  <a:srgbClr val="FFFFFF"/>
                </a:solidFill>
                <a:latin typeface="Verdana"/>
                <a:cs typeface="Verdana"/>
              </a:rPr>
              <a:t>з</a:t>
            </a:r>
            <a:r>
              <a:rPr dirty="0" sz="2750" spc="13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dirty="0" sz="2750" spc="-70">
                <a:solidFill>
                  <a:srgbClr val="FFFFFF"/>
                </a:solidFill>
                <a:latin typeface="Verdana"/>
                <a:cs typeface="Verdana"/>
              </a:rPr>
              <a:t>т</a:t>
            </a:r>
            <a:r>
              <a:rPr dirty="0" sz="2750" spc="-15">
                <a:solidFill>
                  <a:srgbClr val="FFFFFF"/>
                </a:solidFill>
                <a:latin typeface="Verdana"/>
                <a:cs typeface="Verdana"/>
              </a:rPr>
              <a:t>ь  </a:t>
            </a:r>
            <a:r>
              <a:rPr dirty="0" sz="2750" spc="114">
                <a:solidFill>
                  <a:srgbClr val="FFFFFF"/>
                </a:solidFill>
                <a:latin typeface="Verdana"/>
                <a:cs typeface="Verdana"/>
              </a:rPr>
              <a:t>б</a:t>
            </a:r>
            <a:r>
              <a:rPr dirty="0" sz="2750" spc="-55">
                <a:solidFill>
                  <a:srgbClr val="FFFFFF"/>
                </a:solidFill>
                <a:latin typeface="Verdana"/>
                <a:cs typeface="Verdana"/>
              </a:rPr>
              <a:t>а</a:t>
            </a:r>
            <a:r>
              <a:rPr dirty="0" sz="2750" spc="170">
                <a:solidFill>
                  <a:srgbClr val="FFFFFF"/>
                </a:solidFill>
                <a:latin typeface="Verdana"/>
                <a:cs typeface="Verdana"/>
              </a:rPr>
              <a:t>р</a:t>
            </a:r>
            <a:r>
              <a:rPr dirty="0" sz="2750" spc="-25">
                <a:solidFill>
                  <a:srgbClr val="FFFFFF"/>
                </a:solidFill>
                <a:latin typeface="Verdana"/>
                <a:cs typeface="Verdana"/>
              </a:rPr>
              <a:t>ь</a:t>
            </a:r>
            <a:r>
              <a:rPr dirty="0" sz="2750" spc="55">
                <a:solidFill>
                  <a:srgbClr val="FFFFFF"/>
                </a:solidFill>
                <a:latin typeface="Verdana"/>
                <a:cs typeface="Verdana"/>
              </a:rPr>
              <a:t>е</a:t>
            </a:r>
            <a:r>
              <a:rPr dirty="0" sz="2750" spc="170">
                <a:solidFill>
                  <a:srgbClr val="FFFFFF"/>
                </a:solidFill>
                <a:latin typeface="Verdana"/>
                <a:cs typeface="Verdana"/>
              </a:rPr>
              <a:t>р</a:t>
            </a:r>
            <a:r>
              <a:rPr dirty="0" sz="2750" spc="-25">
                <a:solidFill>
                  <a:srgbClr val="FFFFFF"/>
                </a:solidFill>
                <a:latin typeface="Verdana"/>
                <a:cs typeface="Verdana"/>
              </a:rPr>
              <a:t>ы</a:t>
            </a:r>
            <a:r>
              <a:rPr dirty="0" sz="275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30">
                <a:solidFill>
                  <a:srgbClr val="FFFFFF"/>
                </a:solidFill>
                <a:latin typeface="Verdana"/>
                <a:cs typeface="Verdana"/>
              </a:rPr>
              <a:t>к</a:t>
            </a:r>
            <a:r>
              <a:rPr dirty="0" sz="275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95">
                <a:solidFill>
                  <a:srgbClr val="FFFFFF"/>
                </a:solidFill>
                <a:latin typeface="Verdana"/>
                <a:cs typeface="Verdana"/>
              </a:rPr>
              <a:t>п</a:t>
            </a:r>
            <a:r>
              <a:rPr dirty="0" sz="2750" spc="70">
                <a:solidFill>
                  <a:srgbClr val="FFFFFF"/>
                </a:solidFill>
                <a:latin typeface="Verdana"/>
                <a:cs typeface="Verdana"/>
              </a:rPr>
              <a:t>о</a:t>
            </a:r>
            <a:r>
              <a:rPr dirty="0" sz="2750" spc="25">
                <a:solidFill>
                  <a:srgbClr val="FFFFFF"/>
                </a:solidFill>
                <a:latin typeface="Verdana"/>
                <a:cs typeface="Verdana"/>
              </a:rPr>
              <a:t>л</a:t>
            </a:r>
            <a:r>
              <a:rPr dirty="0" sz="2750" spc="-95">
                <a:solidFill>
                  <a:srgbClr val="FFFFFF"/>
                </a:solidFill>
                <a:latin typeface="Verdana"/>
                <a:cs typeface="Verdana"/>
              </a:rPr>
              <a:t>у</a:t>
            </a:r>
            <a:r>
              <a:rPr dirty="0" sz="2750" spc="-20">
                <a:solidFill>
                  <a:srgbClr val="FFFFFF"/>
                </a:solidFill>
                <a:latin typeface="Verdana"/>
                <a:cs typeface="Verdana"/>
              </a:rPr>
              <a:t>ч</a:t>
            </a:r>
            <a:r>
              <a:rPr dirty="0" sz="2750" spc="55">
                <a:solidFill>
                  <a:srgbClr val="FFFFFF"/>
                </a:solidFill>
                <a:latin typeface="Verdana"/>
                <a:cs typeface="Verdana"/>
              </a:rPr>
              <a:t>е</a:t>
            </a:r>
            <a:r>
              <a:rPr dirty="0" sz="2750" spc="100">
                <a:solidFill>
                  <a:srgbClr val="FFFFFF"/>
                </a:solidFill>
                <a:latin typeface="Verdana"/>
                <a:cs typeface="Verdana"/>
              </a:rPr>
              <a:t>н</a:t>
            </a:r>
            <a:r>
              <a:rPr dirty="0" sz="2750" spc="13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dirty="0" sz="2750" spc="75">
                <a:solidFill>
                  <a:srgbClr val="FFFFFF"/>
                </a:solidFill>
                <a:latin typeface="Verdana"/>
                <a:cs typeface="Verdana"/>
              </a:rPr>
              <a:t>ю</a:t>
            </a:r>
            <a:r>
              <a:rPr dirty="0" sz="275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50" spc="5" i="1">
                <a:solidFill>
                  <a:srgbClr val="FFFFFF"/>
                </a:solidFill>
                <a:latin typeface="Verdana"/>
                <a:cs typeface="Verdana"/>
              </a:rPr>
              <a:t>э</a:t>
            </a:r>
            <a:r>
              <a:rPr dirty="0" sz="2850" spc="185" i="1">
                <a:solidFill>
                  <a:srgbClr val="FFFFFF"/>
                </a:solidFill>
                <a:latin typeface="Verdana"/>
                <a:cs typeface="Verdana"/>
              </a:rPr>
              <a:t>м</a:t>
            </a:r>
            <a:r>
              <a:rPr dirty="0" sz="2850" spc="15" i="1">
                <a:solidFill>
                  <a:srgbClr val="FFFFFF"/>
                </a:solidFill>
                <a:latin typeface="Verdana"/>
                <a:cs typeface="Verdana"/>
              </a:rPr>
              <a:t>о</a:t>
            </a:r>
            <a:r>
              <a:rPr dirty="0" sz="2850" spc="40" i="1">
                <a:solidFill>
                  <a:srgbClr val="FFFFFF"/>
                </a:solidFill>
                <a:latin typeface="Verdana"/>
                <a:cs typeface="Verdana"/>
              </a:rPr>
              <a:t>ц</a:t>
            </a:r>
            <a:r>
              <a:rPr dirty="0" sz="2850" spc="65" i="1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dirty="0" sz="2850" spc="15" i="1">
                <a:solidFill>
                  <a:srgbClr val="FFFFFF"/>
                </a:solidFill>
                <a:latin typeface="Verdana"/>
                <a:cs typeface="Verdana"/>
              </a:rPr>
              <a:t>о</a:t>
            </a:r>
            <a:r>
              <a:rPr dirty="0" sz="2850" spc="35" i="1">
                <a:solidFill>
                  <a:srgbClr val="FFFFFF"/>
                </a:solidFill>
                <a:latin typeface="Verdana"/>
                <a:cs typeface="Verdana"/>
              </a:rPr>
              <a:t>н</a:t>
            </a:r>
            <a:r>
              <a:rPr dirty="0" sz="2850" spc="-114" i="1">
                <a:solidFill>
                  <a:srgbClr val="FFFFFF"/>
                </a:solidFill>
                <a:latin typeface="Verdana"/>
                <a:cs typeface="Verdana"/>
              </a:rPr>
              <a:t>а</a:t>
            </a:r>
            <a:r>
              <a:rPr dirty="0" sz="2850" spc="-35" i="1">
                <a:solidFill>
                  <a:srgbClr val="FFFFFF"/>
                </a:solidFill>
                <a:latin typeface="Verdana"/>
                <a:cs typeface="Verdana"/>
              </a:rPr>
              <a:t>л</a:t>
            </a:r>
            <a:r>
              <a:rPr dirty="0" sz="2850" spc="-85" i="1">
                <a:solidFill>
                  <a:srgbClr val="FFFFFF"/>
                </a:solidFill>
                <a:latin typeface="Verdana"/>
                <a:cs typeface="Verdana"/>
              </a:rPr>
              <a:t>ь</a:t>
            </a:r>
            <a:r>
              <a:rPr dirty="0" sz="2850" spc="35" i="1">
                <a:solidFill>
                  <a:srgbClr val="FFFFFF"/>
                </a:solidFill>
                <a:latin typeface="Verdana"/>
                <a:cs typeface="Verdana"/>
              </a:rPr>
              <a:t>н</a:t>
            </a:r>
            <a:r>
              <a:rPr dirty="0" sz="2850" spc="15" i="1">
                <a:solidFill>
                  <a:srgbClr val="FFFFFF"/>
                </a:solidFill>
                <a:latin typeface="Verdana"/>
                <a:cs typeface="Verdana"/>
              </a:rPr>
              <a:t>о</a:t>
            </a:r>
            <a:r>
              <a:rPr dirty="0" sz="2850" spc="45" i="1">
                <a:solidFill>
                  <a:srgbClr val="FFFFFF"/>
                </a:solidFill>
                <a:latin typeface="Verdana"/>
                <a:cs typeface="Verdana"/>
              </a:rPr>
              <a:t>й  </a:t>
            </a:r>
            <a:r>
              <a:rPr dirty="0" sz="2850" spc="35" i="1">
                <a:solidFill>
                  <a:srgbClr val="FFFFFF"/>
                </a:solidFill>
                <a:latin typeface="Verdana"/>
                <a:cs typeface="Verdana"/>
              </a:rPr>
              <a:t>п</a:t>
            </a:r>
            <a:r>
              <a:rPr dirty="0" sz="2850" spc="15" i="1">
                <a:solidFill>
                  <a:srgbClr val="FFFFFF"/>
                </a:solidFill>
                <a:latin typeface="Verdana"/>
                <a:cs typeface="Verdana"/>
              </a:rPr>
              <a:t>о</a:t>
            </a:r>
            <a:r>
              <a:rPr dirty="0" sz="2850" spc="185" i="1">
                <a:solidFill>
                  <a:srgbClr val="FFFFFF"/>
                </a:solidFill>
                <a:latin typeface="Verdana"/>
                <a:cs typeface="Verdana"/>
              </a:rPr>
              <a:t>м</a:t>
            </a:r>
            <a:r>
              <a:rPr dirty="0" sz="2850" spc="15" i="1">
                <a:solidFill>
                  <a:srgbClr val="FFFFFF"/>
                </a:solidFill>
                <a:latin typeface="Verdana"/>
                <a:cs typeface="Verdana"/>
              </a:rPr>
              <a:t>о</a:t>
            </a:r>
            <a:r>
              <a:rPr dirty="0" sz="2850" spc="20" i="1">
                <a:solidFill>
                  <a:srgbClr val="FFFFFF"/>
                </a:solidFill>
                <a:latin typeface="Verdana"/>
                <a:cs typeface="Verdana"/>
              </a:rPr>
              <a:t>щ</a:t>
            </a:r>
            <a:r>
              <a:rPr dirty="0" sz="2850" spc="70" i="1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dirty="0" sz="2850" spc="-280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135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dirty="0" sz="275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155">
                <a:solidFill>
                  <a:srgbClr val="FFFFFF"/>
                </a:solidFill>
                <a:latin typeface="Verdana"/>
                <a:cs typeface="Verdana"/>
              </a:rPr>
              <a:t>у</a:t>
            </a:r>
            <a:r>
              <a:rPr dirty="0" sz="2750" spc="25">
                <a:solidFill>
                  <a:srgbClr val="FFFFFF"/>
                </a:solidFill>
                <a:latin typeface="Verdana"/>
                <a:cs typeface="Verdana"/>
              </a:rPr>
              <a:t>л</a:t>
            </a:r>
            <a:r>
              <a:rPr dirty="0" sz="2750" spc="-95">
                <a:solidFill>
                  <a:srgbClr val="FFFFFF"/>
                </a:solidFill>
                <a:latin typeface="Verdana"/>
                <a:cs typeface="Verdana"/>
              </a:rPr>
              <a:t>у</a:t>
            </a:r>
            <a:r>
              <a:rPr dirty="0" sz="2750" spc="-20">
                <a:solidFill>
                  <a:srgbClr val="FFFFFF"/>
                </a:solidFill>
                <a:latin typeface="Verdana"/>
                <a:cs typeface="Verdana"/>
              </a:rPr>
              <a:t>ч</a:t>
            </a:r>
            <a:r>
              <a:rPr dirty="0" sz="2750" spc="140">
                <a:solidFill>
                  <a:srgbClr val="FFFFFF"/>
                </a:solidFill>
                <a:latin typeface="Verdana"/>
                <a:cs typeface="Verdana"/>
              </a:rPr>
              <a:t>ш</a:t>
            </a:r>
            <a:r>
              <a:rPr dirty="0" sz="2750" spc="13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dirty="0" sz="2750" spc="-70">
                <a:solidFill>
                  <a:srgbClr val="FFFFFF"/>
                </a:solidFill>
                <a:latin typeface="Verdana"/>
                <a:cs typeface="Verdana"/>
              </a:rPr>
              <a:t>т</a:t>
            </a:r>
            <a:r>
              <a:rPr dirty="0" sz="2750" spc="-20">
                <a:solidFill>
                  <a:srgbClr val="FFFFFF"/>
                </a:solidFill>
                <a:latin typeface="Verdana"/>
                <a:cs typeface="Verdana"/>
              </a:rPr>
              <a:t>ь</a:t>
            </a:r>
            <a:r>
              <a:rPr dirty="0" sz="275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Verdana"/>
                <a:cs typeface="Verdana"/>
              </a:rPr>
              <a:t>д</a:t>
            </a:r>
            <a:r>
              <a:rPr dirty="0" sz="2850" spc="15" i="1">
                <a:solidFill>
                  <a:srgbClr val="FFFFFF"/>
                </a:solidFill>
                <a:latin typeface="Verdana"/>
                <a:cs typeface="Verdana"/>
              </a:rPr>
              <a:t>о</a:t>
            </a:r>
            <a:r>
              <a:rPr dirty="0" sz="2850" spc="35" i="1">
                <a:solidFill>
                  <a:srgbClr val="FFFFFF"/>
                </a:solidFill>
                <a:latin typeface="Verdana"/>
                <a:cs typeface="Verdana"/>
              </a:rPr>
              <a:t>с</a:t>
            </a:r>
            <a:r>
              <a:rPr dirty="0" sz="2850" spc="-120" i="1">
                <a:solidFill>
                  <a:srgbClr val="FFFFFF"/>
                </a:solidFill>
                <a:latin typeface="Verdana"/>
                <a:cs typeface="Verdana"/>
              </a:rPr>
              <a:t>т</a:t>
            </a:r>
            <a:r>
              <a:rPr dirty="0" sz="2850" spc="-155" i="1">
                <a:solidFill>
                  <a:srgbClr val="FFFFFF"/>
                </a:solidFill>
                <a:latin typeface="Verdana"/>
                <a:cs typeface="Verdana"/>
              </a:rPr>
              <a:t>у</a:t>
            </a:r>
            <a:r>
              <a:rPr dirty="0" sz="2850" spc="35" i="1">
                <a:solidFill>
                  <a:srgbClr val="FFFFFF"/>
                </a:solidFill>
                <a:latin typeface="Verdana"/>
                <a:cs typeface="Verdana"/>
              </a:rPr>
              <a:t>п</a:t>
            </a:r>
            <a:r>
              <a:rPr dirty="0" sz="2850" spc="35" i="1">
                <a:solidFill>
                  <a:srgbClr val="FFFFFF"/>
                </a:solidFill>
                <a:latin typeface="Verdana"/>
                <a:cs typeface="Verdana"/>
              </a:rPr>
              <a:t>н</a:t>
            </a:r>
            <a:r>
              <a:rPr dirty="0" sz="2850" spc="15" i="1">
                <a:solidFill>
                  <a:srgbClr val="FFFFFF"/>
                </a:solidFill>
                <a:latin typeface="Verdana"/>
                <a:cs typeface="Verdana"/>
              </a:rPr>
              <a:t>о</a:t>
            </a:r>
            <a:r>
              <a:rPr dirty="0" sz="2850" spc="35" i="1">
                <a:solidFill>
                  <a:srgbClr val="FFFFFF"/>
                </a:solidFill>
                <a:latin typeface="Verdana"/>
                <a:cs typeface="Verdana"/>
              </a:rPr>
              <a:t>с</a:t>
            </a:r>
            <a:r>
              <a:rPr dirty="0" sz="2850" spc="-120" i="1">
                <a:solidFill>
                  <a:srgbClr val="FFFFFF"/>
                </a:solidFill>
                <a:latin typeface="Verdana"/>
                <a:cs typeface="Verdana"/>
              </a:rPr>
              <a:t>т</a:t>
            </a:r>
            <a:r>
              <a:rPr dirty="0" sz="2850" spc="-80" i="1">
                <a:solidFill>
                  <a:srgbClr val="FFFFFF"/>
                </a:solidFill>
                <a:latin typeface="Verdana"/>
                <a:cs typeface="Verdana"/>
              </a:rPr>
              <a:t>ь</a:t>
            </a:r>
            <a:r>
              <a:rPr dirty="0" sz="2850" spc="-280" i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135">
                <a:solidFill>
                  <a:srgbClr val="FFFFFF"/>
                </a:solidFill>
                <a:latin typeface="Verdana"/>
                <a:cs typeface="Verdana"/>
              </a:rPr>
              <a:t>у</a:t>
            </a:r>
            <a:r>
              <a:rPr dirty="0" sz="2750" spc="30">
                <a:solidFill>
                  <a:srgbClr val="FFFFFF"/>
                </a:solidFill>
                <a:latin typeface="Verdana"/>
                <a:cs typeface="Verdana"/>
              </a:rPr>
              <a:t>с</a:t>
            </a:r>
            <a:r>
              <a:rPr dirty="0" sz="2750" spc="25">
                <a:solidFill>
                  <a:srgbClr val="FFFFFF"/>
                </a:solidFill>
                <a:latin typeface="Verdana"/>
                <a:cs typeface="Verdana"/>
              </a:rPr>
              <a:t>л</a:t>
            </a:r>
            <a:r>
              <a:rPr dirty="0" sz="2750" spc="-95">
                <a:solidFill>
                  <a:srgbClr val="FFFFFF"/>
                </a:solidFill>
                <a:latin typeface="Verdana"/>
                <a:cs typeface="Verdana"/>
              </a:rPr>
              <a:t>у</a:t>
            </a:r>
            <a:r>
              <a:rPr dirty="0" sz="2750" spc="10">
                <a:solidFill>
                  <a:srgbClr val="FFFFFF"/>
                </a:solidFill>
                <a:latin typeface="Verdana"/>
                <a:cs typeface="Verdana"/>
              </a:rPr>
              <a:t>г  </a:t>
            </a:r>
            <a:r>
              <a:rPr dirty="0" sz="2750" spc="75">
                <a:solidFill>
                  <a:srgbClr val="FFFFFF"/>
                </a:solidFill>
                <a:latin typeface="Verdana"/>
                <a:cs typeface="Verdana"/>
              </a:rPr>
              <a:t>д</a:t>
            </a:r>
            <a:r>
              <a:rPr dirty="0" sz="2750" spc="25">
                <a:solidFill>
                  <a:srgbClr val="FFFFFF"/>
                </a:solidFill>
                <a:latin typeface="Verdana"/>
                <a:cs typeface="Verdana"/>
              </a:rPr>
              <a:t>л</a:t>
            </a:r>
            <a:r>
              <a:rPr dirty="0" sz="2750" spc="20">
                <a:solidFill>
                  <a:srgbClr val="FFFFFF"/>
                </a:solidFill>
                <a:latin typeface="Verdana"/>
                <a:cs typeface="Verdana"/>
              </a:rPr>
              <a:t>я</a:t>
            </a:r>
            <a:r>
              <a:rPr dirty="0" sz="275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95">
                <a:solidFill>
                  <a:srgbClr val="FFFFFF"/>
                </a:solidFill>
                <a:latin typeface="Verdana"/>
                <a:cs typeface="Verdana"/>
              </a:rPr>
              <a:t>п</a:t>
            </a:r>
            <a:r>
              <a:rPr dirty="0" sz="2750" spc="70">
                <a:solidFill>
                  <a:srgbClr val="FFFFFF"/>
                </a:solidFill>
                <a:latin typeface="Verdana"/>
                <a:cs typeface="Verdana"/>
              </a:rPr>
              <a:t>о</a:t>
            </a:r>
            <a:r>
              <a:rPr dirty="0" sz="2750" spc="25">
                <a:solidFill>
                  <a:srgbClr val="FFFFFF"/>
                </a:solidFill>
                <a:latin typeface="Verdana"/>
                <a:cs typeface="Verdana"/>
              </a:rPr>
              <a:t>л</a:t>
            </a:r>
            <a:r>
              <a:rPr dirty="0" sz="2750" spc="-35">
                <a:solidFill>
                  <a:srgbClr val="FFFFFF"/>
                </a:solidFill>
                <a:latin typeface="Verdana"/>
                <a:cs typeface="Verdana"/>
              </a:rPr>
              <a:t>ь</a:t>
            </a:r>
            <a:r>
              <a:rPr dirty="0" sz="2750" spc="20">
                <a:solidFill>
                  <a:srgbClr val="FFFFFF"/>
                </a:solidFill>
                <a:latin typeface="Verdana"/>
                <a:cs typeface="Verdana"/>
              </a:rPr>
              <a:t>з</a:t>
            </a:r>
            <a:r>
              <a:rPr dirty="0" sz="2750" spc="75">
                <a:solidFill>
                  <a:srgbClr val="FFFFFF"/>
                </a:solidFill>
                <a:latin typeface="Verdana"/>
                <a:cs typeface="Verdana"/>
              </a:rPr>
              <a:t>о</a:t>
            </a:r>
            <a:r>
              <a:rPr dirty="0" sz="2750" spc="3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dirty="0" sz="2750" spc="-55">
                <a:solidFill>
                  <a:srgbClr val="FFFFFF"/>
                </a:solidFill>
                <a:latin typeface="Verdana"/>
                <a:cs typeface="Verdana"/>
              </a:rPr>
              <a:t>а</a:t>
            </a:r>
            <a:r>
              <a:rPr dirty="0" sz="2750" spc="-135">
                <a:solidFill>
                  <a:srgbClr val="FFFFFF"/>
                </a:solidFill>
                <a:latin typeface="Verdana"/>
                <a:cs typeface="Verdana"/>
              </a:rPr>
              <a:t>т</a:t>
            </a:r>
            <a:r>
              <a:rPr dirty="0" sz="2750" spc="25">
                <a:solidFill>
                  <a:srgbClr val="FFFFFF"/>
                </a:solidFill>
                <a:latin typeface="Verdana"/>
                <a:cs typeface="Verdana"/>
              </a:rPr>
              <a:t>е</a:t>
            </a:r>
            <a:r>
              <a:rPr dirty="0" sz="2750" spc="25">
                <a:solidFill>
                  <a:srgbClr val="FFFFFF"/>
                </a:solidFill>
                <a:latin typeface="Verdana"/>
                <a:cs typeface="Verdana"/>
              </a:rPr>
              <a:t>л</a:t>
            </a:r>
            <a:r>
              <a:rPr dirty="0" sz="2750" spc="55">
                <a:solidFill>
                  <a:srgbClr val="FFFFFF"/>
                </a:solidFill>
                <a:latin typeface="Verdana"/>
                <a:cs typeface="Verdana"/>
              </a:rPr>
              <a:t>е</a:t>
            </a:r>
            <a:r>
              <a:rPr dirty="0" sz="2750" spc="130">
                <a:solidFill>
                  <a:srgbClr val="FFFFFF"/>
                </a:solidFill>
                <a:latin typeface="Verdana"/>
                <a:cs typeface="Verdana"/>
              </a:rPr>
              <a:t>й</a:t>
            </a:r>
            <a:r>
              <a:rPr dirty="0" sz="2750" spc="-42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43220" y="1264691"/>
            <a:ext cx="8748395" cy="91573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0200"/>
              </a:lnSpc>
              <a:spcBef>
                <a:spcPts val="95"/>
              </a:spcBef>
            </a:pPr>
            <a:r>
              <a:rPr dirty="0" sz="4600" spc="120" b="1">
                <a:solidFill>
                  <a:srgbClr val="FFFEFE"/>
                </a:solidFill>
                <a:latin typeface="Arial"/>
                <a:cs typeface="Arial"/>
              </a:rPr>
              <a:t>П</a:t>
            </a:r>
            <a:r>
              <a:rPr dirty="0" sz="4600" spc="45" b="1">
                <a:solidFill>
                  <a:srgbClr val="FFFEFE"/>
                </a:solidFill>
                <a:latin typeface="Arial"/>
                <a:cs typeface="Arial"/>
              </a:rPr>
              <a:t>л</a:t>
            </a:r>
            <a:r>
              <a:rPr dirty="0" sz="4600" spc="35" b="1">
                <a:solidFill>
                  <a:srgbClr val="FFFEFE"/>
                </a:solidFill>
                <a:latin typeface="Arial"/>
                <a:cs typeface="Arial"/>
              </a:rPr>
              <a:t>о</a:t>
            </a:r>
            <a:r>
              <a:rPr dirty="0" sz="4600" spc="650" b="1">
                <a:solidFill>
                  <a:srgbClr val="FFFEFE"/>
                </a:solidFill>
                <a:latin typeface="Arial"/>
                <a:cs typeface="Arial"/>
              </a:rPr>
              <a:t>щ</a:t>
            </a:r>
            <a:r>
              <a:rPr dirty="0" sz="4600" spc="215" b="1">
                <a:solidFill>
                  <a:srgbClr val="FFFEFE"/>
                </a:solidFill>
                <a:latin typeface="Arial"/>
                <a:cs typeface="Arial"/>
              </a:rPr>
              <a:t>а</a:t>
            </a:r>
            <a:r>
              <a:rPr dirty="0" sz="4600" spc="130" b="1">
                <a:solidFill>
                  <a:srgbClr val="FFFEFE"/>
                </a:solidFill>
                <a:latin typeface="Arial"/>
                <a:cs typeface="Arial"/>
              </a:rPr>
              <a:t>д</a:t>
            </a:r>
            <a:r>
              <a:rPr dirty="0" sz="4600" spc="545" b="1">
                <a:solidFill>
                  <a:srgbClr val="FFFEFE"/>
                </a:solidFill>
                <a:latin typeface="Arial"/>
                <a:cs typeface="Arial"/>
              </a:rPr>
              <a:t>к</a:t>
            </a:r>
            <a:r>
              <a:rPr dirty="0" sz="4600" spc="220" b="1">
                <a:solidFill>
                  <a:srgbClr val="FFFEFE"/>
                </a:solidFill>
                <a:latin typeface="Arial"/>
                <a:cs typeface="Arial"/>
              </a:rPr>
              <a:t>а</a:t>
            </a:r>
            <a:r>
              <a:rPr dirty="0" sz="4600" spc="-405" b="1">
                <a:solidFill>
                  <a:srgbClr val="FFFEFE"/>
                </a:solidFill>
                <a:latin typeface="Arial"/>
                <a:cs typeface="Arial"/>
              </a:rPr>
              <a:t> </a:t>
            </a:r>
            <a:r>
              <a:rPr dirty="0" sz="4600" spc="245" b="1">
                <a:solidFill>
                  <a:srgbClr val="FFFEFE"/>
                </a:solidFill>
                <a:latin typeface="Calibri"/>
                <a:cs typeface="Calibri"/>
              </a:rPr>
              <a:t>T</a:t>
            </a:r>
            <a:r>
              <a:rPr dirty="0" sz="4600" spc="-200" b="1">
                <a:solidFill>
                  <a:srgbClr val="FFFEFE"/>
                </a:solidFill>
                <a:latin typeface="Calibri"/>
                <a:cs typeface="Calibri"/>
              </a:rPr>
              <a:t>e</a:t>
            </a:r>
            <a:r>
              <a:rPr dirty="0" sz="4600" spc="235" b="1">
                <a:solidFill>
                  <a:srgbClr val="FFFEFE"/>
                </a:solidFill>
                <a:latin typeface="Calibri"/>
                <a:cs typeface="Calibri"/>
              </a:rPr>
              <a:t>l</a:t>
            </a:r>
            <a:r>
              <a:rPr dirty="0" sz="4600" spc="-200" b="1">
                <a:solidFill>
                  <a:srgbClr val="FFFEFE"/>
                </a:solidFill>
                <a:latin typeface="Calibri"/>
                <a:cs typeface="Calibri"/>
              </a:rPr>
              <a:t>e</a:t>
            </a:r>
            <a:r>
              <a:rPr dirty="0" sz="4600" spc="55" b="1">
                <a:solidFill>
                  <a:srgbClr val="FFFEFE"/>
                </a:solidFill>
                <a:latin typeface="Calibri"/>
                <a:cs typeface="Calibri"/>
              </a:rPr>
              <a:t>g</a:t>
            </a:r>
            <a:r>
              <a:rPr dirty="0" sz="4600" spc="215" b="1">
                <a:solidFill>
                  <a:srgbClr val="FFFEFE"/>
                </a:solidFill>
                <a:latin typeface="Calibri"/>
                <a:cs typeface="Calibri"/>
              </a:rPr>
              <a:t>r</a:t>
            </a:r>
            <a:r>
              <a:rPr dirty="0" sz="4600" spc="-80" b="1">
                <a:solidFill>
                  <a:srgbClr val="FFFEFE"/>
                </a:solidFill>
                <a:latin typeface="Calibri"/>
                <a:cs typeface="Calibri"/>
              </a:rPr>
              <a:t>a</a:t>
            </a:r>
            <a:r>
              <a:rPr dirty="0" sz="4600" spc="-50" b="1">
                <a:solidFill>
                  <a:srgbClr val="FFFEFE"/>
                </a:solidFill>
                <a:latin typeface="Calibri"/>
                <a:cs typeface="Calibri"/>
              </a:rPr>
              <a:t>m  </a:t>
            </a:r>
            <a:r>
              <a:rPr dirty="0" sz="4600" spc="220" b="1">
                <a:solidFill>
                  <a:srgbClr val="FFFEFE"/>
                </a:solidFill>
                <a:latin typeface="Arial"/>
                <a:cs typeface="Arial"/>
              </a:rPr>
              <a:t>п</a:t>
            </a:r>
            <a:r>
              <a:rPr dirty="0" sz="4600" spc="100" b="1">
                <a:solidFill>
                  <a:srgbClr val="FFFEFE"/>
                </a:solidFill>
                <a:latin typeface="Arial"/>
                <a:cs typeface="Arial"/>
              </a:rPr>
              <a:t>р</a:t>
            </a:r>
            <a:r>
              <a:rPr dirty="0" sz="4600" spc="160" b="1">
                <a:solidFill>
                  <a:srgbClr val="FFFEFE"/>
                </a:solidFill>
                <a:latin typeface="Arial"/>
                <a:cs typeface="Arial"/>
              </a:rPr>
              <a:t>е</a:t>
            </a:r>
            <a:r>
              <a:rPr dirty="0" sz="4600" spc="130" b="1">
                <a:solidFill>
                  <a:srgbClr val="FFFEFE"/>
                </a:solidFill>
                <a:latin typeface="Arial"/>
                <a:cs typeface="Arial"/>
              </a:rPr>
              <a:t>д</a:t>
            </a:r>
            <a:r>
              <a:rPr dirty="0" sz="4600" spc="35" b="1">
                <a:solidFill>
                  <a:srgbClr val="FFFEFE"/>
                </a:solidFill>
                <a:latin typeface="Arial"/>
                <a:cs typeface="Arial"/>
              </a:rPr>
              <a:t>о</a:t>
            </a:r>
            <a:r>
              <a:rPr dirty="0" sz="4600" spc="-195" b="1">
                <a:solidFill>
                  <a:srgbClr val="FFFEFE"/>
                </a:solidFill>
                <a:latin typeface="Arial"/>
                <a:cs typeface="Arial"/>
              </a:rPr>
              <a:t>с</a:t>
            </a:r>
            <a:r>
              <a:rPr dirty="0" sz="4600" spc="290" b="1">
                <a:solidFill>
                  <a:srgbClr val="FFFEFE"/>
                </a:solidFill>
                <a:latin typeface="Arial"/>
                <a:cs typeface="Arial"/>
              </a:rPr>
              <a:t>т</a:t>
            </a:r>
            <a:r>
              <a:rPr dirty="0" sz="4600" spc="215" b="1">
                <a:solidFill>
                  <a:srgbClr val="FFFEFE"/>
                </a:solidFill>
                <a:latin typeface="Arial"/>
                <a:cs typeface="Arial"/>
              </a:rPr>
              <a:t>а</a:t>
            </a:r>
            <a:r>
              <a:rPr dirty="0" sz="4600" spc="65" b="1">
                <a:solidFill>
                  <a:srgbClr val="FFFEFE"/>
                </a:solidFill>
                <a:latin typeface="Arial"/>
                <a:cs typeface="Arial"/>
              </a:rPr>
              <a:t>в</a:t>
            </a:r>
            <a:r>
              <a:rPr dirty="0" sz="4600" spc="45" b="1">
                <a:solidFill>
                  <a:srgbClr val="FFFEFE"/>
                </a:solidFill>
                <a:latin typeface="Arial"/>
                <a:cs typeface="Arial"/>
              </a:rPr>
              <a:t>л</a:t>
            </a:r>
            <a:r>
              <a:rPr dirty="0" sz="4600" spc="40" b="1">
                <a:solidFill>
                  <a:srgbClr val="FFFEFE"/>
                </a:solidFill>
                <a:latin typeface="Arial"/>
                <a:cs typeface="Arial"/>
              </a:rPr>
              <a:t>я</a:t>
            </a:r>
            <a:r>
              <a:rPr dirty="0" sz="4600" spc="160" b="1">
                <a:solidFill>
                  <a:srgbClr val="FFFEFE"/>
                </a:solidFill>
                <a:latin typeface="Arial"/>
                <a:cs typeface="Arial"/>
              </a:rPr>
              <a:t>е</a:t>
            </a:r>
            <a:r>
              <a:rPr dirty="0" sz="4600" spc="295" b="1">
                <a:solidFill>
                  <a:srgbClr val="FFFEFE"/>
                </a:solidFill>
                <a:latin typeface="Arial"/>
                <a:cs typeface="Arial"/>
              </a:rPr>
              <a:t>т</a:t>
            </a:r>
            <a:r>
              <a:rPr dirty="0" sz="4600" spc="-405" b="1">
                <a:solidFill>
                  <a:srgbClr val="FFFEFE"/>
                </a:solidFill>
                <a:latin typeface="Arial"/>
                <a:cs typeface="Arial"/>
              </a:rPr>
              <a:t> </a:t>
            </a:r>
            <a:r>
              <a:rPr dirty="0" sz="4600" spc="-35" b="1">
                <a:solidFill>
                  <a:srgbClr val="FFFEFE"/>
                </a:solidFill>
                <a:latin typeface="Arial"/>
                <a:cs typeface="Arial"/>
              </a:rPr>
              <a:t>у</a:t>
            </a:r>
            <a:r>
              <a:rPr dirty="0" sz="4600" spc="130" b="1">
                <a:solidFill>
                  <a:srgbClr val="FFFEFE"/>
                </a:solidFill>
                <a:latin typeface="Arial"/>
                <a:cs typeface="Arial"/>
              </a:rPr>
              <a:t>д</a:t>
            </a:r>
            <a:r>
              <a:rPr dirty="0" sz="4600" spc="35" b="1">
                <a:solidFill>
                  <a:srgbClr val="FFFEFE"/>
                </a:solidFill>
                <a:latin typeface="Arial"/>
                <a:cs typeface="Arial"/>
              </a:rPr>
              <a:t>о</a:t>
            </a:r>
            <a:r>
              <a:rPr dirty="0" sz="4600" spc="15" b="1">
                <a:solidFill>
                  <a:srgbClr val="FFFEFE"/>
                </a:solidFill>
                <a:latin typeface="Arial"/>
                <a:cs typeface="Arial"/>
              </a:rPr>
              <a:t>б</a:t>
            </a:r>
            <a:r>
              <a:rPr dirty="0" sz="4600" spc="265" b="1">
                <a:solidFill>
                  <a:srgbClr val="FFFEFE"/>
                </a:solidFill>
                <a:latin typeface="Arial"/>
                <a:cs typeface="Arial"/>
              </a:rPr>
              <a:t>н</a:t>
            </a:r>
            <a:r>
              <a:rPr dirty="0" sz="4600" spc="55" b="1">
                <a:solidFill>
                  <a:srgbClr val="FFFEFE"/>
                </a:solidFill>
                <a:latin typeface="Arial"/>
                <a:cs typeface="Arial"/>
              </a:rPr>
              <a:t>у</a:t>
            </a:r>
            <a:r>
              <a:rPr dirty="0" sz="4600" spc="60" b="1">
                <a:solidFill>
                  <a:srgbClr val="FFFEFE"/>
                </a:solidFill>
                <a:latin typeface="Arial"/>
                <a:cs typeface="Arial"/>
              </a:rPr>
              <a:t>ю  </a:t>
            </a:r>
            <a:r>
              <a:rPr dirty="0" sz="4600" spc="-195" b="1">
                <a:solidFill>
                  <a:srgbClr val="FFFEFE"/>
                </a:solidFill>
                <a:latin typeface="Arial"/>
                <a:cs typeface="Arial"/>
              </a:rPr>
              <a:t>с</a:t>
            </a:r>
            <a:r>
              <a:rPr dirty="0" sz="4600" spc="100" b="1">
                <a:solidFill>
                  <a:srgbClr val="FFFEFE"/>
                </a:solidFill>
                <a:latin typeface="Arial"/>
                <a:cs typeface="Arial"/>
              </a:rPr>
              <a:t>р</a:t>
            </a:r>
            <a:r>
              <a:rPr dirty="0" sz="4600" spc="160" b="1">
                <a:solidFill>
                  <a:srgbClr val="FFFEFE"/>
                </a:solidFill>
                <a:latin typeface="Arial"/>
                <a:cs typeface="Arial"/>
              </a:rPr>
              <a:t>е</a:t>
            </a:r>
            <a:r>
              <a:rPr dirty="0" sz="4600" spc="130" b="1">
                <a:solidFill>
                  <a:srgbClr val="FFFEFE"/>
                </a:solidFill>
                <a:latin typeface="Arial"/>
                <a:cs typeface="Arial"/>
              </a:rPr>
              <a:t>д</a:t>
            </a:r>
            <a:r>
              <a:rPr dirty="0" sz="4600" spc="60" b="1">
                <a:solidFill>
                  <a:srgbClr val="FFFEFE"/>
                </a:solidFill>
                <a:latin typeface="Arial"/>
                <a:cs typeface="Arial"/>
              </a:rPr>
              <a:t>у</a:t>
            </a:r>
            <a:r>
              <a:rPr dirty="0" sz="4600" spc="-405" b="1">
                <a:solidFill>
                  <a:srgbClr val="FFFEFE"/>
                </a:solidFill>
                <a:latin typeface="Arial"/>
                <a:cs typeface="Arial"/>
              </a:rPr>
              <a:t> </a:t>
            </a:r>
            <a:r>
              <a:rPr dirty="0" sz="4600" spc="130" b="1">
                <a:solidFill>
                  <a:srgbClr val="FFFEFE"/>
                </a:solidFill>
                <a:latin typeface="Arial"/>
                <a:cs typeface="Arial"/>
              </a:rPr>
              <a:t>д</a:t>
            </a:r>
            <a:r>
              <a:rPr dirty="0" sz="4600" spc="45" b="1">
                <a:solidFill>
                  <a:srgbClr val="FFFEFE"/>
                </a:solidFill>
                <a:latin typeface="Arial"/>
                <a:cs typeface="Arial"/>
              </a:rPr>
              <a:t>л</a:t>
            </a:r>
            <a:r>
              <a:rPr dirty="0" sz="4600" spc="45" b="1">
                <a:solidFill>
                  <a:srgbClr val="FFFEFE"/>
                </a:solidFill>
                <a:latin typeface="Arial"/>
                <a:cs typeface="Arial"/>
              </a:rPr>
              <a:t>я</a:t>
            </a:r>
            <a:r>
              <a:rPr dirty="0" sz="4600" spc="-405" b="1">
                <a:solidFill>
                  <a:srgbClr val="FFFEFE"/>
                </a:solidFill>
                <a:latin typeface="Arial"/>
                <a:cs typeface="Arial"/>
              </a:rPr>
              <a:t> </a:t>
            </a:r>
            <a:r>
              <a:rPr dirty="0" sz="4600" spc="-195" b="1">
                <a:solidFill>
                  <a:srgbClr val="FFFEFE"/>
                </a:solidFill>
                <a:latin typeface="Arial"/>
                <a:cs typeface="Arial"/>
              </a:rPr>
              <a:t>с</a:t>
            </a:r>
            <a:r>
              <a:rPr dirty="0" sz="4600" spc="35" b="1">
                <a:solidFill>
                  <a:srgbClr val="FFFEFE"/>
                </a:solidFill>
                <a:latin typeface="Arial"/>
                <a:cs typeface="Arial"/>
              </a:rPr>
              <a:t>о</a:t>
            </a:r>
            <a:r>
              <a:rPr dirty="0" sz="4600" spc="265" b="1">
                <a:solidFill>
                  <a:srgbClr val="FFFEFE"/>
                </a:solidFill>
                <a:latin typeface="Arial"/>
                <a:cs typeface="Arial"/>
              </a:rPr>
              <a:t>з</a:t>
            </a:r>
            <a:r>
              <a:rPr dirty="0" sz="4600" spc="130" b="1">
                <a:solidFill>
                  <a:srgbClr val="FFFEFE"/>
                </a:solidFill>
                <a:latin typeface="Arial"/>
                <a:cs typeface="Arial"/>
              </a:rPr>
              <a:t>д</a:t>
            </a:r>
            <a:r>
              <a:rPr dirty="0" sz="4600" spc="215" b="1">
                <a:solidFill>
                  <a:srgbClr val="FFFEFE"/>
                </a:solidFill>
                <a:latin typeface="Arial"/>
                <a:cs typeface="Arial"/>
              </a:rPr>
              <a:t>а</a:t>
            </a:r>
            <a:r>
              <a:rPr dirty="0" sz="4600" spc="265" b="1">
                <a:solidFill>
                  <a:srgbClr val="FFFEFE"/>
                </a:solidFill>
                <a:latin typeface="Arial"/>
                <a:cs typeface="Arial"/>
              </a:rPr>
              <a:t>н</a:t>
            </a:r>
            <a:r>
              <a:rPr dirty="0" sz="4600" spc="480" b="1">
                <a:solidFill>
                  <a:srgbClr val="FFFEFE"/>
                </a:solidFill>
                <a:latin typeface="Arial"/>
                <a:cs typeface="Arial"/>
              </a:rPr>
              <a:t>и</a:t>
            </a:r>
            <a:r>
              <a:rPr dirty="0" sz="4600" spc="45" b="1">
                <a:solidFill>
                  <a:srgbClr val="FFFEFE"/>
                </a:solidFill>
                <a:latin typeface="Arial"/>
                <a:cs typeface="Arial"/>
              </a:rPr>
              <a:t>я</a:t>
            </a:r>
            <a:r>
              <a:rPr dirty="0" sz="4600" spc="-405" b="1">
                <a:solidFill>
                  <a:srgbClr val="FFFEFE"/>
                </a:solidFill>
                <a:latin typeface="Arial"/>
                <a:cs typeface="Arial"/>
              </a:rPr>
              <a:t> </a:t>
            </a:r>
            <a:r>
              <a:rPr dirty="0" sz="4600" spc="345" b="1">
                <a:solidFill>
                  <a:srgbClr val="FFFEFE"/>
                </a:solidFill>
                <a:latin typeface="Arial"/>
                <a:cs typeface="Arial"/>
              </a:rPr>
              <a:t>ч</a:t>
            </a:r>
            <a:r>
              <a:rPr dirty="0" sz="4600" spc="215" b="1">
                <a:solidFill>
                  <a:srgbClr val="FFFEFE"/>
                </a:solidFill>
                <a:latin typeface="Arial"/>
                <a:cs typeface="Arial"/>
              </a:rPr>
              <a:t>а</a:t>
            </a:r>
            <a:r>
              <a:rPr dirty="0" sz="4600" spc="290" b="1">
                <a:solidFill>
                  <a:srgbClr val="FFFEFE"/>
                </a:solidFill>
                <a:latin typeface="Arial"/>
                <a:cs typeface="Arial"/>
              </a:rPr>
              <a:t>т</a:t>
            </a:r>
            <a:r>
              <a:rPr dirty="0" sz="4600" spc="-10" b="1">
                <a:solidFill>
                  <a:srgbClr val="FFFEFE"/>
                </a:solidFill>
                <a:latin typeface="Calibri"/>
                <a:cs typeface="Calibri"/>
              </a:rPr>
              <a:t>-</a:t>
            </a:r>
            <a:r>
              <a:rPr dirty="0" sz="4600" spc="15" b="1">
                <a:solidFill>
                  <a:srgbClr val="FFFEFE"/>
                </a:solidFill>
                <a:latin typeface="Arial"/>
                <a:cs typeface="Arial"/>
              </a:rPr>
              <a:t>б</a:t>
            </a:r>
            <a:r>
              <a:rPr dirty="0" sz="4600" spc="-10" b="1">
                <a:solidFill>
                  <a:srgbClr val="FFFEFE"/>
                </a:solidFill>
                <a:latin typeface="Arial"/>
                <a:cs typeface="Arial"/>
              </a:rPr>
              <a:t>о</a:t>
            </a:r>
            <a:r>
              <a:rPr dirty="0" sz="4600" spc="290" b="1">
                <a:solidFill>
                  <a:srgbClr val="FFFEFE"/>
                </a:solidFill>
                <a:latin typeface="Arial"/>
                <a:cs typeface="Arial"/>
              </a:rPr>
              <a:t>т</a:t>
            </a:r>
            <a:r>
              <a:rPr dirty="0" sz="4600" spc="145" b="1">
                <a:solidFill>
                  <a:srgbClr val="FFFEFE"/>
                </a:solidFill>
                <a:latin typeface="Arial"/>
                <a:cs typeface="Arial"/>
              </a:rPr>
              <a:t>а  </a:t>
            </a:r>
            <a:r>
              <a:rPr dirty="0" sz="4600" spc="75" b="1">
                <a:solidFill>
                  <a:srgbClr val="FFFEFE"/>
                </a:solidFill>
                <a:latin typeface="Arial"/>
                <a:cs typeface="Arial"/>
              </a:rPr>
              <a:t>психолога</a:t>
            </a:r>
            <a:r>
              <a:rPr dirty="0" sz="4600" spc="75" b="1">
                <a:solidFill>
                  <a:srgbClr val="FFFEFE"/>
                </a:solidFill>
                <a:latin typeface="Calibri"/>
                <a:cs typeface="Calibri"/>
              </a:rPr>
              <a:t>. </a:t>
            </a:r>
            <a:r>
              <a:rPr dirty="0" sz="4600" spc="70" b="1">
                <a:solidFill>
                  <a:srgbClr val="FFFEFE"/>
                </a:solidFill>
                <a:latin typeface="Arial"/>
                <a:cs typeface="Arial"/>
              </a:rPr>
              <a:t>Благодаря </a:t>
            </a:r>
            <a:r>
              <a:rPr dirty="0" sz="4600" spc="75" b="1">
                <a:solidFill>
                  <a:srgbClr val="FFFEFE"/>
                </a:solidFill>
                <a:latin typeface="Arial"/>
                <a:cs typeface="Arial"/>
              </a:rPr>
              <a:t> </a:t>
            </a:r>
            <a:r>
              <a:rPr dirty="0" sz="4600" spc="625" b="1">
                <a:solidFill>
                  <a:srgbClr val="FFFEFE"/>
                </a:solidFill>
                <a:latin typeface="Arial"/>
                <a:cs typeface="Arial"/>
              </a:rPr>
              <a:t>ш</a:t>
            </a:r>
            <a:r>
              <a:rPr dirty="0" sz="4600" spc="480" b="1">
                <a:solidFill>
                  <a:srgbClr val="FFFEFE"/>
                </a:solidFill>
                <a:latin typeface="Arial"/>
                <a:cs typeface="Arial"/>
              </a:rPr>
              <a:t>и</a:t>
            </a:r>
            <a:r>
              <a:rPr dirty="0" sz="4600" spc="100" b="1">
                <a:solidFill>
                  <a:srgbClr val="FFFEFE"/>
                </a:solidFill>
                <a:latin typeface="Arial"/>
                <a:cs typeface="Arial"/>
              </a:rPr>
              <a:t>р</a:t>
            </a:r>
            <a:r>
              <a:rPr dirty="0" sz="4600" spc="35" b="1">
                <a:solidFill>
                  <a:srgbClr val="FFFEFE"/>
                </a:solidFill>
                <a:latin typeface="Arial"/>
                <a:cs typeface="Arial"/>
              </a:rPr>
              <a:t>о</a:t>
            </a:r>
            <a:r>
              <a:rPr dirty="0" sz="4600" spc="545" b="1">
                <a:solidFill>
                  <a:srgbClr val="FFFEFE"/>
                </a:solidFill>
                <a:latin typeface="Arial"/>
                <a:cs typeface="Arial"/>
              </a:rPr>
              <a:t>к</a:t>
            </a:r>
            <a:r>
              <a:rPr dirty="0" sz="4600" spc="480" b="1">
                <a:solidFill>
                  <a:srgbClr val="FFFEFE"/>
                </a:solidFill>
                <a:latin typeface="Arial"/>
                <a:cs typeface="Arial"/>
              </a:rPr>
              <a:t>и</a:t>
            </a:r>
            <a:r>
              <a:rPr dirty="0" sz="4600" spc="484" b="1">
                <a:solidFill>
                  <a:srgbClr val="FFFEFE"/>
                </a:solidFill>
                <a:latin typeface="Arial"/>
                <a:cs typeface="Arial"/>
              </a:rPr>
              <a:t>м</a:t>
            </a:r>
            <a:r>
              <a:rPr dirty="0" sz="4600" spc="-405" b="1">
                <a:solidFill>
                  <a:srgbClr val="FFFEFE"/>
                </a:solidFill>
                <a:latin typeface="Arial"/>
                <a:cs typeface="Arial"/>
              </a:rPr>
              <a:t> </a:t>
            </a:r>
            <a:r>
              <a:rPr dirty="0" sz="4600" spc="65" b="1">
                <a:solidFill>
                  <a:srgbClr val="FFFEFE"/>
                </a:solidFill>
                <a:latin typeface="Arial"/>
                <a:cs typeface="Arial"/>
              </a:rPr>
              <a:t>в</a:t>
            </a:r>
            <a:r>
              <a:rPr dirty="0" sz="4600" spc="35" b="1">
                <a:solidFill>
                  <a:srgbClr val="FFFEFE"/>
                </a:solidFill>
                <a:latin typeface="Arial"/>
                <a:cs typeface="Arial"/>
              </a:rPr>
              <a:t>о</a:t>
            </a:r>
            <a:r>
              <a:rPr dirty="0" sz="4600" spc="265" b="1">
                <a:solidFill>
                  <a:srgbClr val="FFFEFE"/>
                </a:solidFill>
                <a:latin typeface="Arial"/>
                <a:cs typeface="Arial"/>
              </a:rPr>
              <a:t>з</a:t>
            </a:r>
            <a:r>
              <a:rPr dirty="0" sz="4600" spc="480" b="1">
                <a:solidFill>
                  <a:srgbClr val="FFFEFE"/>
                </a:solidFill>
                <a:latin typeface="Arial"/>
                <a:cs typeface="Arial"/>
              </a:rPr>
              <a:t>м</a:t>
            </a:r>
            <a:r>
              <a:rPr dirty="0" sz="4600" spc="-55" b="1">
                <a:solidFill>
                  <a:srgbClr val="FFFEFE"/>
                </a:solidFill>
                <a:latin typeface="Arial"/>
                <a:cs typeface="Arial"/>
              </a:rPr>
              <a:t>о</a:t>
            </a:r>
            <a:r>
              <a:rPr dirty="0" sz="4600" spc="755" b="1">
                <a:solidFill>
                  <a:srgbClr val="FFFEFE"/>
                </a:solidFill>
                <a:latin typeface="Arial"/>
                <a:cs typeface="Arial"/>
              </a:rPr>
              <a:t>ж</a:t>
            </a:r>
            <a:r>
              <a:rPr dirty="0" sz="4600" spc="265" b="1">
                <a:solidFill>
                  <a:srgbClr val="FFFEFE"/>
                </a:solidFill>
                <a:latin typeface="Arial"/>
                <a:cs typeface="Arial"/>
              </a:rPr>
              <a:t>н</a:t>
            </a:r>
            <a:r>
              <a:rPr dirty="0" sz="4600" spc="35" b="1">
                <a:solidFill>
                  <a:srgbClr val="FFFEFE"/>
                </a:solidFill>
                <a:latin typeface="Arial"/>
                <a:cs typeface="Arial"/>
              </a:rPr>
              <a:t>о</a:t>
            </a:r>
            <a:r>
              <a:rPr dirty="0" sz="4600" spc="-195" b="1">
                <a:solidFill>
                  <a:srgbClr val="FFFEFE"/>
                </a:solidFill>
                <a:latin typeface="Arial"/>
                <a:cs typeface="Arial"/>
              </a:rPr>
              <a:t>с</a:t>
            </a:r>
            <a:r>
              <a:rPr dirty="0" sz="4600" spc="290" b="1">
                <a:solidFill>
                  <a:srgbClr val="FFFEFE"/>
                </a:solidFill>
                <a:latin typeface="Arial"/>
                <a:cs typeface="Arial"/>
              </a:rPr>
              <a:t>т</a:t>
            </a:r>
            <a:r>
              <a:rPr dirty="0" sz="4600" spc="40" b="1">
                <a:solidFill>
                  <a:srgbClr val="FFFEFE"/>
                </a:solidFill>
                <a:latin typeface="Arial"/>
                <a:cs typeface="Arial"/>
              </a:rPr>
              <a:t>я</a:t>
            </a:r>
            <a:r>
              <a:rPr dirty="0" sz="4600" spc="484" b="1">
                <a:solidFill>
                  <a:srgbClr val="FFFEFE"/>
                </a:solidFill>
                <a:latin typeface="Arial"/>
                <a:cs typeface="Arial"/>
              </a:rPr>
              <a:t>м</a:t>
            </a:r>
            <a:r>
              <a:rPr dirty="0" sz="4600" spc="-405" b="1">
                <a:solidFill>
                  <a:srgbClr val="FFFEFE"/>
                </a:solidFill>
                <a:latin typeface="Arial"/>
                <a:cs typeface="Arial"/>
              </a:rPr>
              <a:t> </a:t>
            </a:r>
            <a:r>
              <a:rPr dirty="0" sz="4600" spc="65" b="1">
                <a:solidFill>
                  <a:srgbClr val="FFFEFE"/>
                </a:solidFill>
                <a:latin typeface="Calibri"/>
                <a:cs typeface="Calibri"/>
              </a:rPr>
              <a:t>A</a:t>
            </a:r>
            <a:r>
              <a:rPr dirty="0" sz="4600" spc="75" b="1">
                <a:solidFill>
                  <a:srgbClr val="FFFEFE"/>
                </a:solidFill>
                <a:latin typeface="Calibri"/>
                <a:cs typeface="Calibri"/>
              </a:rPr>
              <a:t>P</a:t>
            </a:r>
            <a:r>
              <a:rPr dirty="0" sz="4600" spc="250" b="1">
                <a:solidFill>
                  <a:srgbClr val="FFFEFE"/>
                </a:solidFill>
                <a:latin typeface="Calibri"/>
                <a:cs typeface="Calibri"/>
              </a:rPr>
              <a:t>I  </a:t>
            </a:r>
            <a:r>
              <a:rPr dirty="0" sz="4600" spc="484" b="1">
                <a:solidFill>
                  <a:srgbClr val="FFFEFE"/>
                </a:solidFill>
                <a:latin typeface="Arial"/>
                <a:cs typeface="Arial"/>
              </a:rPr>
              <a:t>и</a:t>
            </a:r>
            <a:r>
              <a:rPr dirty="0" sz="4600" spc="-405" b="1">
                <a:solidFill>
                  <a:srgbClr val="FFFEFE"/>
                </a:solidFill>
                <a:latin typeface="Arial"/>
                <a:cs typeface="Arial"/>
              </a:rPr>
              <a:t> </a:t>
            </a:r>
            <a:r>
              <a:rPr dirty="0" sz="4600" spc="220" b="1">
                <a:solidFill>
                  <a:srgbClr val="FFFEFE"/>
                </a:solidFill>
                <a:latin typeface="Arial"/>
                <a:cs typeface="Arial"/>
              </a:rPr>
              <a:t>п</a:t>
            </a:r>
            <a:r>
              <a:rPr dirty="0" sz="4600" spc="100" b="1">
                <a:solidFill>
                  <a:srgbClr val="FFFEFE"/>
                </a:solidFill>
                <a:latin typeface="Arial"/>
                <a:cs typeface="Arial"/>
              </a:rPr>
              <a:t>р</a:t>
            </a:r>
            <a:r>
              <a:rPr dirty="0" sz="4600" spc="35" b="1">
                <a:solidFill>
                  <a:srgbClr val="FFFEFE"/>
                </a:solidFill>
                <a:latin typeface="Arial"/>
                <a:cs typeface="Arial"/>
              </a:rPr>
              <a:t>о</a:t>
            </a:r>
            <a:r>
              <a:rPr dirty="0" sz="4600" spc="-195" b="1">
                <a:solidFill>
                  <a:srgbClr val="FFFEFE"/>
                </a:solidFill>
                <a:latin typeface="Arial"/>
                <a:cs typeface="Arial"/>
              </a:rPr>
              <a:t>с</a:t>
            </a:r>
            <a:r>
              <a:rPr dirty="0" sz="4600" spc="245" b="1">
                <a:solidFill>
                  <a:srgbClr val="FFFEFE"/>
                </a:solidFill>
                <a:latin typeface="Arial"/>
                <a:cs typeface="Arial"/>
              </a:rPr>
              <a:t>т</a:t>
            </a:r>
            <a:r>
              <a:rPr dirty="0" sz="4600" spc="35" b="1">
                <a:solidFill>
                  <a:srgbClr val="FFFEFE"/>
                </a:solidFill>
                <a:latin typeface="Arial"/>
                <a:cs typeface="Arial"/>
              </a:rPr>
              <a:t>о</a:t>
            </a:r>
            <a:r>
              <a:rPr dirty="0" sz="4600" spc="480" b="1">
                <a:solidFill>
                  <a:srgbClr val="FFFEFE"/>
                </a:solidFill>
                <a:latin typeface="Arial"/>
                <a:cs typeface="Arial"/>
              </a:rPr>
              <a:t>м</a:t>
            </a:r>
            <a:r>
              <a:rPr dirty="0" sz="4600" spc="60" b="1">
                <a:solidFill>
                  <a:srgbClr val="FFFEFE"/>
                </a:solidFill>
                <a:latin typeface="Arial"/>
                <a:cs typeface="Arial"/>
              </a:rPr>
              <a:t>у</a:t>
            </a:r>
            <a:r>
              <a:rPr dirty="0" sz="4600" spc="-405" b="1">
                <a:solidFill>
                  <a:srgbClr val="FFFEFE"/>
                </a:solidFill>
                <a:latin typeface="Arial"/>
                <a:cs typeface="Arial"/>
              </a:rPr>
              <a:t> </a:t>
            </a:r>
            <a:r>
              <a:rPr dirty="0" sz="4600" spc="480" b="1">
                <a:solidFill>
                  <a:srgbClr val="FFFEFE"/>
                </a:solidFill>
                <a:latin typeface="Arial"/>
                <a:cs typeface="Arial"/>
              </a:rPr>
              <a:t>и</a:t>
            </a:r>
            <a:r>
              <a:rPr dirty="0" sz="4600" spc="265" b="1">
                <a:solidFill>
                  <a:srgbClr val="FFFEFE"/>
                </a:solidFill>
                <a:latin typeface="Arial"/>
                <a:cs typeface="Arial"/>
              </a:rPr>
              <a:t>н</a:t>
            </a:r>
            <a:r>
              <a:rPr dirty="0" sz="4600" spc="245" b="1">
                <a:solidFill>
                  <a:srgbClr val="FFFEFE"/>
                </a:solidFill>
                <a:latin typeface="Arial"/>
                <a:cs typeface="Arial"/>
              </a:rPr>
              <a:t>т</a:t>
            </a:r>
            <a:r>
              <a:rPr dirty="0" sz="4600" spc="160" b="1">
                <a:solidFill>
                  <a:srgbClr val="FFFEFE"/>
                </a:solidFill>
                <a:latin typeface="Arial"/>
                <a:cs typeface="Arial"/>
              </a:rPr>
              <a:t>е</a:t>
            </a:r>
            <a:r>
              <a:rPr dirty="0" sz="4600" spc="100" b="1">
                <a:solidFill>
                  <a:srgbClr val="FFFEFE"/>
                </a:solidFill>
                <a:latin typeface="Arial"/>
                <a:cs typeface="Arial"/>
              </a:rPr>
              <a:t>р</a:t>
            </a:r>
            <a:r>
              <a:rPr dirty="0" sz="4600" spc="-280" b="1">
                <a:solidFill>
                  <a:srgbClr val="FFFEFE"/>
                </a:solidFill>
                <a:latin typeface="Arial"/>
                <a:cs typeface="Arial"/>
              </a:rPr>
              <a:t>ф</a:t>
            </a:r>
            <a:r>
              <a:rPr dirty="0" sz="4600" spc="160" b="1">
                <a:solidFill>
                  <a:srgbClr val="FFFEFE"/>
                </a:solidFill>
                <a:latin typeface="Arial"/>
                <a:cs typeface="Arial"/>
              </a:rPr>
              <a:t>е</a:t>
            </a:r>
            <a:r>
              <a:rPr dirty="0" sz="4600" spc="480" b="1">
                <a:solidFill>
                  <a:srgbClr val="FFFEFE"/>
                </a:solidFill>
                <a:latin typeface="Arial"/>
                <a:cs typeface="Arial"/>
              </a:rPr>
              <a:t>й</a:t>
            </a:r>
            <a:r>
              <a:rPr dirty="0" sz="4600" spc="-195" b="1">
                <a:solidFill>
                  <a:srgbClr val="FFFEFE"/>
                </a:solidFill>
                <a:latin typeface="Arial"/>
                <a:cs typeface="Arial"/>
              </a:rPr>
              <a:t>с</a:t>
            </a:r>
            <a:r>
              <a:rPr dirty="0" sz="4600" spc="55" b="1">
                <a:solidFill>
                  <a:srgbClr val="FFFEFE"/>
                </a:solidFill>
                <a:latin typeface="Arial"/>
                <a:cs typeface="Arial"/>
              </a:rPr>
              <a:t>у</a:t>
            </a:r>
            <a:r>
              <a:rPr dirty="0" sz="4600" spc="-310" b="1">
                <a:solidFill>
                  <a:srgbClr val="FFFEFE"/>
                </a:solidFill>
                <a:latin typeface="Calibri"/>
                <a:cs typeface="Calibri"/>
              </a:rPr>
              <a:t>,  </a:t>
            </a:r>
            <a:r>
              <a:rPr dirty="0" sz="4600" spc="100" b="1">
                <a:solidFill>
                  <a:srgbClr val="FFFEFE"/>
                </a:solidFill>
                <a:latin typeface="Arial"/>
                <a:cs typeface="Arial"/>
              </a:rPr>
              <a:t>р</a:t>
            </a:r>
            <a:r>
              <a:rPr dirty="0" sz="4600" spc="215" b="1">
                <a:solidFill>
                  <a:srgbClr val="FFFEFE"/>
                </a:solidFill>
                <a:latin typeface="Arial"/>
                <a:cs typeface="Arial"/>
              </a:rPr>
              <a:t>а</a:t>
            </a:r>
            <a:r>
              <a:rPr dirty="0" sz="4600" spc="265" b="1">
                <a:solidFill>
                  <a:srgbClr val="FFFEFE"/>
                </a:solidFill>
                <a:latin typeface="Arial"/>
                <a:cs typeface="Arial"/>
              </a:rPr>
              <a:t>з</a:t>
            </a:r>
            <a:r>
              <a:rPr dirty="0" sz="4600" spc="100" b="1">
                <a:solidFill>
                  <a:srgbClr val="FFFEFE"/>
                </a:solidFill>
                <a:latin typeface="Arial"/>
                <a:cs typeface="Arial"/>
              </a:rPr>
              <a:t>р</a:t>
            </a:r>
            <a:r>
              <a:rPr dirty="0" sz="4600" spc="215" b="1">
                <a:solidFill>
                  <a:srgbClr val="FFFEFE"/>
                </a:solidFill>
                <a:latin typeface="Arial"/>
                <a:cs typeface="Arial"/>
              </a:rPr>
              <a:t>а</a:t>
            </a:r>
            <a:r>
              <a:rPr dirty="0" sz="4600" spc="15" b="1">
                <a:solidFill>
                  <a:srgbClr val="FFFEFE"/>
                </a:solidFill>
                <a:latin typeface="Arial"/>
                <a:cs typeface="Arial"/>
              </a:rPr>
              <a:t>б</a:t>
            </a:r>
            <a:r>
              <a:rPr dirty="0" sz="4600" spc="-10" b="1">
                <a:solidFill>
                  <a:srgbClr val="FFFEFE"/>
                </a:solidFill>
                <a:latin typeface="Arial"/>
                <a:cs typeface="Arial"/>
              </a:rPr>
              <a:t>о</a:t>
            </a:r>
            <a:r>
              <a:rPr dirty="0" sz="4600" spc="290" b="1">
                <a:solidFill>
                  <a:srgbClr val="FFFEFE"/>
                </a:solidFill>
                <a:latin typeface="Arial"/>
                <a:cs typeface="Arial"/>
              </a:rPr>
              <a:t>т</a:t>
            </a:r>
            <a:r>
              <a:rPr dirty="0" sz="4600" spc="345" b="1">
                <a:solidFill>
                  <a:srgbClr val="FFFEFE"/>
                </a:solidFill>
                <a:latin typeface="Arial"/>
                <a:cs typeface="Arial"/>
              </a:rPr>
              <a:t>ч</a:t>
            </a:r>
            <a:r>
              <a:rPr dirty="0" sz="4600" spc="480" b="1">
                <a:solidFill>
                  <a:srgbClr val="FFFEFE"/>
                </a:solidFill>
                <a:latin typeface="Arial"/>
                <a:cs typeface="Arial"/>
              </a:rPr>
              <a:t>и</a:t>
            </a:r>
            <a:r>
              <a:rPr dirty="0" sz="4600" spc="545" b="1">
                <a:solidFill>
                  <a:srgbClr val="FFFEFE"/>
                </a:solidFill>
                <a:latin typeface="Arial"/>
                <a:cs typeface="Arial"/>
              </a:rPr>
              <a:t>к</a:t>
            </a:r>
            <a:r>
              <a:rPr dirty="0" sz="4600" spc="484" b="1">
                <a:solidFill>
                  <a:srgbClr val="FFFEFE"/>
                </a:solidFill>
                <a:latin typeface="Arial"/>
                <a:cs typeface="Arial"/>
              </a:rPr>
              <a:t>и</a:t>
            </a:r>
            <a:r>
              <a:rPr dirty="0" sz="4600" spc="-405" b="1">
                <a:solidFill>
                  <a:srgbClr val="FFFEFE"/>
                </a:solidFill>
                <a:latin typeface="Arial"/>
                <a:cs typeface="Arial"/>
              </a:rPr>
              <a:t> </a:t>
            </a:r>
            <a:r>
              <a:rPr dirty="0" sz="4600" spc="480" b="1">
                <a:solidFill>
                  <a:srgbClr val="FFFEFE"/>
                </a:solidFill>
                <a:latin typeface="Arial"/>
                <a:cs typeface="Arial"/>
              </a:rPr>
              <a:t>м</a:t>
            </a:r>
            <a:r>
              <a:rPr dirty="0" sz="4600" spc="35" b="1">
                <a:solidFill>
                  <a:srgbClr val="FFFEFE"/>
                </a:solidFill>
                <a:latin typeface="Arial"/>
                <a:cs typeface="Arial"/>
              </a:rPr>
              <a:t>о</a:t>
            </a:r>
            <a:r>
              <a:rPr dirty="0" sz="4600" spc="280" b="1">
                <a:solidFill>
                  <a:srgbClr val="FFFEFE"/>
                </a:solidFill>
                <a:latin typeface="Arial"/>
                <a:cs typeface="Arial"/>
              </a:rPr>
              <a:t>г</a:t>
            </a:r>
            <a:r>
              <a:rPr dirty="0" sz="4600" spc="55" b="1">
                <a:solidFill>
                  <a:srgbClr val="FFFEFE"/>
                </a:solidFill>
                <a:latin typeface="Arial"/>
                <a:cs typeface="Arial"/>
              </a:rPr>
              <a:t>у</a:t>
            </a:r>
            <a:r>
              <a:rPr dirty="0" sz="4600" spc="295" b="1">
                <a:solidFill>
                  <a:srgbClr val="FFFEFE"/>
                </a:solidFill>
                <a:latin typeface="Arial"/>
                <a:cs typeface="Arial"/>
              </a:rPr>
              <a:t>т</a:t>
            </a:r>
            <a:r>
              <a:rPr dirty="0" sz="4600" spc="-405" b="1">
                <a:solidFill>
                  <a:srgbClr val="FFFEFE"/>
                </a:solidFill>
                <a:latin typeface="Arial"/>
                <a:cs typeface="Arial"/>
              </a:rPr>
              <a:t> </a:t>
            </a:r>
            <a:r>
              <a:rPr dirty="0" sz="4600" spc="45" b="1">
                <a:solidFill>
                  <a:srgbClr val="FFFEFE"/>
                </a:solidFill>
                <a:latin typeface="Arial"/>
                <a:cs typeface="Arial"/>
              </a:rPr>
              <a:t>л</a:t>
            </a:r>
            <a:r>
              <a:rPr dirty="0" sz="4600" spc="160" b="1">
                <a:solidFill>
                  <a:srgbClr val="FFFEFE"/>
                </a:solidFill>
                <a:latin typeface="Arial"/>
                <a:cs typeface="Arial"/>
              </a:rPr>
              <a:t>е</a:t>
            </a:r>
            <a:r>
              <a:rPr dirty="0" sz="4600" spc="280" b="1">
                <a:solidFill>
                  <a:srgbClr val="FFFEFE"/>
                </a:solidFill>
                <a:latin typeface="Arial"/>
                <a:cs typeface="Arial"/>
              </a:rPr>
              <a:t>г</a:t>
            </a:r>
            <a:r>
              <a:rPr dirty="0" sz="4600" spc="455" b="1">
                <a:solidFill>
                  <a:srgbClr val="FFFEFE"/>
                </a:solidFill>
                <a:latin typeface="Arial"/>
                <a:cs typeface="Arial"/>
              </a:rPr>
              <a:t>к</a:t>
            </a:r>
            <a:r>
              <a:rPr dirty="0" sz="4600" spc="25" b="1">
                <a:solidFill>
                  <a:srgbClr val="FFFEFE"/>
                </a:solidFill>
                <a:latin typeface="Arial"/>
                <a:cs typeface="Arial"/>
              </a:rPr>
              <a:t>о  </a:t>
            </a:r>
            <a:r>
              <a:rPr dirty="0" sz="4600" spc="480" b="1">
                <a:solidFill>
                  <a:srgbClr val="FFFEFE"/>
                </a:solidFill>
                <a:latin typeface="Arial"/>
                <a:cs typeface="Arial"/>
              </a:rPr>
              <a:t>и</a:t>
            </a:r>
            <a:r>
              <a:rPr dirty="0" sz="4600" spc="265" b="1">
                <a:solidFill>
                  <a:srgbClr val="FFFEFE"/>
                </a:solidFill>
                <a:latin typeface="Arial"/>
                <a:cs typeface="Arial"/>
              </a:rPr>
              <a:t>н</a:t>
            </a:r>
            <a:r>
              <a:rPr dirty="0" sz="4600" spc="245" b="1">
                <a:solidFill>
                  <a:srgbClr val="FFFEFE"/>
                </a:solidFill>
                <a:latin typeface="Arial"/>
                <a:cs typeface="Arial"/>
              </a:rPr>
              <a:t>т</a:t>
            </a:r>
            <a:r>
              <a:rPr dirty="0" sz="4600" spc="160" b="1">
                <a:solidFill>
                  <a:srgbClr val="FFFEFE"/>
                </a:solidFill>
                <a:latin typeface="Arial"/>
                <a:cs typeface="Arial"/>
              </a:rPr>
              <a:t>е</a:t>
            </a:r>
            <a:r>
              <a:rPr dirty="0" sz="4600" spc="280" b="1">
                <a:solidFill>
                  <a:srgbClr val="FFFEFE"/>
                </a:solidFill>
                <a:latin typeface="Arial"/>
                <a:cs typeface="Arial"/>
              </a:rPr>
              <a:t>г</a:t>
            </a:r>
            <a:r>
              <a:rPr dirty="0" sz="4600" spc="100" b="1">
                <a:solidFill>
                  <a:srgbClr val="FFFEFE"/>
                </a:solidFill>
                <a:latin typeface="Arial"/>
                <a:cs typeface="Arial"/>
              </a:rPr>
              <a:t>р</a:t>
            </a:r>
            <a:r>
              <a:rPr dirty="0" sz="4600" spc="480" b="1">
                <a:solidFill>
                  <a:srgbClr val="FFFEFE"/>
                </a:solidFill>
                <a:latin typeface="Arial"/>
                <a:cs typeface="Arial"/>
              </a:rPr>
              <a:t>и</a:t>
            </a:r>
            <a:r>
              <a:rPr dirty="0" sz="4600" spc="100" b="1">
                <a:solidFill>
                  <a:srgbClr val="FFFEFE"/>
                </a:solidFill>
                <a:latin typeface="Arial"/>
                <a:cs typeface="Arial"/>
              </a:rPr>
              <a:t>р</a:t>
            </a:r>
            <a:r>
              <a:rPr dirty="0" sz="4600" spc="35" b="1">
                <a:solidFill>
                  <a:srgbClr val="FFFEFE"/>
                </a:solidFill>
                <a:latin typeface="Arial"/>
                <a:cs typeface="Arial"/>
              </a:rPr>
              <a:t>о</a:t>
            </a:r>
            <a:r>
              <a:rPr dirty="0" sz="4600" spc="65" b="1">
                <a:solidFill>
                  <a:srgbClr val="FFFEFE"/>
                </a:solidFill>
                <a:latin typeface="Arial"/>
                <a:cs typeface="Arial"/>
              </a:rPr>
              <a:t>в</a:t>
            </a:r>
            <a:r>
              <a:rPr dirty="0" sz="4600" spc="215" b="1">
                <a:solidFill>
                  <a:srgbClr val="FFFEFE"/>
                </a:solidFill>
                <a:latin typeface="Arial"/>
                <a:cs typeface="Arial"/>
              </a:rPr>
              <a:t>а</a:t>
            </a:r>
            <a:r>
              <a:rPr dirty="0" sz="4600" spc="290" b="1">
                <a:solidFill>
                  <a:srgbClr val="FFFEFE"/>
                </a:solidFill>
                <a:latin typeface="Arial"/>
                <a:cs typeface="Arial"/>
              </a:rPr>
              <a:t>т</a:t>
            </a:r>
            <a:r>
              <a:rPr dirty="0" sz="4600" b="1">
                <a:solidFill>
                  <a:srgbClr val="FFFEFE"/>
                </a:solidFill>
                <a:latin typeface="Arial"/>
                <a:cs typeface="Arial"/>
              </a:rPr>
              <a:t>ь</a:t>
            </a:r>
            <a:r>
              <a:rPr dirty="0" sz="4600" spc="-405" b="1">
                <a:solidFill>
                  <a:srgbClr val="FFFEFE"/>
                </a:solidFill>
                <a:latin typeface="Arial"/>
                <a:cs typeface="Arial"/>
              </a:rPr>
              <a:t> </a:t>
            </a:r>
            <a:r>
              <a:rPr dirty="0" sz="4600" spc="-325" b="1">
                <a:solidFill>
                  <a:srgbClr val="FFFEFE"/>
                </a:solidFill>
                <a:latin typeface="Arial"/>
                <a:cs typeface="Arial"/>
              </a:rPr>
              <a:t>ф</a:t>
            </a:r>
            <a:r>
              <a:rPr dirty="0" sz="4600" spc="55" b="1">
                <a:solidFill>
                  <a:srgbClr val="FFFEFE"/>
                </a:solidFill>
                <a:latin typeface="Arial"/>
                <a:cs typeface="Arial"/>
              </a:rPr>
              <a:t>у</a:t>
            </a:r>
            <a:r>
              <a:rPr dirty="0" sz="4600" spc="265" b="1">
                <a:solidFill>
                  <a:srgbClr val="FFFEFE"/>
                </a:solidFill>
                <a:latin typeface="Arial"/>
                <a:cs typeface="Arial"/>
              </a:rPr>
              <a:t>н</a:t>
            </a:r>
            <a:r>
              <a:rPr dirty="0" sz="4600" spc="545" b="1">
                <a:solidFill>
                  <a:srgbClr val="FFFEFE"/>
                </a:solidFill>
                <a:latin typeface="Arial"/>
                <a:cs typeface="Arial"/>
              </a:rPr>
              <a:t>к</a:t>
            </a:r>
            <a:r>
              <a:rPr dirty="0" sz="4600" spc="335" b="1">
                <a:solidFill>
                  <a:srgbClr val="FFFEFE"/>
                </a:solidFill>
                <a:latin typeface="Arial"/>
                <a:cs typeface="Arial"/>
              </a:rPr>
              <a:t>ц</a:t>
            </a:r>
            <a:r>
              <a:rPr dirty="0" sz="4600" spc="480" b="1">
                <a:solidFill>
                  <a:srgbClr val="FFFEFE"/>
                </a:solidFill>
                <a:latin typeface="Arial"/>
                <a:cs typeface="Arial"/>
              </a:rPr>
              <a:t>и</a:t>
            </a:r>
            <a:r>
              <a:rPr dirty="0" sz="4600" spc="35" b="1">
                <a:solidFill>
                  <a:srgbClr val="FFFEFE"/>
                </a:solidFill>
                <a:latin typeface="Arial"/>
                <a:cs typeface="Arial"/>
              </a:rPr>
              <a:t>о</a:t>
            </a:r>
            <a:r>
              <a:rPr dirty="0" sz="4600" spc="265" b="1">
                <a:solidFill>
                  <a:srgbClr val="FFFEFE"/>
                </a:solidFill>
                <a:latin typeface="Arial"/>
                <a:cs typeface="Arial"/>
              </a:rPr>
              <a:t>н</a:t>
            </a:r>
            <a:r>
              <a:rPr dirty="0" sz="4600" spc="215" b="1">
                <a:solidFill>
                  <a:srgbClr val="FFFEFE"/>
                </a:solidFill>
                <a:latin typeface="Arial"/>
                <a:cs typeface="Arial"/>
              </a:rPr>
              <a:t>а</a:t>
            </a:r>
            <a:r>
              <a:rPr dirty="0" sz="4600" spc="30" b="1">
                <a:solidFill>
                  <a:srgbClr val="FFFEFE"/>
                </a:solidFill>
                <a:latin typeface="Arial"/>
                <a:cs typeface="Arial"/>
              </a:rPr>
              <a:t>л  </a:t>
            </a:r>
            <a:r>
              <a:rPr dirty="0" sz="4600" spc="484" b="1">
                <a:solidFill>
                  <a:srgbClr val="FFFEFE"/>
                </a:solidFill>
                <a:latin typeface="Arial"/>
                <a:cs typeface="Arial"/>
              </a:rPr>
              <a:t>и</a:t>
            </a:r>
            <a:r>
              <a:rPr dirty="0" sz="4600" spc="-405" b="1">
                <a:solidFill>
                  <a:srgbClr val="FFFEFE"/>
                </a:solidFill>
                <a:latin typeface="Arial"/>
                <a:cs typeface="Arial"/>
              </a:rPr>
              <a:t> </a:t>
            </a:r>
            <a:r>
              <a:rPr dirty="0" sz="4600" spc="35" b="1">
                <a:solidFill>
                  <a:srgbClr val="FFFEFE"/>
                </a:solidFill>
                <a:latin typeface="Arial"/>
                <a:cs typeface="Arial"/>
              </a:rPr>
              <a:t>о</a:t>
            </a:r>
            <a:r>
              <a:rPr dirty="0" sz="4600" spc="15" b="1">
                <a:solidFill>
                  <a:srgbClr val="FFFEFE"/>
                </a:solidFill>
                <a:latin typeface="Arial"/>
                <a:cs typeface="Arial"/>
              </a:rPr>
              <a:t>б</a:t>
            </a:r>
            <a:r>
              <a:rPr dirty="0" sz="4600" spc="160" b="1">
                <a:solidFill>
                  <a:srgbClr val="FFFEFE"/>
                </a:solidFill>
                <a:latin typeface="Arial"/>
                <a:cs typeface="Arial"/>
              </a:rPr>
              <a:t>е</a:t>
            </a:r>
            <a:r>
              <a:rPr dirty="0" sz="4600" spc="-195" b="1">
                <a:solidFill>
                  <a:srgbClr val="FFFEFE"/>
                </a:solidFill>
                <a:latin typeface="Arial"/>
                <a:cs typeface="Arial"/>
              </a:rPr>
              <a:t>с</a:t>
            </a:r>
            <a:r>
              <a:rPr dirty="0" sz="4600" spc="220" b="1">
                <a:solidFill>
                  <a:srgbClr val="FFFEFE"/>
                </a:solidFill>
                <a:latin typeface="Arial"/>
                <a:cs typeface="Arial"/>
              </a:rPr>
              <a:t>п</a:t>
            </a:r>
            <a:r>
              <a:rPr dirty="0" sz="4600" spc="160" b="1">
                <a:solidFill>
                  <a:srgbClr val="FFFEFE"/>
                </a:solidFill>
                <a:latin typeface="Arial"/>
                <a:cs typeface="Arial"/>
              </a:rPr>
              <a:t>е</a:t>
            </a:r>
            <a:r>
              <a:rPr dirty="0" sz="4600" spc="345" b="1">
                <a:solidFill>
                  <a:srgbClr val="FFFEFE"/>
                </a:solidFill>
                <a:latin typeface="Arial"/>
                <a:cs typeface="Arial"/>
              </a:rPr>
              <a:t>ч</a:t>
            </a:r>
            <a:r>
              <a:rPr dirty="0" sz="4600" spc="480" b="1">
                <a:solidFill>
                  <a:srgbClr val="FFFEFE"/>
                </a:solidFill>
                <a:latin typeface="Arial"/>
                <a:cs typeface="Arial"/>
              </a:rPr>
              <a:t>и</a:t>
            </a:r>
            <a:r>
              <a:rPr dirty="0" sz="4600" spc="290" b="1">
                <a:solidFill>
                  <a:srgbClr val="FFFEFE"/>
                </a:solidFill>
                <a:latin typeface="Arial"/>
                <a:cs typeface="Arial"/>
              </a:rPr>
              <a:t>т</a:t>
            </a:r>
            <a:r>
              <a:rPr dirty="0" sz="4600" b="1">
                <a:solidFill>
                  <a:srgbClr val="FFFEFE"/>
                </a:solidFill>
                <a:latin typeface="Arial"/>
                <a:cs typeface="Arial"/>
              </a:rPr>
              <a:t>ь</a:t>
            </a:r>
            <a:r>
              <a:rPr dirty="0" sz="4600" spc="-405" b="1">
                <a:solidFill>
                  <a:srgbClr val="FFFEFE"/>
                </a:solidFill>
                <a:latin typeface="Arial"/>
                <a:cs typeface="Arial"/>
              </a:rPr>
              <a:t> </a:t>
            </a:r>
            <a:r>
              <a:rPr dirty="0" sz="4600" spc="455" b="1">
                <a:solidFill>
                  <a:srgbClr val="FFFEFE"/>
                </a:solidFill>
                <a:latin typeface="Arial"/>
                <a:cs typeface="Arial"/>
              </a:rPr>
              <a:t>к</a:t>
            </a:r>
            <a:r>
              <a:rPr dirty="0" sz="4600" spc="35" b="1">
                <a:solidFill>
                  <a:srgbClr val="FFFEFE"/>
                </a:solidFill>
                <a:latin typeface="Arial"/>
                <a:cs typeface="Arial"/>
              </a:rPr>
              <a:t>о</a:t>
            </a:r>
            <a:r>
              <a:rPr dirty="0" sz="4600" spc="480" b="1">
                <a:solidFill>
                  <a:srgbClr val="FFFEFE"/>
                </a:solidFill>
                <a:latin typeface="Arial"/>
                <a:cs typeface="Arial"/>
              </a:rPr>
              <a:t>м</a:t>
            </a:r>
            <a:r>
              <a:rPr dirty="0" sz="4600" spc="-280" b="1">
                <a:solidFill>
                  <a:srgbClr val="FFFEFE"/>
                </a:solidFill>
                <a:latin typeface="Arial"/>
                <a:cs typeface="Arial"/>
              </a:rPr>
              <a:t>ф</a:t>
            </a:r>
            <a:r>
              <a:rPr dirty="0" sz="4600" spc="35" b="1">
                <a:solidFill>
                  <a:srgbClr val="FFFEFE"/>
                </a:solidFill>
                <a:latin typeface="Arial"/>
                <a:cs typeface="Arial"/>
              </a:rPr>
              <a:t>о</a:t>
            </a:r>
            <a:r>
              <a:rPr dirty="0" sz="4600" spc="55" b="1">
                <a:solidFill>
                  <a:srgbClr val="FFFEFE"/>
                </a:solidFill>
                <a:latin typeface="Arial"/>
                <a:cs typeface="Arial"/>
              </a:rPr>
              <a:t>р</a:t>
            </a:r>
            <a:r>
              <a:rPr dirty="0" sz="4600" spc="290" b="1">
                <a:solidFill>
                  <a:srgbClr val="FFFEFE"/>
                </a:solidFill>
                <a:latin typeface="Arial"/>
                <a:cs typeface="Arial"/>
              </a:rPr>
              <a:t>т</a:t>
            </a:r>
            <a:r>
              <a:rPr dirty="0" sz="4600" spc="265" b="1">
                <a:solidFill>
                  <a:srgbClr val="FFFEFE"/>
                </a:solidFill>
                <a:latin typeface="Arial"/>
                <a:cs typeface="Arial"/>
              </a:rPr>
              <a:t>н</a:t>
            </a:r>
            <a:r>
              <a:rPr dirty="0" sz="4600" spc="35" b="1">
                <a:solidFill>
                  <a:srgbClr val="FFFEFE"/>
                </a:solidFill>
                <a:latin typeface="Arial"/>
                <a:cs typeface="Arial"/>
              </a:rPr>
              <a:t>о</a:t>
            </a:r>
            <a:r>
              <a:rPr dirty="0" sz="4600" spc="110" b="1">
                <a:solidFill>
                  <a:srgbClr val="FFFEFE"/>
                </a:solidFill>
                <a:latin typeface="Arial"/>
                <a:cs typeface="Arial"/>
              </a:rPr>
              <a:t>е  </a:t>
            </a:r>
            <a:r>
              <a:rPr dirty="0" sz="4600" spc="35" b="1">
                <a:solidFill>
                  <a:srgbClr val="FFFEFE"/>
                </a:solidFill>
                <a:latin typeface="Arial"/>
                <a:cs typeface="Arial"/>
              </a:rPr>
              <a:t>о</a:t>
            </a:r>
            <a:r>
              <a:rPr dirty="0" sz="4600" spc="15" b="1">
                <a:solidFill>
                  <a:srgbClr val="FFFEFE"/>
                </a:solidFill>
                <a:latin typeface="Arial"/>
                <a:cs typeface="Arial"/>
              </a:rPr>
              <a:t>б</a:t>
            </a:r>
            <a:r>
              <a:rPr dirty="0" sz="4600" spc="650" b="1">
                <a:solidFill>
                  <a:srgbClr val="FFFEFE"/>
                </a:solidFill>
                <a:latin typeface="Arial"/>
                <a:cs typeface="Arial"/>
              </a:rPr>
              <a:t>щ</a:t>
            </a:r>
            <a:r>
              <a:rPr dirty="0" sz="4600" spc="160" b="1">
                <a:solidFill>
                  <a:srgbClr val="FFFEFE"/>
                </a:solidFill>
                <a:latin typeface="Arial"/>
                <a:cs typeface="Arial"/>
              </a:rPr>
              <a:t>е</a:t>
            </a:r>
            <a:r>
              <a:rPr dirty="0" sz="4600" spc="265" b="1">
                <a:solidFill>
                  <a:srgbClr val="FFFEFE"/>
                </a:solidFill>
                <a:latin typeface="Arial"/>
                <a:cs typeface="Arial"/>
              </a:rPr>
              <a:t>н</a:t>
            </a:r>
            <a:r>
              <a:rPr dirty="0" sz="4600" spc="480" b="1">
                <a:solidFill>
                  <a:srgbClr val="FFFEFE"/>
                </a:solidFill>
                <a:latin typeface="Arial"/>
                <a:cs typeface="Arial"/>
              </a:rPr>
              <a:t>и</a:t>
            </a:r>
            <a:r>
              <a:rPr dirty="0" sz="4600" spc="165" b="1">
                <a:solidFill>
                  <a:srgbClr val="FFFEFE"/>
                </a:solidFill>
                <a:latin typeface="Arial"/>
                <a:cs typeface="Arial"/>
              </a:rPr>
              <a:t>е</a:t>
            </a:r>
            <a:r>
              <a:rPr dirty="0" sz="4600" spc="-405" b="1">
                <a:solidFill>
                  <a:srgbClr val="FFFEFE"/>
                </a:solidFill>
                <a:latin typeface="Arial"/>
                <a:cs typeface="Arial"/>
              </a:rPr>
              <a:t> </a:t>
            </a:r>
            <a:r>
              <a:rPr dirty="0" sz="4600" spc="-190" b="1">
                <a:solidFill>
                  <a:srgbClr val="FFFEFE"/>
                </a:solidFill>
                <a:latin typeface="Arial"/>
                <a:cs typeface="Arial"/>
              </a:rPr>
              <a:t>с</a:t>
            </a:r>
            <a:r>
              <a:rPr dirty="0" sz="4600" spc="-405" b="1">
                <a:solidFill>
                  <a:srgbClr val="FFFEFE"/>
                </a:solidFill>
                <a:latin typeface="Arial"/>
                <a:cs typeface="Arial"/>
              </a:rPr>
              <a:t> </a:t>
            </a:r>
            <a:r>
              <a:rPr dirty="0" sz="4600" spc="220" b="1">
                <a:solidFill>
                  <a:srgbClr val="FFFEFE"/>
                </a:solidFill>
                <a:latin typeface="Arial"/>
                <a:cs typeface="Arial"/>
              </a:rPr>
              <a:t>п</a:t>
            </a:r>
            <a:r>
              <a:rPr dirty="0" sz="4600" spc="35" b="1">
                <a:solidFill>
                  <a:srgbClr val="FFFEFE"/>
                </a:solidFill>
                <a:latin typeface="Arial"/>
                <a:cs typeface="Arial"/>
              </a:rPr>
              <a:t>о</a:t>
            </a:r>
            <a:r>
              <a:rPr dirty="0" sz="4600" spc="45" b="1">
                <a:solidFill>
                  <a:srgbClr val="FFFEFE"/>
                </a:solidFill>
                <a:latin typeface="Arial"/>
                <a:cs typeface="Arial"/>
              </a:rPr>
              <a:t>л</a:t>
            </a:r>
            <a:r>
              <a:rPr dirty="0" sz="4600" spc="-5" b="1">
                <a:solidFill>
                  <a:srgbClr val="FFFEFE"/>
                </a:solidFill>
                <a:latin typeface="Arial"/>
                <a:cs typeface="Arial"/>
              </a:rPr>
              <a:t>ь</a:t>
            </a:r>
            <a:r>
              <a:rPr dirty="0" sz="4600" spc="265" b="1">
                <a:solidFill>
                  <a:srgbClr val="FFFEFE"/>
                </a:solidFill>
                <a:latin typeface="Arial"/>
                <a:cs typeface="Arial"/>
              </a:rPr>
              <a:t>з</a:t>
            </a:r>
            <a:r>
              <a:rPr dirty="0" sz="4600" spc="35" b="1">
                <a:solidFill>
                  <a:srgbClr val="FFFEFE"/>
                </a:solidFill>
                <a:latin typeface="Arial"/>
                <a:cs typeface="Arial"/>
              </a:rPr>
              <a:t>о</a:t>
            </a:r>
            <a:r>
              <a:rPr dirty="0" sz="4600" spc="65" b="1">
                <a:solidFill>
                  <a:srgbClr val="FFFEFE"/>
                </a:solidFill>
                <a:latin typeface="Arial"/>
                <a:cs typeface="Arial"/>
              </a:rPr>
              <a:t>в</a:t>
            </a:r>
            <a:r>
              <a:rPr dirty="0" sz="4600" spc="215" b="1">
                <a:solidFill>
                  <a:srgbClr val="FFFEFE"/>
                </a:solidFill>
                <a:latin typeface="Arial"/>
                <a:cs typeface="Arial"/>
              </a:rPr>
              <a:t>а</a:t>
            </a:r>
            <a:r>
              <a:rPr dirty="0" sz="4600" spc="245" b="1">
                <a:solidFill>
                  <a:srgbClr val="FFFEFE"/>
                </a:solidFill>
                <a:latin typeface="Arial"/>
                <a:cs typeface="Arial"/>
              </a:rPr>
              <a:t>т</a:t>
            </a:r>
            <a:r>
              <a:rPr dirty="0" sz="4600" spc="160" b="1">
                <a:solidFill>
                  <a:srgbClr val="FFFEFE"/>
                </a:solidFill>
                <a:latin typeface="Arial"/>
                <a:cs typeface="Arial"/>
              </a:rPr>
              <a:t>е</a:t>
            </a:r>
            <a:r>
              <a:rPr dirty="0" sz="4600" spc="45" b="1">
                <a:solidFill>
                  <a:srgbClr val="FFFEFE"/>
                </a:solidFill>
                <a:latin typeface="Arial"/>
                <a:cs typeface="Arial"/>
              </a:rPr>
              <a:t>л</a:t>
            </a:r>
            <a:r>
              <a:rPr dirty="0" sz="4600" spc="40" b="1">
                <a:solidFill>
                  <a:srgbClr val="FFFEFE"/>
                </a:solidFill>
                <a:latin typeface="Arial"/>
                <a:cs typeface="Arial"/>
              </a:rPr>
              <a:t>я</a:t>
            </a:r>
            <a:r>
              <a:rPr dirty="0" sz="4600" spc="480" b="1">
                <a:solidFill>
                  <a:srgbClr val="FFFEFE"/>
                </a:solidFill>
                <a:latin typeface="Arial"/>
                <a:cs typeface="Arial"/>
              </a:rPr>
              <a:t>м</a:t>
            </a:r>
            <a:r>
              <a:rPr dirty="0" sz="4600" spc="480" b="1">
                <a:solidFill>
                  <a:srgbClr val="FFFEFE"/>
                </a:solidFill>
                <a:latin typeface="Arial"/>
                <a:cs typeface="Arial"/>
              </a:rPr>
              <a:t>и</a:t>
            </a:r>
            <a:r>
              <a:rPr dirty="0" sz="4600" spc="-355" b="1">
                <a:solidFill>
                  <a:srgbClr val="FFFEFE"/>
                </a:solidFill>
                <a:latin typeface="Calibri"/>
                <a:cs typeface="Calibri"/>
              </a:rPr>
              <a:t>.</a:t>
            </a:r>
            <a:endParaRPr sz="4600">
              <a:latin typeface="Calibri"/>
              <a:cs typeface="Calibri"/>
            </a:endParaRPr>
          </a:p>
          <a:p>
            <a:pPr algn="ctr" marL="220345" marR="212725">
              <a:lnSpc>
                <a:spcPct val="99900"/>
              </a:lnSpc>
              <a:spcBef>
                <a:spcPts val="35"/>
              </a:spcBef>
            </a:pPr>
            <a:r>
              <a:rPr dirty="0" sz="4600" spc="-225" b="1">
                <a:solidFill>
                  <a:srgbClr val="FFFEFE"/>
                </a:solidFill>
                <a:latin typeface="Arial"/>
                <a:cs typeface="Arial"/>
              </a:rPr>
              <a:t>Э</a:t>
            </a:r>
            <a:r>
              <a:rPr dirty="0" sz="4600" spc="245" b="1">
                <a:solidFill>
                  <a:srgbClr val="FFFEFE"/>
                </a:solidFill>
                <a:latin typeface="Arial"/>
                <a:cs typeface="Arial"/>
              </a:rPr>
              <a:t>т</a:t>
            </a:r>
            <a:r>
              <a:rPr dirty="0" sz="4600" spc="40" b="1">
                <a:solidFill>
                  <a:srgbClr val="FFFEFE"/>
                </a:solidFill>
                <a:latin typeface="Arial"/>
                <a:cs typeface="Arial"/>
              </a:rPr>
              <a:t>о</a:t>
            </a:r>
            <a:r>
              <a:rPr dirty="0" sz="4600" spc="-405" b="1">
                <a:solidFill>
                  <a:srgbClr val="FFFEFE"/>
                </a:solidFill>
                <a:latin typeface="Arial"/>
                <a:cs typeface="Arial"/>
              </a:rPr>
              <a:t> </a:t>
            </a:r>
            <a:r>
              <a:rPr dirty="0" sz="4600" spc="220" b="1">
                <a:solidFill>
                  <a:srgbClr val="FFFEFE"/>
                </a:solidFill>
                <a:latin typeface="Arial"/>
                <a:cs typeface="Arial"/>
              </a:rPr>
              <a:t>п</a:t>
            </a:r>
            <a:r>
              <a:rPr dirty="0" sz="4600" spc="35" b="1">
                <a:solidFill>
                  <a:srgbClr val="FFFEFE"/>
                </a:solidFill>
                <a:latin typeface="Arial"/>
                <a:cs typeface="Arial"/>
              </a:rPr>
              <a:t>о</a:t>
            </a:r>
            <a:r>
              <a:rPr dirty="0" sz="4600" spc="265" b="1">
                <a:solidFill>
                  <a:srgbClr val="FFFEFE"/>
                </a:solidFill>
                <a:latin typeface="Arial"/>
                <a:cs typeface="Arial"/>
              </a:rPr>
              <a:t>з</a:t>
            </a:r>
            <a:r>
              <a:rPr dirty="0" sz="4600" spc="65" b="1">
                <a:solidFill>
                  <a:srgbClr val="FFFEFE"/>
                </a:solidFill>
                <a:latin typeface="Arial"/>
                <a:cs typeface="Arial"/>
              </a:rPr>
              <a:t>в</a:t>
            </a:r>
            <a:r>
              <a:rPr dirty="0" sz="4600" spc="35" b="1">
                <a:solidFill>
                  <a:srgbClr val="FFFEFE"/>
                </a:solidFill>
                <a:latin typeface="Arial"/>
                <a:cs typeface="Arial"/>
              </a:rPr>
              <a:t>о</a:t>
            </a:r>
            <a:r>
              <a:rPr dirty="0" sz="4600" spc="45" b="1">
                <a:solidFill>
                  <a:srgbClr val="FFFEFE"/>
                </a:solidFill>
                <a:latin typeface="Arial"/>
                <a:cs typeface="Arial"/>
              </a:rPr>
              <a:t>л</a:t>
            </a:r>
            <a:r>
              <a:rPr dirty="0" sz="4600" spc="40" b="1">
                <a:solidFill>
                  <a:srgbClr val="FFFEFE"/>
                </a:solidFill>
                <a:latin typeface="Arial"/>
                <a:cs typeface="Arial"/>
              </a:rPr>
              <a:t>я</a:t>
            </a:r>
            <a:r>
              <a:rPr dirty="0" sz="4600" spc="160" b="1">
                <a:solidFill>
                  <a:srgbClr val="FFFEFE"/>
                </a:solidFill>
                <a:latin typeface="Arial"/>
                <a:cs typeface="Arial"/>
              </a:rPr>
              <a:t>е</a:t>
            </a:r>
            <a:r>
              <a:rPr dirty="0" sz="4600" spc="295" b="1">
                <a:solidFill>
                  <a:srgbClr val="FFFEFE"/>
                </a:solidFill>
                <a:latin typeface="Arial"/>
                <a:cs typeface="Arial"/>
              </a:rPr>
              <a:t>т</a:t>
            </a:r>
            <a:r>
              <a:rPr dirty="0" sz="4600" spc="-405" b="1">
                <a:solidFill>
                  <a:srgbClr val="FFFEFE"/>
                </a:solidFill>
                <a:latin typeface="Arial"/>
                <a:cs typeface="Arial"/>
              </a:rPr>
              <a:t> </a:t>
            </a:r>
            <a:r>
              <a:rPr dirty="0" sz="4600" spc="-190" b="1">
                <a:solidFill>
                  <a:srgbClr val="FFFEFE"/>
                </a:solidFill>
                <a:latin typeface="Arial"/>
                <a:cs typeface="Arial"/>
              </a:rPr>
              <a:t>э</a:t>
            </a:r>
            <a:r>
              <a:rPr dirty="0" sz="4600" spc="-280" b="1">
                <a:solidFill>
                  <a:srgbClr val="FFFEFE"/>
                </a:solidFill>
                <a:latin typeface="Arial"/>
                <a:cs typeface="Arial"/>
              </a:rPr>
              <a:t>фф</a:t>
            </a:r>
            <a:r>
              <a:rPr dirty="0" sz="4600" spc="160" b="1">
                <a:solidFill>
                  <a:srgbClr val="FFFEFE"/>
                </a:solidFill>
                <a:latin typeface="Arial"/>
                <a:cs typeface="Arial"/>
              </a:rPr>
              <a:t>е</a:t>
            </a:r>
            <a:r>
              <a:rPr dirty="0" sz="4600" spc="545" b="1">
                <a:solidFill>
                  <a:srgbClr val="FFFEFE"/>
                </a:solidFill>
                <a:latin typeface="Arial"/>
                <a:cs typeface="Arial"/>
              </a:rPr>
              <a:t>к</a:t>
            </a:r>
            <a:r>
              <a:rPr dirty="0" sz="4600" spc="290" b="1">
                <a:solidFill>
                  <a:srgbClr val="FFFEFE"/>
                </a:solidFill>
                <a:latin typeface="Arial"/>
                <a:cs typeface="Arial"/>
              </a:rPr>
              <a:t>т</a:t>
            </a:r>
            <a:r>
              <a:rPr dirty="0" sz="4600" spc="480" b="1">
                <a:solidFill>
                  <a:srgbClr val="FFFEFE"/>
                </a:solidFill>
                <a:latin typeface="Arial"/>
                <a:cs typeface="Arial"/>
              </a:rPr>
              <a:t>и</a:t>
            </a:r>
            <a:r>
              <a:rPr dirty="0" sz="4600" spc="65" b="1">
                <a:solidFill>
                  <a:srgbClr val="FFFEFE"/>
                </a:solidFill>
                <a:latin typeface="Arial"/>
                <a:cs typeface="Arial"/>
              </a:rPr>
              <a:t>в</a:t>
            </a:r>
            <a:r>
              <a:rPr dirty="0" sz="4600" spc="265" b="1">
                <a:solidFill>
                  <a:srgbClr val="FFFEFE"/>
                </a:solidFill>
                <a:latin typeface="Arial"/>
                <a:cs typeface="Arial"/>
              </a:rPr>
              <a:t>н</a:t>
            </a:r>
            <a:r>
              <a:rPr dirty="0" sz="4600" spc="25" b="1">
                <a:solidFill>
                  <a:srgbClr val="FFFEFE"/>
                </a:solidFill>
                <a:latin typeface="Arial"/>
                <a:cs typeface="Arial"/>
              </a:rPr>
              <a:t>о  </a:t>
            </a:r>
            <a:r>
              <a:rPr dirty="0" sz="4600" spc="220" b="1">
                <a:solidFill>
                  <a:srgbClr val="FFFEFE"/>
                </a:solidFill>
                <a:latin typeface="Arial"/>
                <a:cs typeface="Arial"/>
              </a:rPr>
              <a:t>п</a:t>
            </a:r>
            <a:r>
              <a:rPr dirty="0" sz="4600" spc="100" b="1">
                <a:solidFill>
                  <a:srgbClr val="FFFEFE"/>
                </a:solidFill>
                <a:latin typeface="Arial"/>
                <a:cs typeface="Arial"/>
              </a:rPr>
              <a:t>р</a:t>
            </a:r>
            <a:r>
              <a:rPr dirty="0" sz="4600" spc="160" b="1">
                <a:solidFill>
                  <a:srgbClr val="FFFEFE"/>
                </a:solidFill>
                <a:latin typeface="Arial"/>
                <a:cs typeface="Arial"/>
              </a:rPr>
              <a:t>е</a:t>
            </a:r>
            <a:r>
              <a:rPr dirty="0" sz="4600" spc="130" b="1">
                <a:solidFill>
                  <a:srgbClr val="FFFEFE"/>
                </a:solidFill>
                <a:latin typeface="Arial"/>
                <a:cs typeface="Arial"/>
              </a:rPr>
              <a:t>д</a:t>
            </a:r>
            <a:r>
              <a:rPr dirty="0" sz="4600" spc="35" b="1">
                <a:solidFill>
                  <a:srgbClr val="FFFEFE"/>
                </a:solidFill>
                <a:latin typeface="Arial"/>
                <a:cs typeface="Arial"/>
              </a:rPr>
              <a:t>о</a:t>
            </a:r>
            <a:r>
              <a:rPr dirty="0" sz="4600" spc="-195" b="1">
                <a:solidFill>
                  <a:srgbClr val="FFFEFE"/>
                </a:solidFill>
                <a:latin typeface="Arial"/>
                <a:cs typeface="Arial"/>
              </a:rPr>
              <a:t>с</a:t>
            </a:r>
            <a:r>
              <a:rPr dirty="0" sz="4600" spc="290" b="1">
                <a:solidFill>
                  <a:srgbClr val="FFFEFE"/>
                </a:solidFill>
                <a:latin typeface="Arial"/>
                <a:cs typeface="Arial"/>
              </a:rPr>
              <a:t>т</a:t>
            </a:r>
            <a:r>
              <a:rPr dirty="0" sz="4600" spc="215" b="1">
                <a:solidFill>
                  <a:srgbClr val="FFFEFE"/>
                </a:solidFill>
                <a:latin typeface="Arial"/>
                <a:cs typeface="Arial"/>
              </a:rPr>
              <a:t>а</a:t>
            </a:r>
            <a:r>
              <a:rPr dirty="0" sz="4600" spc="65" b="1">
                <a:solidFill>
                  <a:srgbClr val="FFFEFE"/>
                </a:solidFill>
                <a:latin typeface="Arial"/>
                <a:cs typeface="Arial"/>
              </a:rPr>
              <a:t>в</a:t>
            </a:r>
            <a:r>
              <a:rPr dirty="0" sz="4600" spc="45" b="1">
                <a:solidFill>
                  <a:srgbClr val="FFFEFE"/>
                </a:solidFill>
                <a:latin typeface="Arial"/>
                <a:cs typeface="Arial"/>
              </a:rPr>
              <a:t>л</a:t>
            </a:r>
            <a:r>
              <a:rPr dirty="0" sz="4600" spc="40" b="1">
                <a:solidFill>
                  <a:srgbClr val="FFFEFE"/>
                </a:solidFill>
                <a:latin typeface="Arial"/>
                <a:cs typeface="Arial"/>
              </a:rPr>
              <a:t>я</a:t>
            </a:r>
            <a:r>
              <a:rPr dirty="0" sz="4600" spc="290" b="1">
                <a:solidFill>
                  <a:srgbClr val="FFFEFE"/>
                </a:solidFill>
                <a:latin typeface="Arial"/>
                <a:cs typeface="Arial"/>
              </a:rPr>
              <a:t>т</a:t>
            </a:r>
            <a:r>
              <a:rPr dirty="0" sz="4600" b="1">
                <a:solidFill>
                  <a:srgbClr val="FFFEFE"/>
                </a:solidFill>
                <a:latin typeface="Arial"/>
                <a:cs typeface="Arial"/>
              </a:rPr>
              <a:t>ь</a:t>
            </a:r>
            <a:r>
              <a:rPr dirty="0" sz="4600" spc="-405" b="1">
                <a:solidFill>
                  <a:srgbClr val="FFFEFE"/>
                </a:solidFill>
                <a:latin typeface="Arial"/>
                <a:cs typeface="Arial"/>
              </a:rPr>
              <a:t> </a:t>
            </a:r>
            <a:r>
              <a:rPr dirty="0" sz="4600" spc="220" b="1">
                <a:solidFill>
                  <a:srgbClr val="FFFEFE"/>
                </a:solidFill>
                <a:latin typeface="Arial"/>
                <a:cs typeface="Arial"/>
              </a:rPr>
              <a:t>п</a:t>
            </a:r>
            <a:r>
              <a:rPr dirty="0" sz="4600" spc="35" b="1">
                <a:solidFill>
                  <a:srgbClr val="FFFEFE"/>
                </a:solidFill>
                <a:latin typeface="Arial"/>
                <a:cs typeface="Arial"/>
              </a:rPr>
              <a:t>о</a:t>
            </a:r>
            <a:r>
              <a:rPr dirty="0" sz="4600" spc="480" b="1">
                <a:solidFill>
                  <a:srgbClr val="FFFEFE"/>
                </a:solidFill>
                <a:latin typeface="Arial"/>
                <a:cs typeface="Arial"/>
              </a:rPr>
              <a:t>м</a:t>
            </a:r>
            <a:r>
              <a:rPr dirty="0" sz="4600" spc="35" b="1">
                <a:solidFill>
                  <a:srgbClr val="FFFEFE"/>
                </a:solidFill>
                <a:latin typeface="Arial"/>
                <a:cs typeface="Arial"/>
              </a:rPr>
              <a:t>о</a:t>
            </a:r>
            <a:r>
              <a:rPr dirty="0" sz="4600" spc="650" b="1">
                <a:solidFill>
                  <a:srgbClr val="FFFEFE"/>
                </a:solidFill>
                <a:latin typeface="Arial"/>
                <a:cs typeface="Arial"/>
              </a:rPr>
              <a:t>щ</a:t>
            </a:r>
            <a:r>
              <a:rPr dirty="0" sz="4600" b="1">
                <a:solidFill>
                  <a:srgbClr val="FFFEFE"/>
                </a:solidFill>
                <a:latin typeface="Arial"/>
                <a:cs typeface="Arial"/>
              </a:rPr>
              <a:t>ь</a:t>
            </a:r>
            <a:r>
              <a:rPr dirty="0" sz="4600" spc="-405" b="1">
                <a:solidFill>
                  <a:srgbClr val="FFFEFE"/>
                </a:solidFill>
                <a:latin typeface="Arial"/>
                <a:cs typeface="Arial"/>
              </a:rPr>
              <a:t> </a:t>
            </a:r>
            <a:r>
              <a:rPr dirty="0" sz="4600" spc="310" b="1">
                <a:solidFill>
                  <a:srgbClr val="FFFEFE"/>
                </a:solidFill>
                <a:latin typeface="Arial"/>
                <a:cs typeface="Arial"/>
              </a:rPr>
              <a:t>и  </a:t>
            </a:r>
            <a:r>
              <a:rPr dirty="0" sz="4600" spc="220" b="1">
                <a:solidFill>
                  <a:srgbClr val="FFFEFE"/>
                </a:solidFill>
                <a:latin typeface="Arial"/>
                <a:cs typeface="Arial"/>
              </a:rPr>
              <a:t>п</a:t>
            </a:r>
            <a:r>
              <a:rPr dirty="0" sz="4600" spc="35" b="1">
                <a:solidFill>
                  <a:srgbClr val="FFFEFE"/>
                </a:solidFill>
                <a:latin typeface="Arial"/>
                <a:cs typeface="Arial"/>
              </a:rPr>
              <a:t>о</a:t>
            </a:r>
            <a:r>
              <a:rPr dirty="0" sz="4600" spc="130" b="1">
                <a:solidFill>
                  <a:srgbClr val="FFFEFE"/>
                </a:solidFill>
                <a:latin typeface="Arial"/>
                <a:cs typeface="Arial"/>
              </a:rPr>
              <a:t>дд</a:t>
            </a:r>
            <a:r>
              <a:rPr dirty="0" sz="4600" spc="160" b="1">
                <a:solidFill>
                  <a:srgbClr val="FFFEFE"/>
                </a:solidFill>
                <a:latin typeface="Arial"/>
                <a:cs typeface="Arial"/>
              </a:rPr>
              <a:t>е</a:t>
            </a:r>
            <a:r>
              <a:rPr dirty="0" sz="4600" spc="10" b="1">
                <a:solidFill>
                  <a:srgbClr val="FFFEFE"/>
                </a:solidFill>
                <a:latin typeface="Arial"/>
                <a:cs typeface="Arial"/>
              </a:rPr>
              <a:t>р</a:t>
            </a:r>
            <a:r>
              <a:rPr dirty="0" sz="4600" spc="755" b="1">
                <a:solidFill>
                  <a:srgbClr val="FFFEFE"/>
                </a:solidFill>
                <a:latin typeface="Arial"/>
                <a:cs typeface="Arial"/>
              </a:rPr>
              <a:t>ж</a:t>
            </a:r>
            <a:r>
              <a:rPr dirty="0" sz="4600" spc="545" b="1">
                <a:solidFill>
                  <a:srgbClr val="FFFEFE"/>
                </a:solidFill>
                <a:latin typeface="Arial"/>
                <a:cs typeface="Arial"/>
              </a:rPr>
              <a:t>к</a:t>
            </a:r>
            <a:r>
              <a:rPr dirty="0" sz="4600" spc="60" b="1">
                <a:solidFill>
                  <a:srgbClr val="FFFEFE"/>
                </a:solidFill>
                <a:latin typeface="Arial"/>
                <a:cs typeface="Arial"/>
              </a:rPr>
              <a:t>у</a:t>
            </a:r>
            <a:r>
              <a:rPr dirty="0" sz="4600" spc="-405" b="1">
                <a:solidFill>
                  <a:srgbClr val="FFFEFE"/>
                </a:solidFill>
                <a:latin typeface="Arial"/>
                <a:cs typeface="Arial"/>
              </a:rPr>
              <a:t> </a:t>
            </a:r>
            <a:r>
              <a:rPr dirty="0" sz="4600" spc="70" b="1">
                <a:solidFill>
                  <a:srgbClr val="FFFEFE"/>
                </a:solidFill>
                <a:latin typeface="Arial"/>
                <a:cs typeface="Arial"/>
              </a:rPr>
              <a:t>в</a:t>
            </a:r>
            <a:r>
              <a:rPr dirty="0" sz="4600" spc="-405" b="1">
                <a:solidFill>
                  <a:srgbClr val="FFFEFE"/>
                </a:solidFill>
                <a:latin typeface="Arial"/>
                <a:cs typeface="Arial"/>
              </a:rPr>
              <a:t> </a:t>
            </a:r>
            <a:r>
              <a:rPr dirty="0" sz="4600" spc="35" b="1">
                <a:solidFill>
                  <a:srgbClr val="FFFEFE"/>
                </a:solidFill>
                <a:latin typeface="Arial"/>
                <a:cs typeface="Arial"/>
              </a:rPr>
              <a:t>о</a:t>
            </a:r>
            <a:r>
              <a:rPr dirty="0" sz="4600" spc="265" b="1">
                <a:solidFill>
                  <a:srgbClr val="FFFEFE"/>
                </a:solidFill>
                <a:latin typeface="Arial"/>
                <a:cs typeface="Arial"/>
              </a:rPr>
              <a:t>н</a:t>
            </a:r>
            <a:r>
              <a:rPr dirty="0" sz="4600" spc="45" b="1">
                <a:solidFill>
                  <a:srgbClr val="FFFEFE"/>
                </a:solidFill>
                <a:latin typeface="Arial"/>
                <a:cs typeface="Arial"/>
              </a:rPr>
              <a:t>л</a:t>
            </a:r>
            <a:r>
              <a:rPr dirty="0" sz="4600" spc="215" b="1">
                <a:solidFill>
                  <a:srgbClr val="FFFEFE"/>
                </a:solidFill>
                <a:latin typeface="Arial"/>
                <a:cs typeface="Arial"/>
              </a:rPr>
              <a:t>а</a:t>
            </a:r>
            <a:r>
              <a:rPr dirty="0" sz="4600" spc="480" b="1">
                <a:solidFill>
                  <a:srgbClr val="FFFEFE"/>
                </a:solidFill>
                <a:latin typeface="Arial"/>
                <a:cs typeface="Arial"/>
              </a:rPr>
              <a:t>й</a:t>
            </a:r>
            <a:r>
              <a:rPr dirty="0" sz="4600" spc="265" b="1">
                <a:solidFill>
                  <a:srgbClr val="FFFEFE"/>
                </a:solidFill>
                <a:latin typeface="Arial"/>
                <a:cs typeface="Arial"/>
              </a:rPr>
              <a:t>н</a:t>
            </a:r>
            <a:r>
              <a:rPr dirty="0" sz="4600" spc="-5" b="1">
                <a:solidFill>
                  <a:srgbClr val="FFFEFE"/>
                </a:solidFill>
                <a:latin typeface="Calibri"/>
                <a:cs typeface="Calibri"/>
              </a:rPr>
              <a:t>-</a:t>
            </a:r>
            <a:endParaRPr sz="4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40888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50" y="0"/>
                </a:moveTo>
                <a:lnTo>
                  <a:pt x="2907962" y="8920"/>
                </a:lnTo>
                <a:lnTo>
                  <a:pt x="2858388" y="21372"/>
                </a:lnTo>
                <a:lnTo>
                  <a:pt x="2809639" y="34776"/>
                </a:lnTo>
                <a:lnTo>
                  <a:pt x="2761698" y="49113"/>
                </a:lnTo>
                <a:lnTo>
                  <a:pt x="2714546" y="64362"/>
                </a:lnTo>
                <a:lnTo>
                  <a:pt x="2668165" y="80502"/>
                </a:lnTo>
                <a:lnTo>
                  <a:pt x="2622539" y="97512"/>
                </a:lnTo>
                <a:lnTo>
                  <a:pt x="2577648" y="115372"/>
                </a:lnTo>
                <a:lnTo>
                  <a:pt x="2533475" y="134061"/>
                </a:lnTo>
                <a:lnTo>
                  <a:pt x="2490001" y="153558"/>
                </a:lnTo>
                <a:lnTo>
                  <a:pt x="2447209" y="173843"/>
                </a:lnTo>
                <a:lnTo>
                  <a:pt x="2405082" y="194894"/>
                </a:lnTo>
                <a:lnTo>
                  <a:pt x="2363600" y="216692"/>
                </a:lnTo>
                <a:lnTo>
                  <a:pt x="2322746" y="239215"/>
                </a:lnTo>
                <a:lnTo>
                  <a:pt x="2282503" y="262442"/>
                </a:lnTo>
                <a:lnTo>
                  <a:pt x="2242851" y="286353"/>
                </a:lnTo>
                <a:lnTo>
                  <a:pt x="2203774" y="310928"/>
                </a:lnTo>
                <a:lnTo>
                  <a:pt x="2165253" y="336144"/>
                </a:lnTo>
                <a:lnTo>
                  <a:pt x="2127270" y="361983"/>
                </a:lnTo>
                <a:lnTo>
                  <a:pt x="2089808" y="388422"/>
                </a:lnTo>
                <a:lnTo>
                  <a:pt x="2052848" y="415442"/>
                </a:lnTo>
                <a:lnTo>
                  <a:pt x="2016372" y="443021"/>
                </a:lnTo>
                <a:lnTo>
                  <a:pt x="1980363" y="471139"/>
                </a:lnTo>
                <a:lnTo>
                  <a:pt x="1944803" y="499776"/>
                </a:lnTo>
                <a:lnTo>
                  <a:pt x="1909673" y="528909"/>
                </a:lnTo>
                <a:lnTo>
                  <a:pt x="1874956" y="558519"/>
                </a:lnTo>
                <a:lnTo>
                  <a:pt x="1840634" y="588585"/>
                </a:lnTo>
                <a:lnTo>
                  <a:pt x="1806688" y="619087"/>
                </a:lnTo>
                <a:lnTo>
                  <a:pt x="1773102" y="650002"/>
                </a:lnTo>
                <a:lnTo>
                  <a:pt x="1739856" y="681312"/>
                </a:lnTo>
                <a:lnTo>
                  <a:pt x="1706933" y="712995"/>
                </a:lnTo>
                <a:lnTo>
                  <a:pt x="1674316" y="745029"/>
                </a:lnTo>
                <a:lnTo>
                  <a:pt x="1641985" y="777396"/>
                </a:lnTo>
                <a:lnTo>
                  <a:pt x="1609924" y="810073"/>
                </a:lnTo>
                <a:lnTo>
                  <a:pt x="1578113" y="843040"/>
                </a:lnTo>
                <a:lnTo>
                  <a:pt x="1546536" y="876277"/>
                </a:lnTo>
                <a:lnTo>
                  <a:pt x="1515175" y="909763"/>
                </a:lnTo>
                <a:lnTo>
                  <a:pt x="1484011" y="943476"/>
                </a:lnTo>
                <a:lnTo>
                  <a:pt x="1453026" y="977397"/>
                </a:lnTo>
                <a:lnTo>
                  <a:pt x="1422202" y="1011504"/>
                </a:lnTo>
                <a:lnTo>
                  <a:pt x="1391523" y="1045777"/>
                </a:lnTo>
                <a:lnTo>
                  <a:pt x="1360969" y="1080195"/>
                </a:lnTo>
                <a:lnTo>
                  <a:pt x="1330522" y="1114738"/>
                </a:lnTo>
                <a:lnTo>
                  <a:pt x="1300165" y="1149384"/>
                </a:lnTo>
                <a:lnTo>
                  <a:pt x="1269880" y="1184113"/>
                </a:lnTo>
                <a:lnTo>
                  <a:pt x="1239649" y="1218904"/>
                </a:lnTo>
                <a:lnTo>
                  <a:pt x="1209454" y="1253737"/>
                </a:lnTo>
                <a:lnTo>
                  <a:pt x="1179276" y="1288590"/>
                </a:lnTo>
                <a:lnTo>
                  <a:pt x="1149093" y="1323443"/>
                </a:lnTo>
                <a:lnTo>
                  <a:pt x="1118891" y="1358276"/>
                </a:lnTo>
                <a:lnTo>
                  <a:pt x="1088654" y="1393067"/>
                </a:lnTo>
                <a:lnTo>
                  <a:pt x="1058363" y="1427796"/>
                </a:lnTo>
                <a:lnTo>
                  <a:pt x="1028001" y="1462442"/>
                </a:lnTo>
                <a:lnTo>
                  <a:pt x="997549" y="1496984"/>
                </a:lnTo>
                <a:lnTo>
                  <a:pt x="966990" y="1531403"/>
                </a:lnTo>
                <a:lnTo>
                  <a:pt x="936305" y="1565676"/>
                </a:lnTo>
                <a:lnTo>
                  <a:pt x="905477" y="1599783"/>
                </a:lnTo>
                <a:lnTo>
                  <a:pt x="874488" y="1633704"/>
                </a:lnTo>
                <a:lnTo>
                  <a:pt x="843320" y="1667417"/>
                </a:lnTo>
                <a:lnTo>
                  <a:pt x="811954" y="1700903"/>
                </a:lnTo>
                <a:lnTo>
                  <a:pt x="780373" y="1734139"/>
                </a:lnTo>
                <a:lnTo>
                  <a:pt x="748560" y="1767107"/>
                </a:lnTo>
                <a:lnTo>
                  <a:pt x="716495" y="1799784"/>
                </a:lnTo>
                <a:lnTo>
                  <a:pt x="684161" y="1832151"/>
                </a:lnTo>
                <a:lnTo>
                  <a:pt x="651541" y="1864186"/>
                </a:lnTo>
                <a:lnTo>
                  <a:pt x="618615" y="1895868"/>
                </a:lnTo>
                <a:lnTo>
                  <a:pt x="585367" y="1927178"/>
                </a:lnTo>
                <a:lnTo>
                  <a:pt x="551779" y="1958094"/>
                </a:lnTo>
                <a:lnTo>
                  <a:pt x="517831" y="1988595"/>
                </a:lnTo>
                <a:lnTo>
                  <a:pt x="483507" y="2018661"/>
                </a:lnTo>
                <a:lnTo>
                  <a:pt x="448789" y="2048272"/>
                </a:lnTo>
                <a:lnTo>
                  <a:pt x="413658" y="2077405"/>
                </a:lnTo>
                <a:lnTo>
                  <a:pt x="378096" y="2106041"/>
                </a:lnTo>
                <a:lnTo>
                  <a:pt x="342087" y="2134160"/>
                </a:lnTo>
                <a:lnTo>
                  <a:pt x="305610" y="2161739"/>
                </a:lnTo>
                <a:lnTo>
                  <a:pt x="268650" y="2188759"/>
                </a:lnTo>
                <a:lnTo>
                  <a:pt x="231188" y="2215199"/>
                </a:lnTo>
                <a:lnTo>
                  <a:pt x="193205" y="2241037"/>
                </a:lnTo>
                <a:lnTo>
                  <a:pt x="154684" y="2266254"/>
                </a:lnTo>
                <a:lnTo>
                  <a:pt x="115608" y="2290829"/>
                </a:lnTo>
                <a:lnTo>
                  <a:pt x="75957" y="2314740"/>
                </a:lnTo>
                <a:lnTo>
                  <a:pt x="35714" y="2337967"/>
                </a:lnTo>
                <a:lnTo>
                  <a:pt x="0" y="2357658"/>
                </a:lnTo>
              </a:path>
            </a:pathLst>
          </a:custGeom>
          <a:ln w="250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12506" y="0"/>
            <a:ext cx="18300700" cy="2339340"/>
            <a:chOff x="-12506" y="0"/>
            <a:chExt cx="18300700" cy="23393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301" y="0"/>
                  </a:moveTo>
                  <a:lnTo>
                    <a:pt x="2677093" y="32654"/>
                  </a:lnTo>
                  <a:lnTo>
                    <a:pt x="2636239" y="55176"/>
                  </a:lnTo>
                  <a:lnTo>
                    <a:pt x="2595995" y="78404"/>
                  </a:lnTo>
                  <a:lnTo>
                    <a:pt x="2556344" y="102315"/>
                  </a:lnTo>
                  <a:lnTo>
                    <a:pt x="2517266" y="126889"/>
                  </a:lnTo>
                  <a:lnTo>
                    <a:pt x="2478744" y="152106"/>
                  </a:lnTo>
                  <a:lnTo>
                    <a:pt x="2440761" y="177944"/>
                  </a:lnTo>
                  <a:lnTo>
                    <a:pt x="2403298" y="204384"/>
                  </a:lnTo>
                  <a:lnTo>
                    <a:pt x="2366337" y="231403"/>
                  </a:lnTo>
                  <a:lnTo>
                    <a:pt x="2329861" y="258983"/>
                  </a:lnTo>
                  <a:lnTo>
                    <a:pt x="2293851" y="287100"/>
                  </a:lnTo>
                  <a:lnTo>
                    <a:pt x="2258290" y="315737"/>
                  </a:lnTo>
                  <a:lnTo>
                    <a:pt x="2223159" y="344870"/>
                  </a:lnTo>
                  <a:lnTo>
                    <a:pt x="2188441" y="374480"/>
                  </a:lnTo>
                  <a:lnTo>
                    <a:pt x="2154117" y="404546"/>
                  </a:lnTo>
                  <a:lnTo>
                    <a:pt x="2120170" y="435047"/>
                  </a:lnTo>
                  <a:lnTo>
                    <a:pt x="2086582" y="465963"/>
                  </a:lnTo>
                  <a:lnTo>
                    <a:pt x="2053335" y="497272"/>
                  </a:lnTo>
                  <a:lnTo>
                    <a:pt x="2020411" y="528954"/>
                  </a:lnTo>
                  <a:lnTo>
                    <a:pt x="1987792" y="560989"/>
                  </a:lnTo>
                  <a:lnTo>
                    <a:pt x="1955460" y="593355"/>
                  </a:lnTo>
                  <a:lnTo>
                    <a:pt x="1923397" y="626032"/>
                  </a:lnTo>
                  <a:lnTo>
                    <a:pt x="1891585" y="659000"/>
                  </a:lnTo>
                  <a:lnTo>
                    <a:pt x="1860006" y="692236"/>
                  </a:lnTo>
                  <a:lnTo>
                    <a:pt x="1828643" y="725722"/>
                  </a:lnTo>
                  <a:lnTo>
                    <a:pt x="1797477" y="759435"/>
                  </a:lnTo>
                  <a:lnTo>
                    <a:pt x="1766490" y="793355"/>
                  </a:lnTo>
                  <a:lnTo>
                    <a:pt x="1735665" y="827462"/>
                  </a:lnTo>
                  <a:lnTo>
                    <a:pt x="1704984" y="861735"/>
                  </a:lnTo>
                  <a:lnTo>
                    <a:pt x="1674428" y="896153"/>
                  </a:lnTo>
                  <a:lnTo>
                    <a:pt x="1643979" y="930695"/>
                  </a:lnTo>
                  <a:lnTo>
                    <a:pt x="1613621" y="965341"/>
                  </a:lnTo>
                  <a:lnTo>
                    <a:pt x="1583334" y="1000070"/>
                  </a:lnTo>
                  <a:lnTo>
                    <a:pt x="1553101" y="1034860"/>
                  </a:lnTo>
                  <a:lnTo>
                    <a:pt x="1522903" y="1069693"/>
                  </a:lnTo>
                  <a:lnTo>
                    <a:pt x="1492724" y="1104546"/>
                  </a:lnTo>
                  <a:lnTo>
                    <a:pt x="1462545" y="1139400"/>
                  </a:lnTo>
                  <a:lnTo>
                    <a:pt x="1432348" y="1174232"/>
                  </a:lnTo>
                  <a:lnTo>
                    <a:pt x="1402115" y="1209024"/>
                  </a:lnTo>
                  <a:lnTo>
                    <a:pt x="1371828" y="1243753"/>
                  </a:lnTo>
                  <a:lnTo>
                    <a:pt x="1341470" y="1278400"/>
                  </a:lnTo>
                  <a:lnTo>
                    <a:pt x="1311022" y="1312942"/>
                  </a:lnTo>
                  <a:lnTo>
                    <a:pt x="1280466" y="1347361"/>
                  </a:lnTo>
                  <a:lnTo>
                    <a:pt x="1249784" y="1381634"/>
                  </a:lnTo>
                  <a:lnTo>
                    <a:pt x="1218959" y="1415741"/>
                  </a:lnTo>
                  <a:lnTo>
                    <a:pt x="1187973" y="1449662"/>
                  </a:lnTo>
                  <a:lnTo>
                    <a:pt x="1156807" y="1483376"/>
                  </a:lnTo>
                  <a:lnTo>
                    <a:pt x="1125444" y="1516862"/>
                  </a:lnTo>
                  <a:lnTo>
                    <a:pt x="1093865" y="1550099"/>
                  </a:lnTo>
                  <a:lnTo>
                    <a:pt x="1062054" y="1583066"/>
                  </a:lnTo>
                  <a:lnTo>
                    <a:pt x="1029991" y="1615744"/>
                  </a:lnTo>
                  <a:lnTo>
                    <a:pt x="997659" y="1648110"/>
                  </a:lnTo>
                  <a:lnTo>
                    <a:pt x="965040" y="1680145"/>
                  </a:lnTo>
                  <a:lnTo>
                    <a:pt x="932116" y="1711828"/>
                  </a:lnTo>
                  <a:lnTo>
                    <a:pt x="898869" y="1743138"/>
                  </a:lnTo>
                  <a:lnTo>
                    <a:pt x="865281" y="1774054"/>
                  </a:lnTo>
                  <a:lnTo>
                    <a:pt x="831334" y="1804555"/>
                  </a:lnTo>
                  <a:lnTo>
                    <a:pt x="797011" y="1834621"/>
                  </a:lnTo>
                  <a:lnTo>
                    <a:pt x="762293" y="1864232"/>
                  </a:lnTo>
                  <a:lnTo>
                    <a:pt x="727162" y="1893365"/>
                  </a:lnTo>
                  <a:lnTo>
                    <a:pt x="691600" y="1922002"/>
                  </a:lnTo>
                  <a:lnTo>
                    <a:pt x="655591" y="1950120"/>
                  </a:lnTo>
                  <a:lnTo>
                    <a:pt x="619114" y="1977699"/>
                  </a:lnTo>
                  <a:lnTo>
                    <a:pt x="582154" y="2004719"/>
                  </a:lnTo>
                  <a:lnTo>
                    <a:pt x="544691" y="2031158"/>
                  </a:lnTo>
                  <a:lnTo>
                    <a:pt x="506707" y="2056997"/>
                  </a:lnTo>
                  <a:lnTo>
                    <a:pt x="468186" y="2082214"/>
                  </a:lnTo>
                  <a:lnTo>
                    <a:pt x="429108" y="2106788"/>
                  </a:lnTo>
                  <a:lnTo>
                    <a:pt x="389456" y="2130700"/>
                  </a:lnTo>
                  <a:lnTo>
                    <a:pt x="349212" y="2153927"/>
                  </a:lnTo>
                  <a:lnTo>
                    <a:pt x="308359" y="2176450"/>
                  </a:lnTo>
                  <a:lnTo>
                    <a:pt x="266877" y="2198247"/>
                  </a:lnTo>
                  <a:lnTo>
                    <a:pt x="224749" y="2219299"/>
                  </a:lnTo>
                  <a:lnTo>
                    <a:pt x="181958" y="2239584"/>
                  </a:lnTo>
                  <a:lnTo>
                    <a:pt x="138485" y="2259081"/>
                  </a:lnTo>
                  <a:lnTo>
                    <a:pt x="94312" y="2277770"/>
                  </a:lnTo>
                  <a:lnTo>
                    <a:pt x="49421" y="2295630"/>
                  </a:lnTo>
                  <a:lnTo>
                    <a:pt x="3795" y="2312640"/>
                  </a:lnTo>
                  <a:lnTo>
                    <a:pt x="0" y="2313961"/>
                  </a:lnTo>
                </a:path>
              </a:pathLst>
            </a:custGeom>
            <a:ln w="250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536295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0" y="9754527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337071" y="2147106"/>
            <a:ext cx="5617210" cy="152590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850" spc="-919">
                <a:solidFill>
                  <a:srgbClr val="FFFFFF"/>
                </a:solidFill>
              </a:rPr>
              <a:t>Спасибо</a:t>
            </a:r>
            <a:r>
              <a:rPr dirty="0" sz="9850" spc="-919">
                <a:solidFill>
                  <a:srgbClr val="FFFFFF"/>
                </a:solidFill>
                <a:latin typeface="Verdana"/>
                <a:cs typeface="Verdana"/>
              </a:rPr>
              <a:t>!</a:t>
            </a:r>
            <a:endParaRPr sz="985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83603" y="7196467"/>
            <a:ext cx="1095375" cy="1095375"/>
          </a:xfrm>
          <a:custGeom>
            <a:avLst/>
            <a:gdLst/>
            <a:ahLst/>
            <a:cxnLst/>
            <a:rect l="l" t="t" r="r" b="b"/>
            <a:pathLst>
              <a:path w="1095375" h="1095375">
                <a:moveTo>
                  <a:pt x="831100" y="546455"/>
                </a:moveTo>
                <a:lnTo>
                  <a:pt x="714832" y="546455"/>
                </a:lnTo>
                <a:lnTo>
                  <a:pt x="702246" y="543915"/>
                </a:lnTo>
                <a:lnTo>
                  <a:pt x="691959" y="536994"/>
                </a:lnTo>
                <a:lnTo>
                  <a:pt x="685038" y="526707"/>
                </a:lnTo>
                <a:lnTo>
                  <a:pt x="682498" y="514108"/>
                </a:lnTo>
                <a:lnTo>
                  <a:pt x="682498" y="383197"/>
                </a:lnTo>
                <a:lnTo>
                  <a:pt x="685355" y="369036"/>
                </a:lnTo>
                <a:lnTo>
                  <a:pt x="693166" y="357466"/>
                </a:lnTo>
                <a:lnTo>
                  <a:pt x="704748" y="349643"/>
                </a:lnTo>
                <a:lnTo>
                  <a:pt x="718908" y="346773"/>
                </a:lnTo>
                <a:lnTo>
                  <a:pt x="831088" y="346773"/>
                </a:lnTo>
                <a:lnTo>
                  <a:pt x="831088" y="254711"/>
                </a:lnTo>
                <a:lnTo>
                  <a:pt x="718908" y="254711"/>
                </a:lnTo>
                <a:lnTo>
                  <a:pt x="668947" y="264833"/>
                </a:lnTo>
                <a:lnTo>
                  <a:pt x="628091" y="292392"/>
                </a:lnTo>
                <a:lnTo>
                  <a:pt x="600532" y="333235"/>
                </a:lnTo>
                <a:lnTo>
                  <a:pt x="590423" y="383197"/>
                </a:lnTo>
                <a:lnTo>
                  <a:pt x="590423" y="514108"/>
                </a:lnTo>
                <a:lnTo>
                  <a:pt x="587870" y="526707"/>
                </a:lnTo>
                <a:lnTo>
                  <a:pt x="580948" y="536994"/>
                </a:lnTo>
                <a:lnTo>
                  <a:pt x="570661" y="543915"/>
                </a:lnTo>
                <a:lnTo>
                  <a:pt x="558076" y="546455"/>
                </a:lnTo>
                <a:lnTo>
                  <a:pt x="441833" y="546455"/>
                </a:lnTo>
                <a:lnTo>
                  <a:pt x="441833" y="638517"/>
                </a:lnTo>
                <a:lnTo>
                  <a:pt x="558088" y="638517"/>
                </a:lnTo>
                <a:lnTo>
                  <a:pt x="570661" y="641070"/>
                </a:lnTo>
                <a:lnTo>
                  <a:pt x="580948" y="647992"/>
                </a:lnTo>
                <a:lnTo>
                  <a:pt x="587870" y="658279"/>
                </a:lnTo>
                <a:lnTo>
                  <a:pt x="590423" y="670864"/>
                </a:lnTo>
                <a:lnTo>
                  <a:pt x="590423" y="1095375"/>
                </a:lnTo>
                <a:lnTo>
                  <a:pt x="682498" y="1095375"/>
                </a:lnTo>
                <a:lnTo>
                  <a:pt x="682498" y="670864"/>
                </a:lnTo>
                <a:lnTo>
                  <a:pt x="685038" y="658279"/>
                </a:lnTo>
                <a:lnTo>
                  <a:pt x="691959" y="647992"/>
                </a:lnTo>
                <a:lnTo>
                  <a:pt x="702246" y="641070"/>
                </a:lnTo>
                <a:lnTo>
                  <a:pt x="714832" y="638517"/>
                </a:lnTo>
                <a:lnTo>
                  <a:pt x="831100" y="638517"/>
                </a:lnTo>
                <a:lnTo>
                  <a:pt x="831100" y="546455"/>
                </a:lnTo>
                <a:close/>
              </a:path>
              <a:path w="1095375" h="1095375">
                <a:moveTo>
                  <a:pt x="1095375" y="133413"/>
                </a:moveTo>
                <a:lnTo>
                  <a:pt x="1088555" y="91300"/>
                </a:lnTo>
                <a:lnTo>
                  <a:pt x="1069594" y="54686"/>
                </a:lnTo>
                <a:lnTo>
                  <a:pt x="1040701" y="25781"/>
                </a:lnTo>
                <a:lnTo>
                  <a:pt x="1004087" y="6819"/>
                </a:lnTo>
                <a:lnTo>
                  <a:pt x="961961" y="0"/>
                </a:lnTo>
                <a:lnTo>
                  <a:pt x="133400" y="0"/>
                </a:lnTo>
                <a:lnTo>
                  <a:pt x="91274" y="6819"/>
                </a:lnTo>
                <a:lnTo>
                  <a:pt x="54660" y="25781"/>
                </a:lnTo>
                <a:lnTo>
                  <a:pt x="25768" y="54686"/>
                </a:lnTo>
                <a:lnTo>
                  <a:pt x="6807" y="91300"/>
                </a:lnTo>
                <a:lnTo>
                  <a:pt x="0" y="133413"/>
                </a:lnTo>
                <a:lnTo>
                  <a:pt x="0" y="961974"/>
                </a:lnTo>
                <a:lnTo>
                  <a:pt x="6807" y="1004100"/>
                </a:lnTo>
                <a:lnTo>
                  <a:pt x="25768" y="1040714"/>
                </a:lnTo>
                <a:lnTo>
                  <a:pt x="54660" y="1069606"/>
                </a:lnTo>
                <a:lnTo>
                  <a:pt x="91274" y="1088567"/>
                </a:lnTo>
                <a:lnTo>
                  <a:pt x="133400" y="1095375"/>
                </a:lnTo>
                <a:lnTo>
                  <a:pt x="525741" y="1095375"/>
                </a:lnTo>
                <a:lnTo>
                  <a:pt x="525741" y="703199"/>
                </a:lnTo>
                <a:lnTo>
                  <a:pt x="409486" y="703199"/>
                </a:lnTo>
                <a:lnTo>
                  <a:pt x="396887" y="700659"/>
                </a:lnTo>
                <a:lnTo>
                  <a:pt x="386600" y="693737"/>
                </a:lnTo>
                <a:lnTo>
                  <a:pt x="379679" y="683450"/>
                </a:lnTo>
                <a:lnTo>
                  <a:pt x="377139" y="670864"/>
                </a:lnTo>
                <a:lnTo>
                  <a:pt x="377139" y="514108"/>
                </a:lnTo>
                <a:lnTo>
                  <a:pt x="379679" y="501523"/>
                </a:lnTo>
                <a:lnTo>
                  <a:pt x="386600" y="491248"/>
                </a:lnTo>
                <a:lnTo>
                  <a:pt x="396887" y="484314"/>
                </a:lnTo>
                <a:lnTo>
                  <a:pt x="409486" y="481761"/>
                </a:lnTo>
                <a:lnTo>
                  <a:pt x="525741" y="481761"/>
                </a:lnTo>
                <a:lnTo>
                  <a:pt x="525741" y="383197"/>
                </a:lnTo>
                <a:lnTo>
                  <a:pt x="530847" y="338963"/>
                </a:lnTo>
                <a:lnTo>
                  <a:pt x="545401" y="298323"/>
                </a:lnTo>
                <a:lnTo>
                  <a:pt x="568223" y="262458"/>
                </a:lnTo>
                <a:lnTo>
                  <a:pt x="598157" y="232524"/>
                </a:lnTo>
                <a:lnTo>
                  <a:pt x="634022" y="209702"/>
                </a:lnTo>
                <a:lnTo>
                  <a:pt x="674662" y="195148"/>
                </a:lnTo>
                <a:lnTo>
                  <a:pt x="718908" y="190030"/>
                </a:lnTo>
                <a:lnTo>
                  <a:pt x="863434" y="190030"/>
                </a:lnTo>
                <a:lnTo>
                  <a:pt x="876020" y="192582"/>
                </a:lnTo>
                <a:lnTo>
                  <a:pt x="886294" y="199504"/>
                </a:lnTo>
                <a:lnTo>
                  <a:pt x="893229" y="209791"/>
                </a:lnTo>
                <a:lnTo>
                  <a:pt x="895781" y="222364"/>
                </a:lnTo>
                <a:lnTo>
                  <a:pt x="895781" y="379120"/>
                </a:lnTo>
                <a:lnTo>
                  <a:pt x="893229" y="391706"/>
                </a:lnTo>
                <a:lnTo>
                  <a:pt x="886294" y="401993"/>
                </a:lnTo>
                <a:lnTo>
                  <a:pt x="876020" y="408914"/>
                </a:lnTo>
                <a:lnTo>
                  <a:pt x="863422" y="411454"/>
                </a:lnTo>
                <a:lnTo>
                  <a:pt x="747179" y="411454"/>
                </a:lnTo>
                <a:lnTo>
                  <a:pt x="747179" y="481761"/>
                </a:lnTo>
                <a:lnTo>
                  <a:pt x="863434" y="481761"/>
                </a:lnTo>
                <a:lnTo>
                  <a:pt x="876020" y="484314"/>
                </a:lnTo>
                <a:lnTo>
                  <a:pt x="886294" y="491248"/>
                </a:lnTo>
                <a:lnTo>
                  <a:pt x="893229" y="501523"/>
                </a:lnTo>
                <a:lnTo>
                  <a:pt x="895781" y="514108"/>
                </a:lnTo>
                <a:lnTo>
                  <a:pt x="895781" y="670864"/>
                </a:lnTo>
                <a:lnTo>
                  <a:pt x="893229" y="683450"/>
                </a:lnTo>
                <a:lnTo>
                  <a:pt x="886294" y="693737"/>
                </a:lnTo>
                <a:lnTo>
                  <a:pt x="876020" y="700659"/>
                </a:lnTo>
                <a:lnTo>
                  <a:pt x="863422" y="703199"/>
                </a:lnTo>
                <a:lnTo>
                  <a:pt x="747179" y="703199"/>
                </a:lnTo>
                <a:lnTo>
                  <a:pt x="747179" y="1095375"/>
                </a:lnTo>
                <a:lnTo>
                  <a:pt x="961961" y="1095375"/>
                </a:lnTo>
                <a:lnTo>
                  <a:pt x="1004087" y="1088567"/>
                </a:lnTo>
                <a:lnTo>
                  <a:pt x="1040701" y="1069606"/>
                </a:lnTo>
                <a:lnTo>
                  <a:pt x="1069594" y="1040714"/>
                </a:lnTo>
                <a:lnTo>
                  <a:pt x="1088555" y="1004100"/>
                </a:lnTo>
                <a:lnTo>
                  <a:pt x="1095375" y="961974"/>
                </a:lnTo>
                <a:lnTo>
                  <a:pt x="1095375" y="1334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594649" y="7200024"/>
            <a:ext cx="1095375" cy="1095375"/>
          </a:xfrm>
          <a:custGeom>
            <a:avLst/>
            <a:gdLst/>
            <a:ahLst/>
            <a:cxnLst/>
            <a:rect l="l" t="t" r="r" b="b"/>
            <a:pathLst>
              <a:path w="1095375" h="1095375">
                <a:moveTo>
                  <a:pt x="708152" y="547687"/>
                </a:moveTo>
                <a:lnTo>
                  <a:pt x="699947" y="497039"/>
                </a:lnTo>
                <a:lnTo>
                  <a:pt x="677138" y="452996"/>
                </a:lnTo>
                <a:lnTo>
                  <a:pt x="642378" y="418236"/>
                </a:lnTo>
                <a:lnTo>
                  <a:pt x="598335" y="395427"/>
                </a:lnTo>
                <a:lnTo>
                  <a:pt x="547687" y="387223"/>
                </a:lnTo>
                <a:lnTo>
                  <a:pt x="497027" y="395427"/>
                </a:lnTo>
                <a:lnTo>
                  <a:pt x="452983" y="418236"/>
                </a:lnTo>
                <a:lnTo>
                  <a:pt x="418223" y="452996"/>
                </a:lnTo>
                <a:lnTo>
                  <a:pt x="395427" y="497039"/>
                </a:lnTo>
                <a:lnTo>
                  <a:pt x="387235" y="547687"/>
                </a:lnTo>
                <a:lnTo>
                  <a:pt x="395427" y="598347"/>
                </a:lnTo>
                <a:lnTo>
                  <a:pt x="418223" y="642391"/>
                </a:lnTo>
                <a:lnTo>
                  <a:pt x="452983" y="677151"/>
                </a:lnTo>
                <a:lnTo>
                  <a:pt x="497027" y="699947"/>
                </a:lnTo>
                <a:lnTo>
                  <a:pt x="547687" y="708139"/>
                </a:lnTo>
                <a:lnTo>
                  <a:pt x="598335" y="699947"/>
                </a:lnTo>
                <a:lnTo>
                  <a:pt x="642378" y="677151"/>
                </a:lnTo>
                <a:lnTo>
                  <a:pt x="677138" y="642391"/>
                </a:lnTo>
                <a:lnTo>
                  <a:pt x="699947" y="598347"/>
                </a:lnTo>
                <a:lnTo>
                  <a:pt x="708152" y="547687"/>
                </a:lnTo>
                <a:close/>
              </a:path>
              <a:path w="1095375" h="1095375">
                <a:moveTo>
                  <a:pt x="900684" y="290957"/>
                </a:moveTo>
                <a:lnTo>
                  <a:pt x="894181" y="258864"/>
                </a:lnTo>
                <a:lnTo>
                  <a:pt x="893102" y="253530"/>
                </a:lnTo>
                <a:lnTo>
                  <a:pt x="872451" y="222910"/>
                </a:lnTo>
                <a:lnTo>
                  <a:pt x="841844" y="202260"/>
                </a:lnTo>
                <a:lnTo>
                  <a:pt x="836510" y="201180"/>
                </a:lnTo>
                <a:lnTo>
                  <a:pt x="836510" y="323049"/>
                </a:lnTo>
                <a:lnTo>
                  <a:pt x="831456" y="348005"/>
                </a:lnTo>
                <a:lnTo>
                  <a:pt x="817676" y="368414"/>
                </a:lnTo>
                <a:lnTo>
                  <a:pt x="797280" y="382181"/>
                </a:lnTo>
                <a:lnTo>
                  <a:pt x="772325" y="387223"/>
                </a:lnTo>
                <a:lnTo>
                  <a:pt x="772325" y="547687"/>
                </a:lnTo>
                <a:lnTo>
                  <a:pt x="767740" y="592899"/>
                </a:lnTo>
                <a:lnTo>
                  <a:pt x="754634" y="635038"/>
                </a:lnTo>
                <a:lnTo>
                  <a:pt x="733894" y="673201"/>
                </a:lnTo>
                <a:lnTo>
                  <a:pt x="706450" y="706450"/>
                </a:lnTo>
                <a:lnTo>
                  <a:pt x="673188" y="733907"/>
                </a:lnTo>
                <a:lnTo>
                  <a:pt x="635025" y="754646"/>
                </a:lnTo>
                <a:lnTo>
                  <a:pt x="592886" y="767753"/>
                </a:lnTo>
                <a:lnTo>
                  <a:pt x="547687" y="772325"/>
                </a:lnTo>
                <a:lnTo>
                  <a:pt x="502475" y="767753"/>
                </a:lnTo>
                <a:lnTo>
                  <a:pt x="460336" y="754646"/>
                </a:lnTo>
                <a:lnTo>
                  <a:pt x="422173" y="733907"/>
                </a:lnTo>
                <a:lnTo>
                  <a:pt x="388924" y="706450"/>
                </a:lnTo>
                <a:lnTo>
                  <a:pt x="361467" y="673201"/>
                </a:lnTo>
                <a:lnTo>
                  <a:pt x="340728" y="635038"/>
                </a:lnTo>
                <a:lnTo>
                  <a:pt x="327621" y="592899"/>
                </a:lnTo>
                <a:lnTo>
                  <a:pt x="323049" y="547687"/>
                </a:lnTo>
                <a:lnTo>
                  <a:pt x="327621" y="502488"/>
                </a:lnTo>
                <a:lnTo>
                  <a:pt x="340728" y="460349"/>
                </a:lnTo>
                <a:lnTo>
                  <a:pt x="361467" y="422186"/>
                </a:lnTo>
                <a:lnTo>
                  <a:pt x="388924" y="388924"/>
                </a:lnTo>
                <a:lnTo>
                  <a:pt x="422173" y="361480"/>
                </a:lnTo>
                <a:lnTo>
                  <a:pt x="460336" y="340741"/>
                </a:lnTo>
                <a:lnTo>
                  <a:pt x="502475" y="327634"/>
                </a:lnTo>
                <a:lnTo>
                  <a:pt x="547687" y="323049"/>
                </a:lnTo>
                <a:lnTo>
                  <a:pt x="592886" y="327634"/>
                </a:lnTo>
                <a:lnTo>
                  <a:pt x="635025" y="340741"/>
                </a:lnTo>
                <a:lnTo>
                  <a:pt x="673188" y="361480"/>
                </a:lnTo>
                <a:lnTo>
                  <a:pt x="706450" y="388924"/>
                </a:lnTo>
                <a:lnTo>
                  <a:pt x="733894" y="422186"/>
                </a:lnTo>
                <a:lnTo>
                  <a:pt x="754634" y="460349"/>
                </a:lnTo>
                <a:lnTo>
                  <a:pt x="767740" y="502488"/>
                </a:lnTo>
                <a:lnTo>
                  <a:pt x="772325" y="547687"/>
                </a:lnTo>
                <a:lnTo>
                  <a:pt x="772325" y="387223"/>
                </a:lnTo>
                <a:lnTo>
                  <a:pt x="747369" y="382181"/>
                </a:lnTo>
                <a:lnTo>
                  <a:pt x="726960" y="368414"/>
                </a:lnTo>
                <a:lnTo>
                  <a:pt x="713193" y="348005"/>
                </a:lnTo>
                <a:lnTo>
                  <a:pt x="708152" y="323049"/>
                </a:lnTo>
                <a:lnTo>
                  <a:pt x="713193" y="298094"/>
                </a:lnTo>
                <a:lnTo>
                  <a:pt x="726960" y="277685"/>
                </a:lnTo>
                <a:lnTo>
                  <a:pt x="747369" y="263918"/>
                </a:lnTo>
                <a:lnTo>
                  <a:pt x="772325" y="258864"/>
                </a:lnTo>
                <a:lnTo>
                  <a:pt x="797280" y="263918"/>
                </a:lnTo>
                <a:lnTo>
                  <a:pt x="817676" y="277685"/>
                </a:lnTo>
                <a:lnTo>
                  <a:pt x="831456" y="298094"/>
                </a:lnTo>
                <a:lnTo>
                  <a:pt x="836510" y="323049"/>
                </a:lnTo>
                <a:lnTo>
                  <a:pt x="836510" y="201180"/>
                </a:lnTo>
                <a:lnTo>
                  <a:pt x="804418" y="194678"/>
                </a:lnTo>
                <a:lnTo>
                  <a:pt x="290957" y="194678"/>
                </a:lnTo>
                <a:lnTo>
                  <a:pt x="253517" y="202260"/>
                </a:lnTo>
                <a:lnTo>
                  <a:pt x="222910" y="222910"/>
                </a:lnTo>
                <a:lnTo>
                  <a:pt x="202260" y="253530"/>
                </a:lnTo>
                <a:lnTo>
                  <a:pt x="194691" y="290957"/>
                </a:lnTo>
                <a:lnTo>
                  <a:pt x="194691" y="804418"/>
                </a:lnTo>
                <a:lnTo>
                  <a:pt x="202260" y="841857"/>
                </a:lnTo>
                <a:lnTo>
                  <a:pt x="222910" y="872464"/>
                </a:lnTo>
                <a:lnTo>
                  <a:pt x="253517" y="893114"/>
                </a:lnTo>
                <a:lnTo>
                  <a:pt x="290957" y="900684"/>
                </a:lnTo>
                <a:lnTo>
                  <a:pt x="804418" y="900684"/>
                </a:lnTo>
                <a:lnTo>
                  <a:pt x="841844" y="893114"/>
                </a:lnTo>
                <a:lnTo>
                  <a:pt x="872451" y="872464"/>
                </a:lnTo>
                <a:lnTo>
                  <a:pt x="893102" y="841857"/>
                </a:lnTo>
                <a:lnTo>
                  <a:pt x="900684" y="804418"/>
                </a:lnTo>
                <a:lnTo>
                  <a:pt x="900684" y="772325"/>
                </a:lnTo>
                <a:lnTo>
                  <a:pt x="900684" y="387223"/>
                </a:lnTo>
                <a:lnTo>
                  <a:pt x="900684" y="290957"/>
                </a:lnTo>
                <a:close/>
              </a:path>
              <a:path w="1095375" h="1095375">
                <a:moveTo>
                  <a:pt x="1095375" y="162585"/>
                </a:moveTo>
                <a:lnTo>
                  <a:pt x="1090942" y="130492"/>
                </a:lnTo>
                <a:lnTo>
                  <a:pt x="1089469" y="119824"/>
                </a:lnTo>
                <a:lnTo>
                  <a:pt x="1072870" y="81114"/>
                </a:lnTo>
                <a:lnTo>
                  <a:pt x="1047242" y="48120"/>
                </a:lnTo>
                <a:lnTo>
                  <a:pt x="1014247" y="22504"/>
                </a:lnTo>
                <a:lnTo>
                  <a:pt x="975537" y="5905"/>
                </a:lnTo>
                <a:lnTo>
                  <a:pt x="964869" y="4432"/>
                </a:lnTo>
                <a:lnTo>
                  <a:pt x="964869" y="290957"/>
                </a:lnTo>
                <a:lnTo>
                  <a:pt x="964869" y="804418"/>
                </a:lnTo>
                <a:lnTo>
                  <a:pt x="956665" y="855078"/>
                </a:lnTo>
                <a:lnTo>
                  <a:pt x="933869" y="899121"/>
                </a:lnTo>
                <a:lnTo>
                  <a:pt x="899109" y="933881"/>
                </a:lnTo>
                <a:lnTo>
                  <a:pt x="855065" y="956678"/>
                </a:lnTo>
                <a:lnTo>
                  <a:pt x="804418" y="964869"/>
                </a:lnTo>
                <a:lnTo>
                  <a:pt x="290957" y="964869"/>
                </a:lnTo>
                <a:lnTo>
                  <a:pt x="240296" y="956678"/>
                </a:lnTo>
                <a:lnTo>
                  <a:pt x="196253" y="933881"/>
                </a:lnTo>
                <a:lnTo>
                  <a:pt x="161493" y="899121"/>
                </a:lnTo>
                <a:lnTo>
                  <a:pt x="138696" y="855078"/>
                </a:lnTo>
                <a:lnTo>
                  <a:pt x="130505" y="804418"/>
                </a:lnTo>
                <a:lnTo>
                  <a:pt x="130505" y="290957"/>
                </a:lnTo>
                <a:lnTo>
                  <a:pt x="138696" y="240309"/>
                </a:lnTo>
                <a:lnTo>
                  <a:pt x="161493" y="196265"/>
                </a:lnTo>
                <a:lnTo>
                  <a:pt x="196253" y="161505"/>
                </a:lnTo>
                <a:lnTo>
                  <a:pt x="240296" y="138696"/>
                </a:lnTo>
                <a:lnTo>
                  <a:pt x="290957" y="130492"/>
                </a:lnTo>
                <a:lnTo>
                  <a:pt x="804418" y="130492"/>
                </a:lnTo>
                <a:lnTo>
                  <a:pt x="855065" y="138696"/>
                </a:lnTo>
                <a:lnTo>
                  <a:pt x="899109" y="161505"/>
                </a:lnTo>
                <a:lnTo>
                  <a:pt x="933869" y="196265"/>
                </a:lnTo>
                <a:lnTo>
                  <a:pt x="956665" y="240309"/>
                </a:lnTo>
                <a:lnTo>
                  <a:pt x="964869" y="290957"/>
                </a:lnTo>
                <a:lnTo>
                  <a:pt x="964869" y="4432"/>
                </a:lnTo>
                <a:lnTo>
                  <a:pt x="932776" y="0"/>
                </a:lnTo>
                <a:lnTo>
                  <a:pt x="162598" y="0"/>
                </a:lnTo>
                <a:lnTo>
                  <a:pt x="119824" y="5905"/>
                </a:lnTo>
                <a:lnTo>
                  <a:pt x="81114" y="22504"/>
                </a:lnTo>
                <a:lnTo>
                  <a:pt x="48120" y="48120"/>
                </a:lnTo>
                <a:lnTo>
                  <a:pt x="22491" y="81114"/>
                </a:lnTo>
                <a:lnTo>
                  <a:pt x="5892" y="119824"/>
                </a:lnTo>
                <a:lnTo>
                  <a:pt x="0" y="162585"/>
                </a:lnTo>
                <a:lnTo>
                  <a:pt x="0" y="932776"/>
                </a:lnTo>
                <a:lnTo>
                  <a:pt x="5892" y="975550"/>
                </a:lnTo>
                <a:lnTo>
                  <a:pt x="22491" y="1014260"/>
                </a:lnTo>
                <a:lnTo>
                  <a:pt x="48120" y="1047254"/>
                </a:lnTo>
                <a:lnTo>
                  <a:pt x="81114" y="1072883"/>
                </a:lnTo>
                <a:lnTo>
                  <a:pt x="119824" y="1089482"/>
                </a:lnTo>
                <a:lnTo>
                  <a:pt x="162598" y="1095375"/>
                </a:lnTo>
                <a:lnTo>
                  <a:pt x="932776" y="1095375"/>
                </a:lnTo>
                <a:lnTo>
                  <a:pt x="975537" y="1089482"/>
                </a:lnTo>
                <a:lnTo>
                  <a:pt x="1014247" y="1072883"/>
                </a:lnTo>
                <a:lnTo>
                  <a:pt x="1047242" y="1047254"/>
                </a:lnTo>
                <a:lnTo>
                  <a:pt x="1072870" y="1014260"/>
                </a:lnTo>
                <a:lnTo>
                  <a:pt x="1089469" y="975550"/>
                </a:lnTo>
                <a:lnTo>
                  <a:pt x="1090942" y="964869"/>
                </a:lnTo>
                <a:lnTo>
                  <a:pt x="1095375" y="932776"/>
                </a:lnTo>
                <a:lnTo>
                  <a:pt x="1095375" y="162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10105453" y="7200303"/>
            <a:ext cx="1095375" cy="1095375"/>
            <a:chOff x="10105453" y="7200303"/>
            <a:chExt cx="1095375" cy="109537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32224" y="7394981"/>
              <a:ext cx="64185" cy="6418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105453" y="7200303"/>
              <a:ext cx="1095375" cy="1095375"/>
            </a:xfrm>
            <a:custGeom>
              <a:avLst/>
              <a:gdLst/>
              <a:ahLst/>
              <a:cxnLst/>
              <a:rect l="l" t="t" r="r" b="b"/>
              <a:pathLst>
                <a:path w="1095375" h="1095375">
                  <a:moveTo>
                    <a:pt x="290944" y="451408"/>
                  </a:moveTo>
                  <a:lnTo>
                    <a:pt x="226771" y="451408"/>
                  </a:lnTo>
                  <a:lnTo>
                    <a:pt x="226771" y="900684"/>
                  </a:lnTo>
                  <a:lnTo>
                    <a:pt x="290944" y="900684"/>
                  </a:lnTo>
                  <a:lnTo>
                    <a:pt x="290944" y="451408"/>
                  </a:lnTo>
                  <a:close/>
                </a:path>
                <a:path w="1095375" h="1095375">
                  <a:moveTo>
                    <a:pt x="868591" y="587362"/>
                  </a:moveTo>
                  <a:lnTo>
                    <a:pt x="860513" y="540905"/>
                  </a:lnTo>
                  <a:lnTo>
                    <a:pt x="837209" y="500367"/>
                  </a:lnTo>
                  <a:lnTo>
                    <a:pt x="800087" y="469646"/>
                  </a:lnTo>
                  <a:lnTo>
                    <a:pt x="750544" y="452577"/>
                  </a:lnTo>
                  <a:lnTo>
                    <a:pt x="713333" y="450723"/>
                  </a:lnTo>
                  <a:lnTo>
                    <a:pt x="677278" y="456996"/>
                  </a:lnTo>
                  <a:lnTo>
                    <a:pt x="644575" y="470725"/>
                  </a:lnTo>
                  <a:lnTo>
                    <a:pt x="617423" y="491210"/>
                  </a:lnTo>
                  <a:lnTo>
                    <a:pt x="605840" y="502856"/>
                  </a:lnTo>
                  <a:lnTo>
                    <a:pt x="594652" y="511784"/>
                  </a:lnTo>
                  <a:lnTo>
                    <a:pt x="582371" y="515924"/>
                  </a:lnTo>
                  <a:lnTo>
                    <a:pt x="567486" y="513143"/>
                  </a:lnTo>
                  <a:lnTo>
                    <a:pt x="559320" y="508254"/>
                  </a:lnTo>
                  <a:lnTo>
                    <a:pt x="553085" y="501332"/>
                  </a:lnTo>
                  <a:lnTo>
                    <a:pt x="549084" y="492912"/>
                  </a:lnTo>
                  <a:lnTo>
                    <a:pt x="547674" y="483501"/>
                  </a:lnTo>
                  <a:lnTo>
                    <a:pt x="547674" y="451408"/>
                  </a:lnTo>
                  <a:lnTo>
                    <a:pt x="483501" y="451408"/>
                  </a:lnTo>
                  <a:lnTo>
                    <a:pt x="483501" y="900684"/>
                  </a:lnTo>
                  <a:lnTo>
                    <a:pt x="547674" y="900684"/>
                  </a:lnTo>
                  <a:lnTo>
                    <a:pt x="547674" y="643953"/>
                  </a:lnTo>
                  <a:lnTo>
                    <a:pt x="557784" y="594042"/>
                  </a:lnTo>
                  <a:lnTo>
                    <a:pt x="585317" y="553237"/>
                  </a:lnTo>
                  <a:lnTo>
                    <a:pt x="626122" y="525703"/>
                  </a:lnTo>
                  <a:lnTo>
                    <a:pt x="676046" y="515594"/>
                  </a:lnTo>
                  <a:lnTo>
                    <a:pt x="725957" y="525703"/>
                  </a:lnTo>
                  <a:lnTo>
                    <a:pt x="766775" y="553237"/>
                  </a:lnTo>
                  <a:lnTo>
                    <a:pt x="794308" y="594042"/>
                  </a:lnTo>
                  <a:lnTo>
                    <a:pt x="804418" y="643953"/>
                  </a:lnTo>
                  <a:lnTo>
                    <a:pt x="804418" y="900684"/>
                  </a:lnTo>
                  <a:lnTo>
                    <a:pt x="868591" y="900684"/>
                  </a:lnTo>
                  <a:lnTo>
                    <a:pt x="868591" y="587362"/>
                  </a:lnTo>
                  <a:close/>
                </a:path>
                <a:path w="1095375" h="1095375">
                  <a:moveTo>
                    <a:pt x="1095375" y="162585"/>
                  </a:moveTo>
                  <a:lnTo>
                    <a:pt x="1090942" y="130492"/>
                  </a:lnTo>
                  <a:lnTo>
                    <a:pt x="1089469" y="119824"/>
                  </a:lnTo>
                  <a:lnTo>
                    <a:pt x="1072870" y="81114"/>
                  </a:lnTo>
                  <a:lnTo>
                    <a:pt x="1047242" y="48120"/>
                  </a:lnTo>
                  <a:lnTo>
                    <a:pt x="1014247" y="22504"/>
                  </a:lnTo>
                  <a:lnTo>
                    <a:pt x="975537" y="5905"/>
                  </a:lnTo>
                  <a:lnTo>
                    <a:pt x="932776" y="0"/>
                  </a:lnTo>
                  <a:lnTo>
                    <a:pt x="932776" y="587362"/>
                  </a:lnTo>
                  <a:lnTo>
                    <a:pt x="932776" y="932776"/>
                  </a:lnTo>
                  <a:lnTo>
                    <a:pt x="930249" y="945273"/>
                  </a:lnTo>
                  <a:lnTo>
                    <a:pt x="923378" y="955471"/>
                  </a:lnTo>
                  <a:lnTo>
                    <a:pt x="913168" y="962342"/>
                  </a:lnTo>
                  <a:lnTo>
                    <a:pt x="900684" y="964857"/>
                  </a:lnTo>
                  <a:lnTo>
                    <a:pt x="772325" y="964857"/>
                  </a:lnTo>
                  <a:lnTo>
                    <a:pt x="759815" y="962342"/>
                  </a:lnTo>
                  <a:lnTo>
                    <a:pt x="749617" y="955471"/>
                  </a:lnTo>
                  <a:lnTo>
                    <a:pt x="742746" y="945273"/>
                  </a:lnTo>
                  <a:lnTo>
                    <a:pt x="740232" y="932776"/>
                  </a:lnTo>
                  <a:lnTo>
                    <a:pt x="740232" y="643953"/>
                  </a:lnTo>
                  <a:lnTo>
                    <a:pt x="735177" y="618998"/>
                  </a:lnTo>
                  <a:lnTo>
                    <a:pt x="721398" y="598601"/>
                  </a:lnTo>
                  <a:lnTo>
                    <a:pt x="701001" y="584822"/>
                  </a:lnTo>
                  <a:lnTo>
                    <a:pt x="676046" y="579767"/>
                  </a:lnTo>
                  <a:lnTo>
                    <a:pt x="651078" y="584822"/>
                  </a:lnTo>
                  <a:lnTo>
                    <a:pt x="630682" y="598601"/>
                  </a:lnTo>
                  <a:lnTo>
                    <a:pt x="616902" y="618998"/>
                  </a:lnTo>
                  <a:lnTo>
                    <a:pt x="611860" y="643953"/>
                  </a:lnTo>
                  <a:lnTo>
                    <a:pt x="611860" y="932776"/>
                  </a:lnTo>
                  <a:lnTo>
                    <a:pt x="609333" y="945273"/>
                  </a:lnTo>
                  <a:lnTo>
                    <a:pt x="602462" y="955471"/>
                  </a:lnTo>
                  <a:lnTo>
                    <a:pt x="592264" y="962342"/>
                  </a:lnTo>
                  <a:lnTo>
                    <a:pt x="579780" y="964857"/>
                  </a:lnTo>
                  <a:lnTo>
                    <a:pt x="451408" y="964857"/>
                  </a:lnTo>
                  <a:lnTo>
                    <a:pt x="438912" y="962342"/>
                  </a:lnTo>
                  <a:lnTo>
                    <a:pt x="428713" y="955471"/>
                  </a:lnTo>
                  <a:lnTo>
                    <a:pt x="421830" y="945273"/>
                  </a:lnTo>
                  <a:lnTo>
                    <a:pt x="419315" y="932776"/>
                  </a:lnTo>
                  <a:lnTo>
                    <a:pt x="419315" y="419315"/>
                  </a:lnTo>
                  <a:lnTo>
                    <a:pt x="421830" y="406831"/>
                  </a:lnTo>
                  <a:lnTo>
                    <a:pt x="428713" y="396621"/>
                  </a:lnTo>
                  <a:lnTo>
                    <a:pt x="438912" y="389750"/>
                  </a:lnTo>
                  <a:lnTo>
                    <a:pt x="451408" y="387223"/>
                  </a:lnTo>
                  <a:lnTo>
                    <a:pt x="579780" y="387223"/>
                  </a:lnTo>
                  <a:lnTo>
                    <a:pt x="591426" y="389420"/>
                  </a:lnTo>
                  <a:lnTo>
                    <a:pt x="601179" y="395427"/>
                  </a:lnTo>
                  <a:lnTo>
                    <a:pt x="608190" y="404431"/>
                  </a:lnTo>
                  <a:lnTo>
                    <a:pt x="611644" y="415582"/>
                  </a:lnTo>
                  <a:lnTo>
                    <a:pt x="645807" y="399745"/>
                  </a:lnTo>
                  <a:lnTo>
                    <a:pt x="682815" y="389839"/>
                  </a:lnTo>
                  <a:lnTo>
                    <a:pt x="710742" y="387223"/>
                  </a:lnTo>
                  <a:lnTo>
                    <a:pt x="721525" y="386219"/>
                  </a:lnTo>
                  <a:lnTo>
                    <a:pt x="760818" y="389191"/>
                  </a:lnTo>
                  <a:lnTo>
                    <a:pt x="809790" y="403110"/>
                  </a:lnTo>
                  <a:lnTo>
                    <a:pt x="851776" y="426821"/>
                  </a:lnTo>
                  <a:lnTo>
                    <a:pt x="885926" y="458736"/>
                  </a:lnTo>
                  <a:lnTo>
                    <a:pt x="911377" y="497217"/>
                  </a:lnTo>
                  <a:lnTo>
                    <a:pt x="927277" y="540626"/>
                  </a:lnTo>
                  <a:lnTo>
                    <a:pt x="932776" y="587362"/>
                  </a:lnTo>
                  <a:lnTo>
                    <a:pt x="932776" y="0"/>
                  </a:lnTo>
                  <a:lnTo>
                    <a:pt x="355130" y="0"/>
                  </a:lnTo>
                  <a:lnTo>
                    <a:pt x="355130" y="226771"/>
                  </a:lnTo>
                  <a:lnTo>
                    <a:pt x="355130" y="419315"/>
                  </a:lnTo>
                  <a:lnTo>
                    <a:pt x="355130" y="932776"/>
                  </a:lnTo>
                  <a:lnTo>
                    <a:pt x="352602" y="945273"/>
                  </a:lnTo>
                  <a:lnTo>
                    <a:pt x="345732" y="955471"/>
                  </a:lnTo>
                  <a:lnTo>
                    <a:pt x="335534" y="962342"/>
                  </a:lnTo>
                  <a:lnTo>
                    <a:pt x="323049" y="964857"/>
                  </a:lnTo>
                  <a:lnTo>
                    <a:pt x="194678" y="964857"/>
                  </a:lnTo>
                  <a:lnTo>
                    <a:pt x="182181" y="962342"/>
                  </a:lnTo>
                  <a:lnTo>
                    <a:pt x="171983" y="955471"/>
                  </a:lnTo>
                  <a:lnTo>
                    <a:pt x="165100" y="945273"/>
                  </a:lnTo>
                  <a:lnTo>
                    <a:pt x="162585" y="932776"/>
                  </a:lnTo>
                  <a:lnTo>
                    <a:pt x="162585" y="419315"/>
                  </a:lnTo>
                  <a:lnTo>
                    <a:pt x="165100" y="406831"/>
                  </a:lnTo>
                  <a:lnTo>
                    <a:pt x="171983" y="396621"/>
                  </a:lnTo>
                  <a:lnTo>
                    <a:pt x="182181" y="389750"/>
                  </a:lnTo>
                  <a:lnTo>
                    <a:pt x="194678" y="387223"/>
                  </a:lnTo>
                  <a:lnTo>
                    <a:pt x="323049" y="387223"/>
                  </a:lnTo>
                  <a:lnTo>
                    <a:pt x="335534" y="389750"/>
                  </a:lnTo>
                  <a:lnTo>
                    <a:pt x="345732" y="396621"/>
                  </a:lnTo>
                  <a:lnTo>
                    <a:pt x="352602" y="406831"/>
                  </a:lnTo>
                  <a:lnTo>
                    <a:pt x="355130" y="419315"/>
                  </a:lnTo>
                  <a:lnTo>
                    <a:pt x="355130" y="226771"/>
                  </a:lnTo>
                  <a:lnTo>
                    <a:pt x="347548" y="264210"/>
                  </a:lnTo>
                  <a:lnTo>
                    <a:pt x="326898" y="294817"/>
                  </a:lnTo>
                  <a:lnTo>
                    <a:pt x="296291" y="315468"/>
                  </a:lnTo>
                  <a:lnTo>
                    <a:pt x="258864" y="323037"/>
                  </a:lnTo>
                  <a:lnTo>
                    <a:pt x="221424" y="315468"/>
                  </a:lnTo>
                  <a:lnTo>
                    <a:pt x="190817" y="294817"/>
                  </a:lnTo>
                  <a:lnTo>
                    <a:pt x="170154" y="264210"/>
                  </a:lnTo>
                  <a:lnTo>
                    <a:pt x="162585" y="226771"/>
                  </a:lnTo>
                  <a:lnTo>
                    <a:pt x="170154" y="189344"/>
                  </a:lnTo>
                  <a:lnTo>
                    <a:pt x="190817" y="158724"/>
                  </a:lnTo>
                  <a:lnTo>
                    <a:pt x="221424" y="138074"/>
                  </a:lnTo>
                  <a:lnTo>
                    <a:pt x="258864" y="130492"/>
                  </a:lnTo>
                  <a:lnTo>
                    <a:pt x="296291" y="138074"/>
                  </a:lnTo>
                  <a:lnTo>
                    <a:pt x="326898" y="158724"/>
                  </a:lnTo>
                  <a:lnTo>
                    <a:pt x="347548" y="189344"/>
                  </a:lnTo>
                  <a:lnTo>
                    <a:pt x="355130" y="226771"/>
                  </a:lnTo>
                  <a:lnTo>
                    <a:pt x="355130" y="0"/>
                  </a:lnTo>
                  <a:lnTo>
                    <a:pt x="162585" y="0"/>
                  </a:lnTo>
                  <a:lnTo>
                    <a:pt x="119811" y="5905"/>
                  </a:lnTo>
                  <a:lnTo>
                    <a:pt x="81102" y="22504"/>
                  </a:lnTo>
                  <a:lnTo>
                    <a:pt x="48107" y="48120"/>
                  </a:lnTo>
                  <a:lnTo>
                    <a:pt x="22491" y="81114"/>
                  </a:lnTo>
                  <a:lnTo>
                    <a:pt x="5892" y="119824"/>
                  </a:lnTo>
                  <a:lnTo>
                    <a:pt x="0" y="162585"/>
                  </a:lnTo>
                  <a:lnTo>
                    <a:pt x="0" y="932776"/>
                  </a:lnTo>
                  <a:lnTo>
                    <a:pt x="5892" y="975537"/>
                  </a:lnTo>
                  <a:lnTo>
                    <a:pt x="22491" y="1014247"/>
                  </a:lnTo>
                  <a:lnTo>
                    <a:pt x="48107" y="1047254"/>
                  </a:lnTo>
                  <a:lnTo>
                    <a:pt x="81102" y="1072883"/>
                  </a:lnTo>
                  <a:lnTo>
                    <a:pt x="119811" y="1089482"/>
                  </a:lnTo>
                  <a:lnTo>
                    <a:pt x="162585" y="1095375"/>
                  </a:lnTo>
                  <a:lnTo>
                    <a:pt x="932776" y="1095375"/>
                  </a:lnTo>
                  <a:lnTo>
                    <a:pt x="975537" y="1089482"/>
                  </a:lnTo>
                  <a:lnTo>
                    <a:pt x="1014247" y="1072883"/>
                  </a:lnTo>
                  <a:lnTo>
                    <a:pt x="1047242" y="1047254"/>
                  </a:lnTo>
                  <a:lnTo>
                    <a:pt x="1072870" y="1014247"/>
                  </a:lnTo>
                  <a:lnTo>
                    <a:pt x="1089469" y="975537"/>
                  </a:lnTo>
                  <a:lnTo>
                    <a:pt x="1090942" y="964857"/>
                  </a:lnTo>
                  <a:lnTo>
                    <a:pt x="1095375" y="932776"/>
                  </a:lnTo>
                  <a:lnTo>
                    <a:pt x="1095375" y="386219"/>
                  </a:lnTo>
                  <a:lnTo>
                    <a:pt x="1095375" y="323037"/>
                  </a:lnTo>
                  <a:lnTo>
                    <a:pt x="1095375" y="1625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2024-05-10T12:10:54Z</dcterms:created>
  <dcterms:modified xsi:type="dcterms:W3CDTF">2024-05-10T12:10:54Z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2024-05-10T00:00:00Z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2024-05-10T00:00:00Z</vt:filetime>
  </property>
</Properties>
</file>