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8" r:id="rId9"/>
    <p:sldId id="269" r:id="rId10"/>
    <p:sldId id="270" r:id="rId11"/>
    <p:sldId id="271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deep Sindham" initials="PS" lastIdx="1" clrIdx="0">
    <p:extLst>
      <p:ext uri="{19B8F6BF-5375-455C-9EA6-DF929625EA0E}">
        <p15:presenceInfo xmlns:p15="http://schemas.microsoft.com/office/powerpoint/2012/main" userId="53c07ea9832020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AC5135-F7DA-4E06-8366-679CE7F56FCA}" v="28" dt="2020-11-28T13:46:16.206"/>
    <p1510:client id="{47AC19FD-6E3F-46EF-A34A-3C79F3BA8FEE}" v="58" dt="2020-11-30T13:30:15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EDD221-11C3-4705-A237-4596AF55CEF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152C901-B804-4F41-9BE6-A3809899FC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There are many warehouses in many cities. </a:t>
          </a:r>
          <a:endParaRPr lang="en-US"/>
        </a:p>
      </dgm:t>
    </dgm:pt>
    <dgm:pt modelId="{D91F951C-B030-4B7E-AF31-1C10334CAE07}" type="parTrans" cxnId="{3B29A048-5038-44D5-87AC-F48162EDB0C2}">
      <dgm:prSet/>
      <dgm:spPr/>
      <dgm:t>
        <a:bodyPr/>
        <a:lstStyle/>
        <a:p>
          <a:endParaRPr lang="en-US"/>
        </a:p>
      </dgm:t>
    </dgm:pt>
    <dgm:pt modelId="{34AAB34B-423A-4BB8-B51C-2BB1D2B68B05}" type="sibTrans" cxnId="{3B29A048-5038-44D5-87AC-F48162EDB0C2}">
      <dgm:prSet/>
      <dgm:spPr/>
      <dgm:t>
        <a:bodyPr/>
        <a:lstStyle/>
        <a:p>
          <a:endParaRPr lang="en-US"/>
        </a:p>
      </dgm:t>
    </dgm:pt>
    <dgm:pt modelId="{508CE844-F149-4CEC-84A8-40E9FE7DA0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There are many suppliers supplying items to the warehouses. </a:t>
          </a:r>
          <a:endParaRPr lang="en-US"/>
        </a:p>
      </dgm:t>
    </dgm:pt>
    <dgm:pt modelId="{C4DA1606-7A11-4520-A6C4-07357E0D2098}" type="parTrans" cxnId="{4A778517-9C87-459E-91E9-C20017CFB20E}">
      <dgm:prSet/>
      <dgm:spPr/>
      <dgm:t>
        <a:bodyPr/>
        <a:lstStyle/>
        <a:p>
          <a:endParaRPr lang="en-US"/>
        </a:p>
      </dgm:t>
    </dgm:pt>
    <dgm:pt modelId="{F04FB479-1015-4647-8516-0D87E72E085D}" type="sibTrans" cxnId="{4A778517-9C87-459E-91E9-C20017CFB20E}">
      <dgm:prSet/>
      <dgm:spPr/>
      <dgm:t>
        <a:bodyPr/>
        <a:lstStyle/>
        <a:p>
          <a:endParaRPr lang="en-US"/>
        </a:p>
      </dgm:t>
    </dgm:pt>
    <dgm:pt modelId="{47E55B9A-34BC-4957-BAA1-04C1C79CDC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An item can be supplied by many suppliers to different warehouses. </a:t>
          </a:r>
          <a:endParaRPr lang="en-US" dirty="0"/>
        </a:p>
      </dgm:t>
    </dgm:pt>
    <dgm:pt modelId="{EE32FE2E-ADC6-488D-A54A-7D46DB228C7E}" type="parTrans" cxnId="{36FC16F6-9C96-453A-9F91-10890C73DE94}">
      <dgm:prSet/>
      <dgm:spPr/>
      <dgm:t>
        <a:bodyPr/>
        <a:lstStyle/>
        <a:p>
          <a:endParaRPr lang="en-US"/>
        </a:p>
      </dgm:t>
    </dgm:pt>
    <dgm:pt modelId="{FD51F04B-1ADA-4D70-AB23-37F326E54364}" type="sibTrans" cxnId="{36FC16F6-9C96-453A-9F91-10890C73DE94}">
      <dgm:prSet/>
      <dgm:spPr/>
      <dgm:t>
        <a:bodyPr/>
        <a:lstStyle/>
        <a:p>
          <a:endParaRPr lang="en-US"/>
        </a:p>
      </dgm:t>
    </dgm:pt>
    <dgm:pt modelId="{A055DA3F-D122-4ED4-A86C-8D6DE8A439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A customer can order different items of different quantities. </a:t>
          </a:r>
          <a:endParaRPr lang="en-US"/>
        </a:p>
      </dgm:t>
    </dgm:pt>
    <dgm:pt modelId="{2BCA1ABA-C1F9-4CBB-968E-F04EC01495FF}" type="parTrans" cxnId="{DB700A60-40F9-44C9-8713-062DCD9BF55B}">
      <dgm:prSet/>
      <dgm:spPr/>
      <dgm:t>
        <a:bodyPr/>
        <a:lstStyle/>
        <a:p>
          <a:endParaRPr lang="en-US"/>
        </a:p>
      </dgm:t>
    </dgm:pt>
    <dgm:pt modelId="{2E5CF9FE-9A31-4AEB-87D1-2D5A7D65C744}" type="sibTrans" cxnId="{DB700A60-40F9-44C9-8713-062DCD9BF55B}">
      <dgm:prSet/>
      <dgm:spPr/>
      <dgm:t>
        <a:bodyPr/>
        <a:lstStyle/>
        <a:p>
          <a:endParaRPr lang="en-US"/>
        </a:p>
      </dgm:t>
    </dgm:pt>
    <dgm:pt modelId="{75D960B3-74EF-49CF-9644-FBA0CEA04C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Payment can be made by either cash or online. </a:t>
          </a:r>
          <a:endParaRPr lang="en-US"/>
        </a:p>
      </dgm:t>
    </dgm:pt>
    <dgm:pt modelId="{5F78BA46-AC03-459B-8731-9607EEE5A9BC}" type="parTrans" cxnId="{BDE87C2E-2DE9-432B-B90E-85393E5739C3}">
      <dgm:prSet/>
      <dgm:spPr/>
      <dgm:t>
        <a:bodyPr/>
        <a:lstStyle/>
        <a:p>
          <a:endParaRPr lang="en-US"/>
        </a:p>
      </dgm:t>
    </dgm:pt>
    <dgm:pt modelId="{2D214017-B9F2-4C8D-A296-E7124C5A25BF}" type="sibTrans" cxnId="{BDE87C2E-2DE9-432B-B90E-85393E5739C3}">
      <dgm:prSet/>
      <dgm:spPr/>
      <dgm:t>
        <a:bodyPr/>
        <a:lstStyle/>
        <a:p>
          <a:endParaRPr lang="en-US"/>
        </a:p>
      </dgm:t>
    </dgm:pt>
    <dgm:pt modelId="{64A97CBA-20DE-451D-B60A-C987660DC5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Employees work at a particular warehouse, they can be either a worker, manager, driver etc. </a:t>
          </a:r>
          <a:endParaRPr lang="en-US"/>
        </a:p>
      </dgm:t>
    </dgm:pt>
    <dgm:pt modelId="{9FA1BD44-CD28-44F3-AF5C-501FB7408E71}" type="parTrans" cxnId="{B7D0BC22-8C69-4A76-8063-D2F2FCA3ECB5}">
      <dgm:prSet/>
      <dgm:spPr/>
      <dgm:t>
        <a:bodyPr/>
        <a:lstStyle/>
        <a:p>
          <a:endParaRPr lang="en-US"/>
        </a:p>
      </dgm:t>
    </dgm:pt>
    <dgm:pt modelId="{22360DBA-8872-4681-8F1D-58B53D37CE76}" type="sibTrans" cxnId="{B7D0BC22-8C69-4A76-8063-D2F2FCA3ECB5}">
      <dgm:prSet/>
      <dgm:spPr/>
      <dgm:t>
        <a:bodyPr/>
        <a:lstStyle/>
        <a:p>
          <a:endParaRPr lang="en-US"/>
        </a:p>
      </dgm:t>
    </dgm:pt>
    <dgm:pt modelId="{8A256C33-A5C8-4F17-89AC-03E69BA059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The delivery of an order is done by vehicles. </a:t>
          </a:r>
          <a:endParaRPr lang="en-US"/>
        </a:p>
      </dgm:t>
    </dgm:pt>
    <dgm:pt modelId="{13097241-D3F6-4CC0-BCF4-F58E9B5D3579}" type="parTrans" cxnId="{4612CB16-A261-4603-A3D1-B7724199E767}">
      <dgm:prSet/>
      <dgm:spPr/>
      <dgm:t>
        <a:bodyPr/>
        <a:lstStyle/>
        <a:p>
          <a:endParaRPr lang="en-US"/>
        </a:p>
      </dgm:t>
    </dgm:pt>
    <dgm:pt modelId="{44A0B75D-D106-41A6-B57C-D5138A385FE1}" type="sibTrans" cxnId="{4612CB16-A261-4603-A3D1-B7724199E767}">
      <dgm:prSet/>
      <dgm:spPr/>
      <dgm:t>
        <a:bodyPr/>
        <a:lstStyle/>
        <a:p>
          <a:endParaRPr lang="en-US"/>
        </a:p>
      </dgm:t>
    </dgm:pt>
    <dgm:pt modelId="{A8EE47A0-D74B-46EA-BA73-D66455FE608C}" type="pres">
      <dgm:prSet presAssocID="{3FEDD221-11C3-4705-A237-4596AF55CEF7}" presName="root" presStyleCnt="0">
        <dgm:presLayoutVars>
          <dgm:dir/>
          <dgm:resizeHandles val="exact"/>
        </dgm:presLayoutVars>
      </dgm:prSet>
      <dgm:spPr/>
    </dgm:pt>
    <dgm:pt modelId="{95B5283C-C3E7-46E9-9315-233B4A29EB10}" type="pres">
      <dgm:prSet presAssocID="{E152C901-B804-4F41-9BE6-A3809899FC73}" presName="compNode" presStyleCnt="0"/>
      <dgm:spPr/>
    </dgm:pt>
    <dgm:pt modelId="{84D9BADA-C79D-4FB8-B404-A6BF8B764701}" type="pres">
      <dgm:prSet presAssocID="{E152C901-B804-4F41-9BE6-A3809899FC73}" presName="bgRect" presStyleLbl="bgShp" presStyleIdx="0" presStyleCnt="7"/>
      <dgm:spPr/>
    </dgm:pt>
    <dgm:pt modelId="{E22E5974-264F-41B3-AD5B-65A25581CE11}" type="pres">
      <dgm:prSet presAssocID="{E152C901-B804-4F41-9BE6-A3809899FC73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770B8218-0A88-4966-88AC-366E899514DA}" type="pres">
      <dgm:prSet presAssocID="{E152C901-B804-4F41-9BE6-A3809899FC73}" presName="spaceRect" presStyleCnt="0"/>
      <dgm:spPr/>
    </dgm:pt>
    <dgm:pt modelId="{FB10229D-5A59-45A7-B310-B58976506367}" type="pres">
      <dgm:prSet presAssocID="{E152C901-B804-4F41-9BE6-A3809899FC73}" presName="parTx" presStyleLbl="revTx" presStyleIdx="0" presStyleCnt="7">
        <dgm:presLayoutVars>
          <dgm:chMax val="0"/>
          <dgm:chPref val="0"/>
        </dgm:presLayoutVars>
      </dgm:prSet>
      <dgm:spPr/>
    </dgm:pt>
    <dgm:pt modelId="{A80573C2-65F4-4435-A9E2-66876F8D2AD9}" type="pres">
      <dgm:prSet presAssocID="{34AAB34B-423A-4BB8-B51C-2BB1D2B68B05}" presName="sibTrans" presStyleCnt="0"/>
      <dgm:spPr/>
    </dgm:pt>
    <dgm:pt modelId="{E734E703-3CC2-487F-9335-386A54AF17D3}" type="pres">
      <dgm:prSet presAssocID="{508CE844-F149-4CEC-84A8-40E9FE7DA025}" presName="compNode" presStyleCnt="0"/>
      <dgm:spPr/>
    </dgm:pt>
    <dgm:pt modelId="{1FDF5AC6-8161-4424-B221-6168A46AF138}" type="pres">
      <dgm:prSet presAssocID="{508CE844-F149-4CEC-84A8-40E9FE7DA025}" presName="bgRect" presStyleLbl="bgShp" presStyleIdx="1" presStyleCnt="7"/>
      <dgm:spPr/>
    </dgm:pt>
    <dgm:pt modelId="{95FDC365-A6A6-43FC-9F14-F1B57F0F5F0A}" type="pres">
      <dgm:prSet presAssocID="{508CE844-F149-4CEC-84A8-40E9FE7DA025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819A8C4B-8519-4F8F-973E-D1976A3EDC16}" type="pres">
      <dgm:prSet presAssocID="{508CE844-F149-4CEC-84A8-40E9FE7DA025}" presName="spaceRect" presStyleCnt="0"/>
      <dgm:spPr/>
    </dgm:pt>
    <dgm:pt modelId="{56319AA7-14C1-4DF9-AE35-0BC55A82B21D}" type="pres">
      <dgm:prSet presAssocID="{508CE844-F149-4CEC-84A8-40E9FE7DA025}" presName="parTx" presStyleLbl="revTx" presStyleIdx="1" presStyleCnt="7">
        <dgm:presLayoutVars>
          <dgm:chMax val="0"/>
          <dgm:chPref val="0"/>
        </dgm:presLayoutVars>
      </dgm:prSet>
      <dgm:spPr/>
    </dgm:pt>
    <dgm:pt modelId="{76916023-0DB5-4D64-9DD2-89EF264AF8DD}" type="pres">
      <dgm:prSet presAssocID="{F04FB479-1015-4647-8516-0D87E72E085D}" presName="sibTrans" presStyleCnt="0"/>
      <dgm:spPr/>
    </dgm:pt>
    <dgm:pt modelId="{B2E487E7-32F6-44BA-8064-7DBD94A3615D}" type="pres">
      <dgm:prSet presAssocID="{47E55B9A-34BC-4957-BAA1-04C1C79CDCD1}" presName="compNode" presStyleCnt="0"/>
      <dgm:spPr/>
    </dgm:pt>
    <dgm:pt modelId="{0FE2DB88-A90F-42DE-A29F-0F747D27BBA5}" type="pres">
      <dgm:prSet presAssocID="{47E55B9A-34BC-4957-BAA1-04C1C79CDCD1}" presName="bgRect" presStyleLbl="bgShp" presStyleIdx="2" presStyleCnt="7"/>
      <dgm:spPr/>
    </dgm:pt>
    <dgm:pt modelId="{E3AB2451-8928-4C1F-8806-6149E9DA8FAF}" type="pres">
      <dgm:prSet presAssocID="{47E55B9A-34BC-4957-BAA1-04C1C79CDCD1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n"/>
        </a:ext>
      </dgm:extLst>
    </dgm:pt>
    <dgm:pt modelId="{4390A23B-2CBC-4201-BB8F-456A4A6178A6}" type="pres">
      <dgm:prSet presAssocID="{47E55B9A-34BC-4957-BAA1-04C1C79CDCD1}" presName="spaceRect" presStyleCnt="0"/>
      <dgm:spPr/>
    </dgm:pt>
    <dgm:pt modelId="{1AE7CABE-B4C4-4CA8-8087-75905A01BFC3}" type="pres">
      <dgm:prSet presAssocID="{47E55B9A-34BC-4957-BAA1-04C1C79CDCD1}" presName="parTx" presStyleLbl="revTx" presStyleIdx="2" presStyleCnt="7">
        <dgm:presLayoutVars>
          <dgm:chMax val="0"/>
          <dgm:chPref val="0"/>
        </dgm:presLayoutVars>
      </dgm:prSet>
      <dgm:spPr/>
    </dgm:pt>
    <dgm:pt modelId="{9D08D976-36CB-47DA-B55E-2B52C2FF69D3}" type="pres">
      <dgm:prSet presAssocID="{FD51F04B-1ADA-4D70-AB23-37F326E54364}" presName="sibTrans" presStyleCnt="0"/>
      <dgm:spPr/>
    </dgm:pt>
    <dgm:pt modelId="{72CDC80C-96A4-4FE1-B15C-2C93BF523CC1}" type="pres">
      <dgm:prSet presAssocID="{A055DA3F-D122-4ED4-A86C-8D6DE8A439EC}" presName="compNode" presStyleCnt="0"/>
      <dgm:spPr/>
    </dgm:pt>
    <dgm:pt modelId="{F4C1E69D-F193-452B-8C24-77F684CB9B9B}" type="pres">
      <dgm:prSet presAssocID="{A055DA3F-D122-4ED4-A86C-8D6DE8A439EC}" presName="bgRect" presStyleLbl="bgShp" presStyleIdx="3" presStyleCnt="7"/>
      <dgm:spPr/>
    </dgm:pt>
    <dgm:pt modelId="{EDF50969-6621-4B00-BE81-DD02BA9B7322}" type="pres">
      <dgm:prSet presAssocID="{A055DA3F-D122-4ED4-A86C-8D6DE8A439E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8C9EFE9D-FB2A-4C52-92E6-964FCB5E8D60}" type="pres">
      <dgm:prSet presAssocID="{A055DA3F-D122-4ED4-A86C-8D6DE8A439EC}" presName="spaceRect" presStyleCnt="0"/>
      <dgm:spPr/>
    </dgm:pt>
    <dgm:pt modelId="{57DA7B87-23B7-42A4-A997-94128D8E6FEF}" type="pres">
      <dgm:prSet presAssocID="{A055DA3F-D122-4ED4-A86C-8D6DE8A439EC}" presName="parTx" presStyleLbl="revTx" presStyleIdx="3" presStyleCnt="7">
        <dgm:presLayoutVars>
          <dgm:chMax val="0"/>
          <dgm:chPref val="0"/>
        </dgm:presLayoutVars>
      </dgm:prSet>
      <dgm:spPr/>
    </dgm:pt>
    <dgm:pt modelId="{02679124-2F24-4B8A-BB9E-E8A8CA4B8ED5}" type="pres">
      <dgm:prSet presAssocID="{2E5CF9FE-9A31-4AEB-87D1-2D5A7D65C744}" presName="sibTrans" presStyleCnt="0"/>
      <dgm:spPr/>
    </dgm:pt>
    <dgm:pt modelId="{55427A30-D8C9-46FF-88C7-DA5022E29593}" type="pres">
      <dgm:prSet presAssocID="{75D960B3-74EF-49CF-9644-FBA0CEA04C09}" presName="compNode" presStyleCnt="0"/>
      <dgm:spPr/>
    </dgm:pt>
    <dgm:pt modelId="{4330C0AB-FECB-4358-A20D-406B07FE600A}" type="pres">
      <dgm:prSet presAssocID="{75D960B3-74EF-49CF-9644-FBA0CEA04C09}" presName="bgRect" presStyleLbl="bgShp" presStyleIdx="4" presStyleCnt="7"/>
      <dgm:spPr/>
    </dgm:pt>
    <dgm:pt modelId="{6ADE27D8-0EFA-4657-AA5D-C14E6D909F97}" type="pres">
      <dgm:prSet presAssocID="{75D960B3-74EF-49CF-9644-FBA0CEA04C0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72C1CAA-D925-4627-9E37-AFCBFF71A3FC}" type="pres">
      <dgm:prSet presAssocID="{75D960B3-74EF-49CF-9644-FBA0CEA04C09}" presName="spaceRect" presStyleCnt="0"/>
      <dgm:spPr/>
    </dgm:pt>
    <dgm:pt modelId="{EF8CF599-DE88-4558-B0CC-90A202281261}" type="pres">
      <dgm:prSet presAssocID="{75D960B3-74EF-49CF-9644-FBA0CEA04C09}" presName="parTx" presStyleLbl="revTx" presStyleIdx="4" presStyleCnt="7">
        <dgm:presLayoutVars>
          <dgm:chMax val="0"/>
          <dgm:chPref val="0"/>
        </dgm:presLayoutVars>
      </dgm:prSet>
      <dgm:spPr/>
    </dgm:pt>
    <dgm:pt modelId="{3BDE528E-D9C0-4C64-8F1A-29447BB6112D}" type="pres">
      <dgm:prSet presAssocID="{2D214017-B9F2-4C8D-A296-E7124C5A25BF}" presName="sibTrans" presStyleCnt="0"/>
      <dgm:spPr/>
    </dgm:pt>
    <dgm:pt modelId="{EA79F6BD-B826-42D4-B95A-0C04C19B6367}" type="pres">
      <dgm:prSet presAssocID="{64A97CBA-20DE-451D-B60A-C987660DC5F1}" presName="compNode" presStyleCnt="0"/>
      <dgm:spPr/>
    </dgm:pt>
    <dgm:pt modelId="{C466773F-CD10-433A-9281-6BD367B2C22C}" type="pres">
      <dgm:prSet presAssocID="{64A97CBA-20DE-451D-B60A-C987660DC5F1}" presName="bgRect" presStyleLbl="bgShp" presStyleIdx="5" presStyleCnt="7"/>
      <dgm:spPr/>
    </dgm:pt>
    <dgm:pt modelId="{47C3E530-7FB3-40E3-8F8D-79E1F0862A16}" type="pres">
      <dgm:prSet presAssocID="{64A97CBA-20DE-451D-B60A-C987660DC5F1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712466EA-5EC6-41AB-A09D-5D0F15E23E62}" type="pres">
      <dgm:prSet presAssocID="{64A97CBA-20DE-451D-B60A-C987660DC5F1}" presName="spaceRect" presStyleCnt="0"/>
      <dgm:spPr/>
    </dgm:pt>
    <dgm:pt modelId="{E72415B3-6F3F-45FD-B748-29E6119C9944}" type="pres">
      <dgm:prSet presAssocID="{64A97CBA-20DE-451D-B60A-C987660DC5F1}" presName="parTx" presStyleLbl="revTx" presStyleIdx="5" presStyleCnt="7">
        <dgm:presLayoutVars>
          <dgm:chMax val="0"/>
          <dgm:chPref val="0"/>
        </dgm:presLayoutVars>
      </dgm:prSet>
      <dgm:spPr/>
    </dgm:pt>
    <dgm:pt modelId="{0A8FA51E-3BDE-444C-BE62-D6F232907419}" type="pres">
      <dgm:prSet presAssocID="{22360DBA-8872-4681-8F1D-58B53D37CE76}" presName="sibTrans" presStyleCnt="0"/>
      <dgm:spPr/>
    </dgm:pt>
    <dgm:pt modelId="{FD83B8A1-533F-434E-9385-9AB3334AD1ED}" type="pres">
      <dgm:prSet presAssocID="{8A256C33-A5C8-4F17-89AC-03E69BA0596F}" presName="compNode" presStyleCnt="0"/>
      <dgm:spPr/>
    </dgm:pt>
    <dgm:pt modelId="{D394734E-93C7-47F8-8DD3-623271E6F2DC}" type="pres">
      <dgm:prSet presAssocID="{8A256C33-A5C8-4F17-89AC-03E69BA0596F}" presName="bgRect" presStyleLbl="bgShp" presStyleIdx="6" presStyleCnt="7"/>
      <dgm:spPr/>
    </dgm:pt>
    <dgm:pt modelId="{D2761F0E-2EED-4416-9AE5-88708FF0C1A5}" type="pres">
      <dgm:prSet presAssocID="{8A256C33-A5C8-4F17-89AC-03E69BA0596F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5D5424F6-9BF0-4F36-9BA3-1DB388231625}" type="pres">
      <dgm:prSet presAssocID="{8A256C33-A5C8-4F17-89AC-03E69BA0596F}" presName="spaceRect" presStyleCnt="0"/>
      <dgm:spPr/>
    </dgm:pt>
    <dgm:pt modelId="{D58B075B-D46A-41F4-B9DA-DB78D16BD339}" type="pres">
      <dgm:prSet presAssocID="{8A256C33-A5C8-4F17-89AC-03E69BA0596F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DCF09C14-14DE-426E-822A-9F5D77A3FBA1}" type="presOf" srcId="{E152C901-B804-4F41-9BE6-A3809899FC73}" destId="{FB10229D-5A59-45A7-B310-B58976506367}" srcOrd="0" destOrd="0" presId="urn:microsoft.com/office/officeart/2018/2/layout/IconVerticalSolidList"/>
    <dgm:cxn modelId="{4612CB16-A261-4603-A3D1-B7724199E767}" srcId="{3FEDD221-11C3-4705-A237-4596AF55CEF7}" destId="{8A256C33-A5C8-4F17-89AC-03E69BA0596F}" srcOrd="6" destOrd="0" parTransId="{13097241-D3F6-4CC0-BCF4-F58E9B5D3579}" sibTransId="{44A0B75D-D106-41A6-B57C-D5138A385FE1}"/>
    <dgm:cxn modelId="{4A778517-9C87-459E-91E9-C20017CFB20E}" srcId="{3FEDD221-11C3-4705-A237-4596AF55CEF7}" destId="{508CE844-F149-4CEC-84A8-40E9FE7DA025}" srcOrd="1" destOrd="0" parTransId="{C4DA1606-7A11-4520-A6C4-07357E0D2098}" sibTransId="{F04FB479-1015-4647-8516-0D87E72E085D}"/>
    <dgm:cxn modelId="{B7D0BC22-8C69-4A76-8063-D2F2FCA3ECB5}" srcId="{3FEDD221-11C3-4705-A237-4596AF55CEF7}" destId="{64A97CBA-20DE-451D-B60A-C987660DC5F1}" srcOrd="5" destOrd="0" parTransId="{9FA1BD44-CD28-44F3-AF5C-501FB7408E71}" sibTransId="{22360DBA-8872-4681-8F1D-58B53D37CE76}"/>
    <dgm:cxn modelId="{BDE87C2E-2DE9-432B-B90E-85393E5739C3}" srcId="{3FEDD221-11C3-4705-A237-4596AF55CEF7}" destId="{75D960B3-74EF-49CF-9644-FBA0CEA04C09}" srcOrd="4" destOrd="0" parTransId="{5F78BA46-AC03-459B-8731-9607EEE5A9BC}" sibTransId="{2D214017-B9F2-4C8D-A296-E7124C5A25BF}"/>
    <dgm:cxn modelId="{1449AD38-23E6-43D5-BC95-2877FC22DDCE}" type="presOf" srcId="{A055DA3F-D122-4ED4-A86C-8D6DE8A439EC}" destId="{57DA7B87-23B7-42A4-A997-94128D8E6FEF}" srcOrd="0" destOrd="0" presId="urn:microsoft.com/office/officeart/2018/2/layout/IconVerticalSolidList"/>
    <dgm:cxn modelId="{DB700A60-40F9-44C9-8713-062DCD9BF55B}" srcId="{3FEDD221-11C3-4705-A237-4596AF55CEF7}" destId="{A055DA3F-D122-4ED4-A86C-8D6DE8A439EC}" srcOrd="3" destOrd="0" parTransId="{2BCA1ABA-C1F9-4CBB-968E-F04EC01495FF}" sibTransId="{2E5CF9FE-9A31-4AEB-87D1-2D5A7D65C744}"/>
    <dgm:cxn modelId="{53229766-054C-40EB-A37E-2E4433F57E7B}" type="presOf" srcId="{508CE844-F149-4CEC-84A8-40E9FE7DA025}" destId="{56319AA7-14C1-4DF9-AE35-0BC55A82B21D}" srcOrd="0" destOrd="0" presId="urn:microsoft.com/office/officeart/2018/2/layout/IconVerticalSolidList"/>
    <dgm:cxn modelId="{3B29A048-5038-44D5-87AC-F48162EDB0C2}" srcId="{3FEDD221-11C3-4705-A237-4596AF55CEF7}" destId="{E152C901-B804-4F41-9BE6-A3809899FC73}" srcOrd="0" destOrd="0" parTransId="{D91F951C-B030-4B7E-AF31-1C10334CAE07}" sibTransId="{34AAB34B-423A-4BB8-B51C-2BB1D2B68B05}"/>
    <dgm:cxn modelId="{1ADCEF4D-3EB2-4A60-933A-A56A97E0FAC2}" type="presOf" srcId="{3FEDD221-11C3-4705-A237-4596AF55CEF7}" destId="{A8EE47A0-D74B-46EA-BA73-D66455FE608C}" srcOrd="0" destOrd="0" presId="urn:microsoft.com/office/officeart/2018/2/layout/IconVerticalSolidList"/>
    <dgm:cxn modelId="{AE8B578A-4D51-43A6-BAD4-5E4579BC84CE}" type="presOf" srcId="{8A256C33-A5C8-4F17-89AC-03E69BA0596F}" destId="{D58B075B-D46A-41F4-B9DA-DB78D16BD339}" srcOrd="0" destOrd="0" presId="urn:microsoft.com/office/officeart/2018/2/layout/IconVerticalSolidList"/>
    <dgm:cxn modelId="{EEEAF8BD-688E-4595-98D7-DCE8B49D0E41}" type="presOf" srcId="{75D960B3-74EF-49CF-9644-FBA0CEA04C09}" destId="{EF8CF599-DE88-4558-B0CC-90A202281261}" srcOrd="0" destOrd="0" presId="urn:microsoft.com/office/officeart/2018/2/layout/IconVerticalSolidList"/>
    <dgm:cxn modelId="{9FFFEEEE-63BA-4013-8CBC-27BDA2A47637}" type="presOf" srcId="{64A97CBA-20DE-451D-B60A-C987660DC5F1}" destId="{E72415B3-6F3F-45FD-B748-29E6119C9944}" srcOrd="0" destOrd="0" presId="urn:microsoft.com/office/officeart/2018/2/layout/IconVerticalSolidList"/>
    <dgm:cxn modelId="{36FC16F6-9C96-453A-9F91-10890C73DE94}" srcId="{3FEDD221-11C3-4705-A237-4596AF55CEF7}" destId="{47E55B9A-34BC-4957-BAA1-04C1C79CDCD1}" srcOrd="2" destOrd="0" parTransId="{EE32FE2E-ADC6-488D-A54A-7D46DB228C7E}" sibTransId="{FD51F04B-1ADA-4D70-AB23-37F326E54364}"/>
    <dgm:cxn modelId="{8F7E0AF9-1378-47B5-A757-338E0B5F3FC7}" type="presOf" srcId="{47E55B9A-34BC-4957-BAA1-04C1C79CDCD1}" destId="{1AE7CABE-B4C4-4CA8-8087-75905A01BFC3}" srcOrd="0" destOrd="0" presId="urn:microsoft.com/office/officeart/2018/2/layout/IconVerticalSolidList"/>
    <dgm:cxn modelId="{8A880559-F23B-48F0-8355-1D96188D5D79}" type="presParOf" srcId="{A8EE47A0-D74B-46EA-BA73-D66455FE608C}" destId="{95B5283C-C3E7-46E9-9315-233B4A29EB10}" srcOrd="0" destOrd="0" presId="urn:microsoft.com/office/officeart/2018/2/layout/IconVerticalSolidList"/>
    <dgm:cxn modelId="{45969273-D121-4BED-B5A2-73F666305061}" type="presParOf" srcId="{95B5283C-C3E7-46E9-9315-233B4A29EB10}" destId="{84D9BADA-C79D-4FB8-B404-A6BF8B764701}" srcOrd="0" destOrd="0" presId="urn:microsoft.com/office/officeart/2018/2/layout/IconVerticalSolidList"/>
    <dgm:cxn modelId="{91E487C4-7D17-4A61-BC77-47D30C95C216}" type="presParOf" srcId="{95B5283C-C3E7-46E9-9315-233B4A29EB10}" destId="{E22E5974-264F-41B3-AD5B-65A25581CE11}" srcOrd="1" destOrd="0" presId="urn:microsoft.com/office/officeart/2018/2/layout/IconVerticalSolidList"/>
    <dgm:cxn modelId="{B718DE18-603C-4190-8469-A2C26F68A911}" type="presParOf" srcId="{95B5283C-C3E7-46E9-9315-233B4A29EB10}" destId="{770B8218-0A88-4966-88AC-366E899514DA}" srcOrd="2" destOrd="0" presId="urn:microsoft.com/office/officeart/2018/2/layout/IconVerticalSolidList"/>
    <dgm:cxn modelId="{C5203FE6-CCE8-4F3C-B32B-234BE7F05A4F}" type="presParOf" srcId="{95B5283C-C3E7-46E9-9315-233B4A29EB10}" destId="{FB10229D-5A59-45A7-B310-B58976506367}" srcOrd="3" destOrd="0" presId="urn:microsoft.com/office/officeart/2018/2/layout/IconVerticalSolidList"/>
    <dgm:cxn modelId="{854A2F19-940B-4B9A-B516-9DA917CA5B1C}" type="presParOf" srcId="{A8EE47A0-D74B-46EA-BA73-D66455FE608C}" destId="{A80573C2-65F4-4435-A9E2-66876F8D2AD9}" srcOrd="1" destOrd="0" presId="urn:microsoft.com/office/officeart/2018/2/layout/IconVerticalSolidList"/>
    <dgm:cxn modelId="{3FCBA435-EE8E-488E-8597-61B016917DF2}" type="presParOf" srcId="{A8EE47A0-D74B-46EA-BA73-D66455FE608C}" destId="{E734E703-3CC2-487F-9335-386A54AF17D3}" srcOrd="2" destOrd="0" presId="urn:microsoft.com/office/officeart/2018/2/layout/IconVerticalSolidList"/>
    <dgm:cxn modelId="{24D659B8-5A3D-49EB-BC21-6747C08E4F75}" type="presParOf" srcId="{E734E703-3CC2-487F-9335-386A54AF17D3}" destId="{1FDF5AC6-8161-4424-B221-6168A46AF138}" srcOrd="0" destOrd="0" presId="urn:microsoft.com/office/officeart/2018/2/layout/IconVerticalSolidList"/>
    <dgm:cxn modelId="{EA2D8340-0545-4730-997C-14922E309560}" type="presParOf" srcId="{E734E703-3CC2-487F-9335-386A54AF17D3}" destId="{95FDC365-A6A6-43FC-9F14-F1B57F0F5F0A}" srcOrd="1" destOrd="0" presId="urn:microsoft.com/office/officeart/2018/2/layout/IconVerticalSolidList"/>
    <dgm:cxn modelId="{762B7D9D-992B-48DD-BE09-1ADBB5278FB1}" type="presParOf" srcId="{E734E703-3CC2-487F-9335-386A54AF17D3}" destId="{819A8C4B-8519-4F8F-973E-D1976A3EDC16}" srcOrd="2" destOrd="0" presId="urn:microsoft.com/office/officeart/2018/2/layout/IconVerticalSolidList"/>
    <dgm:cxn modelId="{2E22CB9D-E19F-4016-9B03-EA78ECF8E3DF}" type="presParOf" srcId="{E734E703-3CC2-487F-9335-386A54AF17D3}" destId="{56319AA7-14C1-4DF9-AE35-0BC55A82B21D}" srcOrd="3" destOrd="0" presId="urn:microsoft.com/office/officeart/2018/2/layout/IconVerticalSolidList"/>
    <dgm:cxn modelId="{72D21751-0F3D-4463-9B92-EDF81A331839}" type="presParOf" srcId="{A8EE47A0-D74B-46EA-BA73-D66455FE608C}" destId="{76916023-0DB5-4D64-9DD2-89EF264AF8DD}" srcOrd="3" destOrd="0" presId="urn:microsoft.com/office/officeart/2018/2/layout/IconVerticalSolidList"/>
    <dgm:cxn modelId="{F73B95A3-475A-4D77-9071-63B5EFE24B3F}" type="presParOf" srcId="{A8EE47A0-D74B-46EA-BA73-D66455FE608C}" destId="{B2E487E7-32F6-44BA-8064-7DBD94A3615D}" srcOrd="4" destOrd="0" presId="urn:microsoft.com/office/officeart/2018/2/layout/IconVerticalSolidList"/>
    <dgm:cxn modelId="{E3CD7FD7-E40E-44E2-8A9D-025297965361}" type="presParOf" srcId="{B2E487E7-32F6-44BA-8064-7DBD94A3615D}" destId="{0FE2DB88-A90F-42DE-A29F-0F747D27BBA5}" srcOrd="0" destOrd="0" presId="urn:microsoft.com/office/officeart/2018/2/layout/IconVerticalSolidList"/>
    <dgm:cxn modelId="{8690BCAA-7135-420E-A250-188542858DC6}" type="presParOf" srcId="{B2E487E7-32F6-44BA-8064-7DBD94A3615D}" destId="{E3AB2451-8928-4C1F-8806-6149E9DA8FAF}" srcOrd="1" destOrd="0" presId="urn:microsoft.com/office/officeart/2018/2/layout/IconVerticalSolidList"/>
    <dgm:cxn modelId="{FE35D1AA-DDD8-4F24-86F1-6A86E96358D8}" type="presParOf" srcId="{B2E487E7-32F6-44BA-8064-7DBD94A3615D}" destId="{4390A23B-2CBC-4201-BB8F-456A4A6178A6}" srcOrd="2" destOrd="0" presId="urn:microsoft.com/office/officeart/2018/2/layout/IconVerticalSolidList"/>
    <dgm:cxn modelId="{FBBE94CC-55B0-43FB-8CBB-43D9BDA886C0}" type="presParOf" srcId="{B2E487E7-32F6-44BA-8064-7DBD94A3615D}" destId="{1AE7CABE-B4C4-4CA8-8087-75905A01BFC3}" srcOrd="3" destOrd="0" presId="urn:microsoft.com/office/officeart/2018/2/layout/IconVerticalSolidList"/>
    <dgm:cxn modelId="{5D214417-2CBB-4B19-8C7B-F950FD5F2098}" type="presParOf" srcId="{A8EE47A0-D74B-46EA-BA73-D66455FE608C}" destId="{9D08D976-36CB-47DA-B55E-2B52C2FF69D3}" srcOrd="5" destOrd="0" presId="urn:microsoft.com/office/officeart/2018/2/layout/IconVerticalSolidList"/>
    <dgm:cxn modelId="{300F9447-E90A-41C3-BF42-B565F584FF33}" type="presParOf" srcId="{A8EE47A0-D74B-46EA-BA73-D66455FE608C}" destId="{72CDC80C-96A4-4FE1-B15C-2C93BF523CC1}" srcOrd="6" destOrd="0" presId="urn:microsoft.com/office/officeart/2018/2/layout/IconVerticalSolidList"/>
    <dgm:cxn modelId="{A44CCC7F-1F83-49FF-98AA-A0DD9118AA48}" type="presParOf" srcId="{72CDC80C-96A4-4FE1-B15C-2C93BF523CC1}" destId="{F4C1E69D-F193-452B-8C24-77F684CB9B9B}" srcOrd="0" destOrd="0" presId="urn:microsoft.com/office/officeart/2018/2/layout/IconVerticalSolidList"/>
    <dgm:cxn modelId="{31C033C2-B6D3-48A7-B19A-BCA793314A13}" type="presParOf" srcId="{72CDC80C-96A4-4FE1-B15C-2C93BF523CC1}" destId="{EDF50969-6621-4B00-BE81-DD02BA9B7322}" srcOrd="1" destOrd="0" presId="urn:microsoft.com/office/officeart/2018/2/layout/IconVerticalSolidList"/>
    <dgm:cxn modelId="{68314166-AE0F-4A9E-AE80-4B7307C50260}" type="presParOf" srcId="{72CDC80C-96A4-4FE1-B15C-2C93BF523CC1}" destId="{8C9EFE9D-FB2A-4C52-92E6-964FCB5E8D60}" srcOrd="2" destOrd="0" presId="urn:microsoft.com/office/officeart/2018/2/layout/IconVerticalSolidList"/>
    <dgm:cxn modelId="{D3F1D7EF-D882-441B-B731-BD2E4ABAE5F0}" type="presParOf" srcId="{72CDC80C-96A4-4FE1-B15C-2C93BF523CC1}" destId="{57DA7B87-23B7-42A4-A997-94128D8E6FEF}" srcOrd="3" destOrd="0" presId="urn:microsoft.com/office/officeart/2018/2/layout/IconVerticalSolidList"/>
    <dgm:cxn modelId="{77CD7CE3-B2CB-4D81-99A8-0A5B9764D30E}" type="presParOf" srcId="{A8EE47A0-D74B-46EA-BA73-D66455FE608C}" destId="{02679124-2F24-4B8A-BB9E-E8A8CA4B8ED5}" srcOrd="7" destOrd="0" presId="urn:microsoft.com/office/officeart/2018/2/layout/IconVerticalSolidList"/>
    <dgm:cxn modelId="{8E6D2409-F8E0-4E30-8F5D-5B4102665009}" type="presParOf" srcId="{A8EE47A0-D74B-46EA-BA73-D66455FE608C}" destId="{55427A30-D8C9-46FF-88C7-DA5022E29593}" srcOrd="8" destOrd="0" presId="urn:microsoft.com/office/officeart/2018/2/layout/IconVerticalSolidList"/>
    <dgm:cxn modelId="{CAFA7877-2EB8-4BA6-B2AF-C1C3640EDDCA}" type="presParOf" srcId="{55427A30-D8C9-46FF-88C7-DA5022E29593}" destId="{4330C0AB-FECB-4358-A20D-406B07FE600A}" srcOrd="0" destOrd="0" presId="urn:microsoft.com/office/officeart/2018/2/layout/IconVerticalSolidList"/>
    <dgm:cxn modelId="{2D37B825-0D8C-4D46-AD0C-DD201AA12703}" type="presParOf" srcId="{55427A30-D8C9-46FF-88C7-DA5022E29593}" destId="{6ADE27D8-0EFA-4657-AA5D-C14E6D909F97}" srcOrd="1" destOrd="0" presId="urn:microsoft.com/office/officeart/2018/2/layout/IconVerticalSolidList"/>
    <dgm:cxn modelId="{0E825515-71E6-4398-9D87-3472A02E93E9}" type="presParOf" srcId="{55427A30-D8C9-46FF-88C7-DA5022E29593}" destId="{D72C1CAA-D925-4627-9E37-AFCBFF71A3FC}" srcOrd="2" destOrd="0" presId="urn:microsoft.com/office/officeart/2018/2/layout/IconVerticalSolidList"/>
    <dgm:cxn modelId="{1790BC43-CD11-462E-859B-1D18900EDE83}" type="presParOf" srcId="{55427A30-D8C9-46FF-88C7-DA5022E29593}" destId="{EF8CF599-DE88-4558-B0CC-90A202281261}" srcOrd="3" destOrd="0" presId="urn:microsoft.com/office/officeart/2018/2/layout/IconVerticalSolidList"/>
    <dgm:cxn modelId="{6E294246-0448-45A4-8F94-DAA796B689D0}" type="presParOf" srcId="{A8EE47A0-D74B-46EA-BA73-D66455FE608C}" destId="{3BDE528E-D9C0-4C64-8F1A-29447BB6112D}" srcOrd="9" destOrd="0" presId="urn:microsoft.com/office/officeart/2018/2/layout/IconVerticalSolidList"/>
    <dgm:cxn modelId="{FC7F09BE-6265-43D6-911F-6E21FF5F6B0F}" type="presParOf" srcId="{A8EE47A0-D74B-46EA-BA73-D66455FE608C}" destId="{EA79F6BD-B826-42D4-B95A-0C04C19B6367}" srcOrd="10" destOrd="0" presId="urn:microsoft.com/office/officeart/2018/2/layout/IconVerticalSolidList"/>
    <dgm:cxn modelId="{858370C9-915E-4EA6-A395-35710270227D}" type="presParOf" srcId="{EA79F6BD-B826-42D4-B95A-0C04C19B6367}" destId="{C466773F-CD10-433A-9281-6BD367B2C22C}" srcOrd="0" destOrd="0" presId="urn:microsoft.com/office/officeart/2018/2/layout/IconVerticalSolidList"/>
    <dgm:cxn modelId="{02D26822-806B-45B2-BD09-B8700ED1215F}" type="presParOf" srcId="{EA79F6BD-B826-42D4-B95A-0C04C19B6367}" destId="{47C3E530-7FB3-40E3-8F8D-79E1F0862A16}" srcOrd="1" destOrd="0" presId="urn:microsoft.com/office/officeart/2018/2/layout/IconVerticalSolidList"/>
    <dgm:cxn modelId="{2A1A930A-E914-4758-8083-0EFFC9532BA7}" type="presParOf" srcId="{EA79F6BD-B826-42D4-B95A-0C04C19B6367}" destId="{712466EA-5EC6-41AB-A09D-5D0F15E23E62}" srcOrd="2" destOrd="0" presId="urn:microsoft.com/office/officeart/2018/2/layout/IconVerticalSolidList"/>
    <dgm:cxn modelId="{B3BA6007-840D-44B8-B8E9-A8B1B0547545}" type="presParOf" srcId="{EA79F6BD-B826-42D4-B95A-0C04C19B6367}" destId="{E72415B3-6F3F-45FD-B748-29E6119C9944}" srcOrd="3" destOrd="0" presId="urn:microsoft.com/office/officeart/2018/2/layout/IconVerticalSolidList"/>
    <dgm:cxn modelId="{369B9C1A-6999-4F4A-A146-86A6455C8A57}" type="presParOf" srcId="{A8EE47A0-D74B-46EA-BA73-D66455FE608C}" destId="{0A8FA51E-3BDE-444C-BE62-D6F232907419}" srcOrd="11" destOrd="0" presId="urn:microsoft.com/office/officeart/2018/2/layout/IconVerticalSolidList"/>
    <dgm:cxn modelId="{4AC95C44-B611-4E14-8685-268254D484B9}" type="presParOf" srcId="{A8EE47A0-D74B-46EA-BA73-D66455FE608C}" destId="{FD83B8A1-533F-434E-9385-9AB3334AD1ED}" srcOrd="12" destOrd="0" presId="urn:microsoft.com/office/officeart/2018/2/layout/IconVerticalSolidList"/>
    <dgm:cxn modelId="{1AD997EC-A60E-410F-A89E-667EADE14AC6}" type="presParOf" srcId="{FD83B8A1-533F-434E-9385-9AB3334AD1ED}" destId="{D394734E-93C7-47F8-8DD3-623271E6F2DC}" srcOrd="0" destOrd="0" presId="urn:microsoft.com/office/officeart/2018/2/layout/IconVerticalSolidList"/>
    <dgm:cxn modelId="{4E9EE51F-9A44-4382-9202-85BAAE1AB0B4}" type="presParOf" srcId="{FD83B8A1-533F-434E-9385-9AB3334AD1ED}" destId="{D2761F0E-2EED-4416-9AE5-88708FF0C1A5}" srcOrd="1" destOrd="0" presId="urn:microsoft.com/office/officeart/2018/2/layout/IconVerticalSolidList"/>
    <dgm:cxn modelId="{9B9DE31A-FC7A-4BDD-A07A-C5BD44C4478A}" type="presParOf" srcId="{FD83B8A1-533F-434E-9385-9AB3334AD1ED}" destId="{5D5424F6-9BF0-4F36-9BA3-1DB388231625}" srcOrd="2" destOrd="0" presId="urn:microsoft.com/office/officeart/2018/2/layout/IconVerticalSolidList"/>
    <dgm:cxn modelId="{965595A8-1792-4AF6-8130-697D7C21B4A4}" type="presParOf" srcId="{FD83B8A1-533F-434E-9385-9AB3334AD1ED}" destId="{D58B075B-D46A-41F4-B9DA-DB78D16BD3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D9BADA-C79D-4FB8-B404-A6BF8B764701}">
      <dsp:nvSpPr>
        <dsp:cNvPr id="0" name=""/>
        <dsp:cNvSpPr/>
      </dsp:nvSpPr>
      <dsp:spPr>
        <a:xfrm>
          <a:off x="0" y="483"/>
          <a:ext cx="6248400" cy="6653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2E5974-264F-41B3-AD5B-65A25581CE11}">
      <dsp:nvSpPr>
        <dsp:cNvPr id="0" name=""/>
        <dsp:cNvSpPr/>
      </dsp:nvSpPr>
      <dsp:spPr>
        <a:xfrm>
          <a:off x="201262" y="150182"/>
          <a:ext cx="365930" cy="3659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0229D-5A59-45A7-B310-B58976506367}">
      <dsp:nvSpPr>
        <dsp:cNvPr id="0" name=""/>
        <dsp:cNvSpPr/>
      </dsp:nvSpPr>
      <dsp:spPr>
        <a:xfrm>
          <a:off x="768454" y="483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There are many warehouses in many cities. </a:t>
          </a:r>
          <a:endParaRPr lang="en-US" sz="1600" kern="1200"/>
        </a:p>
      </dsp:txBody>
      <dsp:txXfrm>
        <a:off x="768454" y="483"/>
        <a:ext cx="5479945" cy="665328"/>
      </dsp:txXfrm>
    </dsp:sp>
    <dsp:sp modelId="{1FDF5AC6-8161-4424-B221-6168A46AF138}">
      <dsp:nvSpPr>
        <dsp:cNvPr id="0" name=""/>
        <dsp:cNvSpPr/>
      </dsp:nvSpPr>
      <dsp:spPr>
        <a:xfrm>
          <a:off x="0" y="832144"/>
          <a:ext cx="6248400" cy="6653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FDC365-A6A6-43FC-9F14-F1B57F0F5F0A}">
      <dsp:nvSpPr>
        <dsp:cNvPr id="0" name=""/>
        <dsp:cNvSpPr/>
      </dsp:nvSpPr>
      <dsp:spPr>
        <a:xfrm>
          <a:off x="201262" y="981843"/>
          <a:ext cx="365930" cy="3659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19AA7-14C1-4DF9-AE35-0BC55A82B21D}">
      <dsp:nvSpPr>
        <dsp:cNvPr id="0" name=""/>
        <dsp:cNvSpPr/>
      </dsp:nvSpPr>
      <dsp:spPr>
        <a:xfrm>
          <a:off x="768454" y="832144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There are many suppliers supplying items to the warehouses. </a:t>
          </a:r>
          <a:endParaRPr lang="en-US" sz="1600" kern="1200"/>
        </a:p>
      </dsp:txBody>
      <dsp:txXfrm>
        <a:off x="768454" y="832144"/>
        <a:ext cx="5479945" cy="665328"/>
      </dsp:txXfrm>
    </dsp:sp>
    <dsp:sp modelId="{0FE2DB88-A90F-42DE-A29F-0F747D27BBA5}">
      <dsp:nvSpPr>
        <dsp:cNvPr id="0" name=""/>
        <dsp:cNvSpPr/>
      </dsp:nvSpPr>
      <dsp:spPr>
        <a:xfrm>
          <a:off x="0" y="1663805"/>
          <a:ext cx="6248400" cy="6653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B2451-8928-4C1F-8806-6149E9DA8FAF}">
      <dsp:nvSpPr>
        <dsp:cNvPr id="0" name=""/>
        <dsp:cNvSpPr/>
      </dsp:nvSpPr>
      <dsp:spPr>
        <a:xfrm>
          <a:off x="201262" y="1813504"/>
          <a:ext cx="365930" cy="3659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7CABE-B4C4-4CA8-8087-75905A01BFC3}">
      <dsp:nvSpPr>
        <dsp:cNvPr id="0" name=""/>
        <dsp:cNvSpPr/>
      </dsp:nvSpPr>
      <dsp:spPr>
        <a:xfrm>
          <a:off x="768454" y="1663805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An item can be supplied by many suppliers to different warehouses. </a:t>
          </a:r>
          <a:endParaRPr lang="en-US" sz="1600" kern="1200" dirty="0"/>
        </a:p>
      </dsp:txBody>
      <dsp:txXfrm>
        <a:off x="768454" y="1663805"/>
        <a:ext cx="5479945" cy="665328"/>
      </dsp:txXfrm>
    </dsp:sp>
    <dsp:sp modelId="{F4C1E69D-F193-452B-8C24-77F684CB9B9B}">
      <dsp:nvSpPr>
        <dsp:cNvPr id="0" name=""/>
        <dsp:cNvSpPr/>
      </dsp:nvSpPr>
      <dsp:spPr>
        <a:xfrm>
          <a:off x="0" y="2495467"/>
          <a:ext cx="6248400" cy="6653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F50969-6621-4B00-BE81-DD02BA9B7322}">
      <dsp:nvSpPr>
        <dsp:cNvPr id="0" name=""/>
        <dsp:cNvSpPr/>
      </dsp:nvSpPr>
      <dsp:spPr>
        <a:xfrm>
          <a:off x="201262" y="2645166"/>
          <a:ext cx="365930" cy="3659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DA7B87-23B7-42A4-A997-94128D8E6FEF}">
      <dsp:nvSpPr>
        <dsp:cNvPr id="0" name=""/>
        <dsp:cNvSpPr/>
      </dsp:nvSpPr>
      <dsp:spPr>
        <a:xfrm>
          <a:off x="768454" y="2495467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A customer can order different items of different quantities. </a:t>
          </a:r>
          <a:endParaRPr lang="en-US" sz="1600" kern="1200"/>
        </a:p>
      </dsp:txBody>
      <dsp:txXfrm>
        <a:off x="768454" y="2495467"/>
        <a:ext cx="5479945" cy="665328"/>
      </dsp:txXfrm>
    </dsp:sp>
    <dsp:sp modelId="{4330C0AB-FECB-4358-A20D-406B07FE600A}">
      <dsp:nvSpPr>
        <dsp:cNvPr id="0" name=""/>
        <dsp:cNvSpPr/>
      </dsp:nvSpPr>
      <dsp:spPr>
        <a:xfrm>
          <a:off x="0" y="3327128"/>
          <a:ext cx="6248400" cy="6653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DE27D8-0EFA-4657-AA5D-C14E6D909F97}">
      <dsp:nvSpPr>
        <dsp:cNvPr id="0" name=""/>
        <dsp:cNvSpPr/>
      </dsp:nvSpPr>
      <dsp:spPr>
        <a:xfrm>
          <a:off x="201262" y="3476827"/>
          <a:ext cx="365930" cy="3659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CF599-DE88-4558-B0CC-90A202281261}">
      <dsp:nvSpPr>
        <dsp:cNvPr id="0" name=""/>
        <dsp:cNvSpPr/>
      </dsp:nvSpPr>
      <dsp:spPr>
        <a:xfrm>
          <a:off x="768454" y="3327128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Payment can be made by either cash or online. </a:t>
          </a:r>
          <a:endParaRPr lang="en-US" sz="1600" kern="1200"/>
        </a:p>
      </dsp:txBody>
      <dsp:txXfrm>
        <a:off x="768454" y="3327128"/>
        <a:ext cx="5479945" cy="665328"/>
      </dsp:txXfrm>
    </dsp:sp>
    <dsp:sp modelId="{C466773F-CD10-433A-9281-6BD367B2C22C}">
      <dsp:nvSpPr>
        <dsp:cNvPr id="0" name=""/>
        <dsp:cNvSpPr/>
      </dsp:nvSpPr>
      <dsp:spPr>
        <a:xfrm>
          <a:off x="0" y="4158789"/>
          <a:ext cx="6248400" cy="6653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C3E530-7FB3-40E3-8F8D-79E1F0862A16}">
      <dsp:nvSpPr>
        <dsp:cNvPr id="0" name=""/>
        <dsp:cNvSpPr/>
      </dsp:nvSpPr>
      <dsp:spPr>
        <a:xfrm>
          <a:off x="201262" y="4308488"/>
          <a:ext cx="365930" cy="36593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2415B3-6F3F-45FD-B748-29E6119C9944}">
      <dsp:nvSpPr>
        <dsp:cNvPr id="0" name=""/>
        <dsp:cNvSpPr/>
      </dsp:nvSpPr>
      <dsp:spPr>
        <a:xfrm>
          <a:off x="768454" y="4158789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Employees work at a particular warehouse, they can be either a worker, manager, driver etc. </a:t>
          </a:r>
          <a:endParaRPr lang="en-US" sz="1600" kern="1200"/>
        </a:p>
      </dsp:txBody>
      <dsp:txXfrm>
        <a:off x="768454" y="4158789"/>
        <a:ext cx="5479945" cy="665328"/>
      </dsp:txXfrm>
    </dsp:sp>
    <dsp:sp modelId="{D394734E-93C7-47F8-8DD3-623271E6F2DC}">
      <dsp:nvSpPr>
        <dsp:cNvPr id="0" name=""/>
        <dsp:cNvSpPr/>
      </dsp:nvSpPr>
      <dsp:spPr>
        <a:xfrm>
          <a:off x="0" y="4990450"/>
          <a:ext cx="6248400" cy="6653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761F0E-2EED-4416-9AE5-88708FF0C1A5}">
      <dsp:nvSpPr>
        <dsp:cNvPr id="0" name=""/>
        <dsp:cNvSpPr/>
      </dsp:nvSpPr>
      <dsp:spPr>
        <a:xfrm>
          <a:off x="201262" y="5140149"/>
          <a:ext cx="365930" cy="36593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B075B-D46A-41F4-B9DA-DB78D16BD339}">
      <dsp:nvSpPr>
        <dsp:cNvPr id="0" name=""/>
        <dsp:cNvSpPr/>
      </dsp:nvSpPr>
      <dsp:spPr>
        <a:xfrm>
          <a:off x="768454" y="4990450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The delivery of an order is done by vehicles. </a:t>
          </a:r>
          <a:endParaRPr lang="en-US" sz="1600" kern="1200"/>
        </a:p>
      </dsp:txBody>
      <dsp:txXfrm>
        <a:off x="768454" y="4990450"/>
        <a:ext cx="5479945" cy="665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09D36-BA83-45B0-BC53-DA1AB2037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4DC8C-1148-4EB5-9334-9D5DC9479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7E0D0-E65B-41E2-8FEE-3024547BF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55086-54BC-4526-892C-F8E7CBA3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A0DCC-247D-4254-A3E6-583D4FC4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9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23F3-D90B-4E9F-B1C3-99129B30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25CE3-E20A-42A3-BB32-B57D6E4CC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0504E-4F5C-4877-B6B0-45EC98EAE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AF37C-8623-482A-888D-EEC64106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3ACDD-40B0-489D-992F-393EABC4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4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C7EEA-C4CF-4F4A-A494-B8C34DBBB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4B06E-3AC1-405A-9FEE-550797E79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9A081-1E97-4CFD-840F-C47539DFF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33EC4-E66B-404F-BE79-814A0646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F94C4-6A34-42BD-94B1-038706F01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9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80B4-4904-4141-84CF-24932F66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0217D-20AD-40FA-8817-9F96398AD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B08E3-B809-4293-953A-C4A4DAB12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F577E-769B-49C6-BEA3-9FE316E18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23356-C7A1-4CD0-934E-8E4012D25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2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B4F4A-AEA1-4026-BFC5-329673313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CE672-E984-4CEF-A1AC-8B8A7C2F5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0B0B4-4ACC-4F5D-8AC5-155BE6CB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74237-63BB-410F-B384-6895276B9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30DC4-1301-4E1D-9BDB-464F0E792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3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E5D8-BEFD-4D2F-8F8B-E0F15E73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34369-0736-48C5-913F-2EF7199C5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81B67-2BDD-40F9-B242-FBD80284C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5152B-12F6-4992-831A-A192AE7FA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EA01D-4EBE-4ED1-932B-01DBA68D9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D7839-6D5F-4F8B-875B-610FA886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1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38CF6-E828-4E27-8B2C-032DB96B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88FB3-3469-4A7B-94AF-C220839C3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FC544-C49E-4435-B88C-249562C19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E552C-8730-4AFA-ACFF-849AD162A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36FBF-C3C7-47B8-8AF2-5BC1F1FC7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AC8245-F0D1-4EF0-A6F8-D98BF9EAB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D177C2-FCE6-468B-8F8C-5948B05EF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B65075-CFFD-48DE-987B-41F3ACE1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7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13F72-62B5-417C-9419-D2263036C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DD407-4809-4D23-A66D-30C22ED7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5E945-1529-4801-9E52-DE0E92EB7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C682C-D69A-4608-8401-35EEA4AB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8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3AADD3-0F9B-4E6B-ACC7-46ABE567E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2187C-8C22-4A95-804A-6BA1EE1A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0D80E-A3D5-4F07-B971-B0E35E2B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9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05AC0-B110-44F3-9272-121056723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24B5-AF57-410F-865D-05ECBF421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3CBBF-7E70-4161-8E4B-7E3573ACF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79C42-3829-4906-B9FD-169D5B857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6CF77-3A9A-464F-A983-D95F3F707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1FA53-8CBB-4503-8E68-DE24DFAD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70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41602-C7BD-488D-8B85-D873FE15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2D4683-2C41-41E5-A6F4-A86B03D3B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7AB56-C936-45C9-BE03-C0E6F14F9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4803C-7E30-452B-86D5-D67684EC4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58907-7F29-4B44-B83B-EF82DA79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BDA43-5E99-4BFA-8E10-D4269C01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6EF029-ED09-40B3-9C82-AB948B49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F8B8A-D1D4-4F73-B443-7898E2280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38F4F-8B32-4C7D-AA9E-F566675CC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ACC7-3B3F-47D1-959A-EF58926E955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F3C84-9563-4539-B856-D912D6C90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891E7-BB18-4E6A-A063-49CA3D828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0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Lab_202012053-202012054-202012055-202012056-202018027-202018028%20_ER_V5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Lab_202012053-202012054-202012055-202012056-202018027-202018028_Requirements_V5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7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71A52-000F-4719-9FF5-D5CDE212E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447741"/>
            <a:ext cx="4278623" cy="16459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Warehouse Management</a:t>
            </a:r>
          </a:p>
        </p:txBody>
      </p:sp>
      <p:sp>
        <p:nvSpPr>
          <p:cNvPr id="40" name="Freeform: Shape 29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827416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" name="Freeform: Shape 33">
            <a:extLst>
              <a:ext uri="{FF2B5EF4-FFF2-40B4-BE49-F238E27FC236}">
                <a16:creationId xmlns:a16="http://schemas.microsoft.com/office/drawing/2014/main" id="{19D0EF7D-8D7F-4A18-A68B-92E2D448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825104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3" name="Group 35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0128DD88-3008-4801-9815-C2C256192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199" y="2912937"/>
            <a:ext cx="4741917" cy="309354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202012053 – Chandni </a:t>
            </a:r>
            <a:r>
              <a:rPr lang="en-US" dirty="0" err="1">
                <a:solidFill>
                  <a:schemeClr val="bg1"/>
                </a:solidFill>
              </a:rPr>
              <a:t>Asnani</a:t>
            </a:r>
            <a:endParaRPr lang="en-US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202012054 – Pradeep Sindham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202012055 – </a:t>
            </a:r>
            <a:r>
              <a:rPr lang="en-US" dirty="0" err="1">
                <a:solidFill>
                  <a:schemeClr val="bg1"/>
                </a:solidFill>
              </a:rPr>
              <a:t>Harshil</a:t>
            </a:r>
            <a:r>
              <a:rPr lang="en-US" dirty="0">
                <a:solidFill>
                  <a:schemeClr val="bg1"/>
                </a:solidFill>
              </a:rPr>
              <a:t> Patel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202012056 – </a:t>
            </a:r>
            <a:r>
              <a:rPr lang="en-US" dirty="0" err="1">
                <a:solidFill>
                  <a:schemeClr val="bg1"/>
                </a:solidFill>
              </a:rPr>
              <a:t>Alkesh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Kataria</a:t>
            </a:r>
            <a:endParaRPr lang="en-US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202018027 – </a:t>
            </a:r>
            <a:r>
              <a:rPr lang="en-US" dirty="0" err="1">
                <a:solidFill>
                  <a:schemeClr val="bg1"/>
                </a:solidFill>
              </a:rPr>
              <a:t>Nisarg</a:t>
            </a:r>
            <a:r>
              <a:rPr lang="en-US" dirty="0">
                <a:solidFill>
                  <a:schemeClr val="bg1"/>
                </a:solidFill>
              </a:rPr>
              <a:t> Thakkar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202018028 – Shreya Patel</a:t>
            </a:r>
          </a:p>
        </p:txBody>
      </p:sp>
    </p:spTree>
    <p:extLst>
      <p:ext uri="{BB962C8B-B14F-4D97-AF65-F5344CB8AC3E}">
        <p14:creationId xmlns:p14="http://schemas.microsoft.com/office/powerpoint/2010/main" val="1386974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AE05351-315A-4BA9-A90A-FE5C94952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851222"/>
            <a:ext cx="54482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D20816A-53A8-414B-9615-2877C1081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74779" y="1850813"/>
            <a:ext cx="4917221" cy="5007187"/>
            <a:chOff x="6833344" y="1502570"/>
            <a:chExt cx="4917221" cy="500718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9CC84F6-0A3D-42D4-84D1-34E857123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6833344" y="1502570"/>
              <a:ext cx="0" cy="500718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76FD32F-1C07-4AF8-994F-CDC99B5D4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836570" y="1502570"/>
              <a:ext cx="4913995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0E69B0-9084-48B1-9B53-5E860C33C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66" y="188874"/>
            <a:ext cx="11905861" cy="1383109"/>
          </a:xfrm>
        </p:spPr>
        <p:txBody>
          <a:bodyPr anchor="b">
            <a:normAutofit/>
          </a:bodyPr>
          <a:lstStyle/>
          <a:p>
            <a:r>
              <a:rPr lang="en-US" sz="3600" b="0" i="0" u="none" strike="noStrike" baseline="0" dirty="0">
                <a:solidFill>
                  <a:schemeClr val="bg1"/>
                </a:solidFill>
              </a:rPr>
              <a:t>List items that are available at all warehouses</a:t>
            </a:r>
            <a:endParaRPr lang="en-IN" sz="35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5BDC2-578D-42DA-97E4-F027C5162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66" y="1940769"/>
            <a:ext cx="7126697" cy="4790230"/>
          </a:xfrm>
        </p:spPr>
        <p:txBody>
          <a:bodyPr wrap="square" anchor="t">
            <a:normAutofit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chemeClr val="bg1"/>
                </a:solidFill>
              </a:rPr>
              <a:t>select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i.itemID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, i.name from item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i</a:t>
            </a:r>
            <a:endParaRPr lang="en-US" sz="1800" b="0" i="0" u="none" strike="noStrike" baseline="0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chemeClr val="bg1"/>
                </a:solidFill>
              </a:rPr>
              <a:t>where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i.itemID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not in (</a:t>
            </a:r>
          </a:p>
          <a:p>
            <a:pPr marL="457200" lvl="1" indent="0">
              <a:buNone/>
            </a:pPr>
            <a:r>
              <a:rPr lang="en-US" sz="1800" b="0" i="0" u="none" strike="noStrike" baseline="0" dirty="0">
                <a:solidFill>
                  <a:schemeClr val="bg1"/>
                </a:solidFill>
              </a:rPr>
              <a:t>select distinct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tmp.itemID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from (</a:t>
            </a:r>
          </a:p>
          <a:p>
            <a:pPr marL="914400" lvl="2" indent="0">
              <a:buNone/>
            </a:pPr>
            <a:r>
              <a:rPr lang="en-US" sz="1800" b="0" i="0" u="none" strike="noStrike" baseline="0" dirty="0">
                <a:solidFill>
                  <a:schemeClr val="bg1"/>
                </a:solidFill>
              </a:rPr>
              <a:t>select i2.itemID,w.warehouseID from warehouse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w,item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i2</a:t>
            </a:r>
          </a:p>
          <a:p>
            <a:pPr marL="914400" lvl="2" indent="0">
              <a:buNone/>
            </a:pPr>
            <a:r>
              <a:rPr lang="en-IN" sz="1800" b="0" i="0" u="none" strike="noStrike" baseline="0" dirty="0">
                <a:solidFill>
                  <a:schemeClr val="bg1"/>
                </a:solidFill>
              </a:rPr>
              <a:t>except</a:t>
            </a:r>
          </a:p>
          <a:p>
            <a:pPr marL="914400" lvl="2" indent="0">
              <a:buNone/>
            </a:pPr>
            <a:r>
              <a:rPr lang="en-US" sz="1800" b="0" i="0" u="none" strike="noStrike" baseline="0" dirty="0">
                <a:solidFill>
                  <a:schemeClr val="bg1"/>
                </a:solidFill>
              </a:rPr>
              <a:t>select distinct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itemID,warehouseID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from stock</a:t>
            </a:r>
          </a:p>
          <a:p>
            <a:pPr marL="457200" lvl="1" indent="0">
              <a:buNone/>
            </a:pPr>
            <a:r>
              <a:rPr lang="en-IN" sz="1800" b="0" i="0" u="none" strike="noStrike" baseline="0" dirty="0">
                <a:solidFill>
                  <a:schemeClr val="bg1"/>
                </a:solidFill>
              </a:rPr>
              <a:t>) </a:t>
            </a:r>
            <a:r>
              <a:rPr lang="en-IN" sz="1800" b="0" i="0" u="none" strike="noStrike" baseline="0" dirty="0" err="1">
                <a:solidFill>
                  <a:schemeClr val="bg1"/>
                </a:solidFill>
              </a:rPr>
              <a:t>tmp</a:t>
            </a:r>
            <a:endParaRPr lang="en-IN" sz="1800" b="0" i="0" u="none" strike="noStrike" baseline="0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chemeClr val="bg1"/>
                </a:solidFill>
              </a:rPr>
              <a:t>);</a:t>
            </a:r>
            <a:endParaRPr lang="en-IN" sz="1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52B937-4656-4481-931D-D4FA6E68E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763" y="3422796"/>
            <a:ext cx="2162477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27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AE05351-315A-4BA9-A90A-FE5C94952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851222"/>
            <a:ext cx="54482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D20816A-53A8-414B-9615-2877C1081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74779" y="1850813"/>
            <a:ext cx="4917221" cy="5007187"/>
            <a:chOff x="6833344" y="1502570"/>
            <a:chExt cx="4917221" cy="500718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9CC84F6-0A3D-42D4-84D1-34E857123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6833344" y="1502570"/>
              <a:ext cx="0" cy="500718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76FD32F-1C07-4AF8-994F-CDC99B5D4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836570" y="1502570"/>
              <a:ext cx="4913995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0E69B0-9084-48B1-9B53-5E860C33C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66" y="188874"/>
            <a:ext cx="11905861" cy="1383109"/>
          </a:xfrm>
        </p:spPr>
        <p:txBody>
          <a:bodyPr anchor="b">
            <a:normAutofit/>
          </a:bodyPr>
          <a:lstStyle/>
          <a:p>
            <a:r>
              <a:rPr lang="en-US" sz="3600" b="0" i="0" u="none" strike="noStrike" baseline="0" dirty="0">
                <a:solidFill>
                  <a:schemeClr val="bg1"/>
                </a:solidFill>
              </a:rPr>
              <a:t>List drivers ordered by their 'Bang for Buck'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5BDC2-578D-42DA-97E4-F027C5162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66" y="1940769"/>
            <a:ext cx="7126697" cy="4790230"/>
          </a:xfrm>
        </p:spPr>
        <p:txBody>
          <a:bodyPr wrap="square" anchor="t">
            <a:normAutofit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chemeClr val="bg1"/>
                </a:solidFill>
              </a:rPr>
              <a:t>select </a:t>
            </a:r>
          </a:p>
          <a:p>
            <a:pPr marL="457200" lvl="1" indent="0">
              <a:buNone/>
            </a:pPr>
            <a:r>
              <a:rPr lang="en-US" sz="1800" b="0" i="0" u="none" strike="noStrike" baseline="0" dirty="0">
                <a:solidFill>
                  <a:schemeClr val="bg1"/>
                </a:solidFill>
              </a:rPr>
              <a:t>(select name from employee where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employeeID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=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e.employeeID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)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chemeClr val="bg1"/>
                </a:solidFill>
              </a:rPr>
              <a:t>as name from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chemeClr val="bg1"/>
                </a:solidFill>
              </a:rPr>
              <a:t>employee 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chemeClr val="bg1"/>
                </a:solidFill>
              </a:rPr>
              <a:t>	join transport t on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t.employeeID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=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e.employeeID</a:t>
            </a:r>
            <a:endParaRPr lang="en-US" sz="1800" b="0" i="0" u="none" strike="noStrike" baseline="0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chemeClr val="bg1"/>
                </a:solidFill>
              </a:rPr>
              <a:t>	group by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e.employeeID,e.salary</a:t>
            </a:r>
            <a:endParaRPr lang="en-US" sz="1800" b="0" i="0" u="none" strike="noStrike" baseline="0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chemeClr val="bg1"/>
                </a:solidFill>
              </a:rPr>
              <a:t>	order by (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e.salary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/count(*))</a:t>
            </a:r>
            <a:endParaRPr lang="en-IN" sz="1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00CD3F-455C-42B4-A059-3D20D659F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289" y="3149856"/>
            <a:ext cx="2505425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92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01EE45-D20A-4129-B510-BDB79A82D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Concluding remarks</a:t>
            </a:r>
            <a:endParaRPr lang="en-IN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43DC2-B641-457B-BACD-C8F9C0983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we all have learned a lot  by building this DB, and could have learned a lot more if we had time to build a driver program with the help of JDBC and some rudimentary cli interface.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67568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5127F-CB0E-44C5-B5B0-F00B791A9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81" y="2961564"/>
            <a:ext cx="5124734" cy="32686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8113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50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8C29DC-9805-4698-BDC9-02DDE3FE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Functional Requirements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50" name="Straight Connector 52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C4A44F08-3299-41FE-A635-2EF0402562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662850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384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ED158-F868-4304-AF29-BAB940687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1"/>
                </a:solidFill>
              </a:rPr>
              <a:t>ER</a:t>
            </a:r>
            <a:endParaRPr lang="en-IN" sz="540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960C3-D2E1-4062-AF99-4AEAC8B00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140" y="1854601"/>
            <a:ext cx="4776711" cy="31487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400" dirty="0">
                <a:hlinkClick r:id="rId2" action="ppaction://hlinkfile"/>
              </a:rPr>
              <a:t>\Lab_202012053-202012054-202012055-202012056-202018027-202018028 _ER_V5.pdf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3148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522695-036E-4A22-B680-ED2B9202B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Relational model</a:t>
            </a:r>
            <a:endParaRPr lang="en-IN" sz="5400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1C93C-8C14-4A9E-AB1F-5A4EFBEC4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140" y="1854601"/>
            <a:ext cx="4776711" cy="3148798"/>
          </a:xfrm>
        </p:spPr>
        <p:txBody>
          <a:bodyPr anchor="ctr">
            <a:normAutofit/>
          </a:bodyPr>
          <a:lstStyle/>
          <a:p>
            <a:r>
              <a:rPr lang="en-IN" sz="2400">
                <a:hlinkClick r:id="rId2" action="ppaction://hlinkfile"/>
              </a:rPr>
              <a:t>Lab_202012053-202012054-202012055-202012056-202018027-202018028_Requirements_V5.pdf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3176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61591-6A19-4C89-A527-F520DBC1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DDL Statements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C654A-E767-4E0C-8310-A198B5EEF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IN" sz="1600" b="1" dirty="0">
                <a:ea typeface="+mn-lt"/>
                <a:cs typeface="Calibri"/>
              </a:rPr>
              <a:t>Order Contains</a:t>
            </a:r>
          </a:p>
          <a:p>
            <a:pPr marL="457200" lvl="1" indent="0">
              <a:buNone/>
            </a:pPr>
            <a:r>
              <a:rPr lang="en-IN" sz="1200" dirty="0">
                <a:ea typeface="+mn-lt"/>
                <a:cs typeface="+mn-lt"/>
              </a:rPr>
              <a:t>create table </a:t>
            </a:r>
            <a:r>
              <a:rPr lang="en-IN" sz="1200" dirty="0" err="1">
                <a:ea typeface="+mn-lt"/>
                <a:cs typeface="+mn-lt"/>
              </a:rPr>
              <a:t>ordercontains</a:t>
            </a:r>
            <a:r>
              <a:rPr lang="en-IN" sz="1200" dirty="0">
                <a:ea typeface="+mn-lt"/>
                <a:cs typeface="+mn-lt"/>
              </a:rPr>
              <a:t>(  </a:t>
            </a:r>
            <a:endParaRPr lang="en-US" sz="1200" dirty="0"/>
          </a:p>
          <a:p>
            <a:pPr marL="457200" lvl="1" indent="0">
              <a:buNone/>
            </a:pPr>
            <a:r>
              <a:rPr lang="en-IN" sz="1200" dirty="0" err="1">
                <a:ea typeface="+mn-lt"/>
                <a:cs typeface="+mn-lt"/>
              </a:rPr>
              <a:t>orderid</a:t>
            </a:r>
            <a:r>
              <a:rPr lang="en-IN" sz="1200" dirty="0">
                <a:ea typeface="+mn-lt"/>
                <a:cs typeface="+mn-lt"/>
              </a:rPr>
              <a:t> char(10) REFERENCES orders(</a:t>
            </a:r>
            <a:r>
              <a:rPr lang="en-IN" sz="1200" dirty="0" err="1">
                <a:ea typeface="+mn-lt"/>
                <a:cs typeface="+mn-lt"/>
              </a:rPr>
              <a:t>orderid</a:t>
            </a:r>
            <a:r>
              <a:rPr lang="en-IN" sz="1200" dirty="0">
                <a:ea typeface="+mn-lt"/>
                <a:cs typeface="+mn-lt"/>
              </a:rPr>
              <a:t>) not null unique ON DELETE RESTRICT,  </a:t>
            </a:r>
          </a:p>
          <a:p>
            <a:pPr marL="457200" lvl="1" indent="0">
              <a:buNone/>
            </a:pPr>
            <a:r>
              <a:rPr lang="en-IN" sz="1200" dirty="0" err="1">
                <a:ea typeface="+mn-lt"/>
                <a:cs typeface="+mn-lt"/>
              </a:rPr>
              <a:t>itemid</a:t>
            </a:r>
            <a:r>
              <a:rPr lang="en-IN" sz="1200" dirty="0">
                <a:ea typeface="+mn-lt"/>
                <a:cs typeface="+mn-lt"/>
              </a:rPr>
              <a:t> char(10) REFERENCES item(</a:t>
            </a:r>
            <a:r>
              <a:rPr lang="en-IN" sz="1200" dirty="0" err="1">
                <a:ea typeface="+mn-lt"/>
                <a:cs typeface="+mn-lt"/>
              </a:rPr>
              <a:t>itemid</a:t>
            </a:r>
            <a:r>
              <a:rPr lang="en-IN" sz="1200" dirty="0">
                <a:ea typeface="+mn-lt"/>
                <a:cs typeface="+mn-lt"/>
              </a:rPr>
              <a:t>) not null unique ON UPDATE RESTRICT,  </a:t>
            </a:r>
          </a:p>
          <a:p>
            <a:pPr marL="457200" lvl="1" indent="0">
              <a:buNone/>
            </a:pPr>
            <a:r>
              <a:rPr lang="en-IN" sz="1200" dirty="0">
                <a:ea typeface="+mn-lt"/>
                <a:cs typeface="+mn-lt"/>
              </a:rPr>
              <a:t>Quantity integer,  PRIMARY KEY (</a:t>
            </a:r>
            <a:r>
              <a:rPr lang="en-IN" sz="1200" dirty="0" err="1">
                <a:ea typeface="+mn-lt"/>
                <a:cs typeface="+mn-lt"/>
              </a:rPr>
              <a:t>orderid,itemid</a:t>
            </a:r>
            <a:r>
              <a:rPr lang="en-IN" sz="1200" dirty="0">
                <a:ea typeface="+mn-lt"/>
                <a:cs typeface="+mn-lt"/>
              </a:rPr>
              <a:t>)  )</a:t>
            </a:r>
          </a:p>
          <a:p>
            <a:pPr marL="0" indent="0">
              <a:buNone/>
            </a:pPr>
            <a:endParaRPr lang="en-IN" sz="1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IN" sz="1600" b="1" dirty="0">
                <a:ea typeface="+mn-lt"/>
                <a:cs typeface="+mn-lt"/>
              </a:rPr>
              <a:t>Supplied by</a:t>
            </a:r>
          </a:p>
          <a:p>
            <a:pPr lvl="1">
              <a:buNone/>
            </a:pPr>
            <a:r>
              <a:rPr lang="en-IN" sz="1200" dirty="0">
                <a:ea typeface="+mn-lt"/>
                <a:cs typeface="+mn-lt"/>
              </a:rPr>
              <a:t>create table </a:t>
            </a:r>
            <a:r>
              <a:rPr lang="en-IN" sz="1200" dirty="0" err="1">
                <a:ea typeface="+mn-lt"/>
                <a:cs typeface="+mn-lt"/>
              </a:rPr>
              <a:t>suppliedby</a:t>
            </a:r>
            <a:r>
              <a:rPr lang="en-IN" sz="1200" dirty="0">
                <a:ea typeface="+mn-lt"/>
                <a:cs typeface="+mn-lt"/>
              </a:rPr>
              <a:t>(  </a:t>
            </a:r>
            <a:endParaRPr lang="en-IN" sz="1200" dirty="0"/>
          </a:p>
          <a:p>
            <a:pPr lvl="1">
              <a:buNone/>
            </a:pPr>
            <a:r>
              <a:rPr lang="en-IN" sz="1200" dirty="0" err="1">
                <a:ea typeface="+mn-lt"/>
                <a:cs typeface="+mn-lt"/>
              </a:rPr>
              <a:t>supplierID</a:t>
            </a:r>
            <a:r>
              <a:rPr lang="en-IN" sz="1200" dirty="0">
                <a:ea typeface="+mn-lt"/>
                <a:cs typeface="+mn-lt"/>
              </a:rPr>
              <a:t> char(10) REFERENCES supplier(</a:t>
            </a:r>
            <a:r>
              <a:rPr lang="en-IN" sz="1200" dirty="0" err="1">
                <a:ea typeface="+mn-lt"/>
                <a:cs typeface="+mn-lt"/>
              </a:rPr>
              <a:t>supplierID</a:t>
            </a:r>
            <a:r>
              <a:rPr lang="en-IN" sz="1200" dirty="0">
                <a:ea typeface="+mn-lt"/>
                <a:cs typeface="+mn-lt"/>
              </a:rPr>
              <a:t>),  </a:t>
            </a:r>
            <a:endParaRPr lang="en-IN" sz="1200" dirty="0"/>
          </a:p>
          <a:p>
            <a:pPr lvl="1">
              <a:buNone/>
            </a:pPr>
            <a:r>
              <a:rPr lang="en-IN" sz="1200" dirty="0" err="1">
                <a:ea typeface="+mn-lt"/>
                <a:cs typeface="+mn-lt"/>
              </a:rPr>
              <a:t>itemid</a:t>
            </a:r>
            <a:r>
              <a:rPr lang="en-IN" sz="1200" dirty="0">
                <a:ea typeface="+mn-lt"/>
                <a:cs typeface="+mn-lt"/>
              </a:rPr>
              <a:t> char(10) REFERENCES </a:t>
            </a:r>
            <a:r>
              <a:rPr lang="en-IN" sz="1200" dirty="0" err="1">
                <a:ea typeface="+mn-lt"/>
                <a:cs typeface="+mn-lt"/>
              </a:rPr>
              <a:t>ordercontains</a:t>
            </a:r>
            <a:r>
              <a:rPr lang="en-IN" sz="1200" dirty="0">
                <a:ea typeface="+mn-lt"/>
                <a:cs typeface="+mn-lt"/>
              </a:rPr>
              <a:t>(</a:t>
            </a:r>
            <a:r>
              <a:rPr lang="en-IN" sz="1200" dirty="0" err="1">
                <a:ea typeface="+mn-lt"/>
                <a:cs typeface="+mn-lt"/>
              </a:rPr>
              <a:t>itemid</a:t>
            </a:r>
            <a:r>
              <a:rPr lang="en-IN" sz="1200" dirty="0">
                <a:ea typeface="+mn-lt"/>
                <a:cs typeface="+mn-lt"/>
              </a:rPr>
              <a:t>) not null ON UPDATE      CASCADE ,  </a:t>
            </a:r>
            <a:endParaRPr lang="en-IN" sz="1200" dirty="0"/>
          </a:p>
          <a:p>
            <a:pPr lvl="1">
              <a:buNone/>
            </a:pPr>
            <a:r>
              <a:rPr lang="en-IN" sz="1200" dirty="0" err="1">
                <a:ea typeface="+mn-lt"/>
                <a:cs typeface="+mn-lt"/>
              </a:rPr>
              <a:t>orderid</a:t>
            </a:r>
            <a:r>
              <a:rPr lang="en-IN" sz="1200" dirty="0">
                <a:ea typeface="+mn-lt"/>
                <a:cs typeface="+mn-lt"/>
              </a:rPr>
              <a:t> char(10) REFERENCES </a:t>
            </a:r>
            <a:r>
              <a:rPr lang="en-IN" sz="1200" dirty="0" err="1">
                <a:ea typeface="+mn-lt"/>
                <a:cs typeface="+mn-lt"/>
              </a:rPr>
              <a:t>ordercontains</a:t>
            </a:r>
            <a:r>
              <a:rPr lang="en-IN" sz="1200" dirty="0">
                <a:ea typeface="+mn-lt"/>
                <a:cs typeface="+mn-lt"/>
              </a:rPr>
              <a:t>(</a:t>
            </a:r>
            <a:r>
              <a:rPr lang="en-IN" sz="1200" dirty="0" err="1">
                <a:ea typeface="+mn-lt"/>
                <a:cs typeface="+mn-lt"/>
              </a:rPr>
              <a:t>orderid</a:t>
            </a:r>
            <a:r>
              <a:rPr lang="en-IN" sz="1200" dirty="0">
                <a:ea typeface="+mn-lt"/>
                <a:cs typeface="+mn-lt"/>
              </a:rPr>
              <a:t>) not null ON DELETE RESTRICT,  </a:t>
            </a:r>
            <a:endParaRPr lang="en-IN" sz="1200" dirty="0"/>
          </a:p>
          <a:p>
            <a:pPr lvl="1">
              <a:buNone/>
            </a:pPr>
            <a:r>
              <a:rPr lang="en-IN" sz="1200" dirty="0">
                <a:ea typeface="+mn-lt"/>
                <a:cs typeface="+mn-lt"/>
              </a:rPr>
              <a:t>PRIMARY KEY (</a:t>
            </a:r>
            <a:r>
              <a:rPr lang="en-IN" sz="1200" dirty="0" err="1">
                <a:ea typeface="+mn-lt"/>
                <a:cs typeface="+mn-lt"/>
              </a:rPr>
              <a:t>itemid,orderid</a:t>
            </a:r>
            <a:r>
              <a:rPr lang="en-IN" sz="1200" dirty="0">
                <a:ea typeface="+mn-lt"/>
                <a:cs typeface="+mn-lt"/>
              </a:rPr>
              <a:t>)  </a:t>
            </a:r>
            <a:endParaRPr lang="en-IN" sz="1200" dirty="0"/>
          </a:p>
          <a:p>
            <a:pPr marL="457200" lvl="1" indent="0">
              <a:buNone/>
            </a:pPr>
            <a:r>
              <a:rPr lang="en-IN" sz="1200" dirty="0">
                <a:ea typeface="+mn-lt"/>
                <a:cs typeface="+mn-lt"/>
              </a:rPr>
              <a:t>)  </a:t>
            </a:r>
          </a:p>
          <a:p>
            <a:pPr marL="0" indent="0">
              <a:buNone/>
            </a:pPr>
            <a:endParaRPr lang="en-IN" sz="1100" dirty="0">
              <a:ea typeface="+mn-lt"/>
              <a:cs typeface="+mn-lt"/>
            </a:endParaRPr>
          </a:p>
        </p:txBody>
      </p:sp>
      <p:cxnSp>
        <p:nvCxnSpPr>
          <p:cNvPr id="19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D5D86-D3DE-4D32-AC8B-D99AA032B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5121" y="275253"/>
            <a:ext cx="3806879" cy="63074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Item</a:t>
            </a:r>
          </a:p>
          <a:p>
            <a:pPr marL="457200" lvl="1" indent="0">
              <a:buNone/>
            </a:pPr>
            <a:r>
              <a:rPr lang="en-IN" sz="1200" b="0" i="0" u="none" strike="noStrike" baseline="0" dirty="0"/>
              <a:t>create table item( </a:t>
            </a:r>
          </a:p>
          <a:p>
            <a:pPr marL="457200" lvl="1" indent="0">
              <a:buNone/>
            </a:pPr>
            <a:r>
              <a:rPr lang="en-US" sz="1200" b="0" i="0" u="none" strike="noStrike" baseline="0" dirty="0" err="1"/>
              <a:t>itemid</a:t>
            </a:r>
            <a:r>
              <a:rPr lang="en-US" sz="1200" b="0" i="0" u="none" strike="noStrike" baseline="0" dirty="0"/>
              <a:t> char(10) PRIMARY KEY, </a:t>
            </a:r>
          </a:p>
          <a:p>
            <a:pPr marL="457200" lvl="1" indent="0">
              <a:buNone/>
            </a:pPr>
            <a:r>
              <a:rPr lang="en-IN" sz="1200" b="0" i="0" u="none" strike="noStrike" baseline="0" dirty="0" err="1"/>
              <a:t>Categoryid</a:t>
            </a:r>
            <a:r>
              <a:rPr lang="en-IN" sz="1200" b="0" i="0" u="none" strike="noStrike" baseline="0" dirty="0"/>
              <a:t> char(10), </a:t>
            </a:r>
          </a:p>
          <a:p>
            <a:pPr marL="457200" lvl="1" indent="0">
              <a:buNone/>
            </a:pPr>
            <a:r>
              <a:rPr lang="en-US" sz="1200" b="0" i="0" u="none" strike="noStrike" baseline="0" dirty="0"/>
              <a:t>name varchar(20) not null, </a:t>
            </a:r>
          </a:p>
          <a:p>
            <a:pPr marL="457200" lvl="1" indent="0">
              <a:buNone/>
            </a:pPr>
            <a:r>
              <a:rPr lang="en-IN" sz="1200" b="0" i="0" u="none" strike="noStrike" baseline="0" dirty="0"/>
              <a:t>cost integer , </a:t>
            </a:r>
          </a:p>
          <a:p>
            <a:pPr marL="457200" lvl="1" indent="0">
              <a:buNone/>
            </a:pPr>
            <a:r>
              <a:rPr lang="en-US" sz="1200" b="0" i="0" u="none" strike="noStrike" baseline="0" dirty="0"/>
              <a:t>foreign key (</a:t>
            </a:r>
            <a:r>
              <a:rPr lang="en-US" sz="1200" b="0" i="0" u="none" strike="noStrike" baseline="0" dirty="0" err="1"/>
              <a:t>Categoryid</a:t>
            </a:r>
            <a:r>
              <a:rPr lang="en-US" sz="1200" b="0" i="0" u="none" strike="noStrike" baseline="0" dirty="0"/>
              <a:t>) REFERENCES </a:t>
            </a:r>
            <a:r>
              <a:rPr lang="en-US" sz="1200" b="0" i="0" u="none" strike="noStrike" baseline="0" dirty="0" err="1"/>
              <a:t>itemcategory</a:t>
            </a:r>
            <a:r>
              <a:rPr lang="en-US" sz="1200" b="0" i="0" u="none" strike="noStrike" baseline="0" dirty="0"/>
              <a:t>(</a:t>
            </a:r>
            <a:r>
              <a:rPr lang="en-US" sz="1200" b="0" i="0" u="none" strike="noStrike" baseline="0" dirty="0" err="1"/>
              <a:t>Categoryid</a:t>
            </a:r>
            <a:r>
              <a:rPr lang="en-US" sz="1200" b="0" i="0" u="none" strike="noStrike" baseline="0" dirty="0"/>
              <a:t>) </a:t>
            </a:r>
            <a:r>
              <a:rPr lang="en-IN" sz="1200" b="0" i="0" u="none" strike="noStrike" baseline="0" dirty="0"/>
              <a:t>) </a:t>
            </a:r>
            <a:endParaRPr lang="en-US" sz="1200" dirty="0"/>
          </a:p>
          <a:p>
            <a:pPr marL="0" indent="0">
              <a:buNone/>
            </a:pPr>
            <a:r>
              <a:rPr lang="en-IN" sz="1600" b="1" dirty="0"/>
              <a:t>Orders</a:t>
            </a:r>
          </a:p>
          <a:p>
            <a:pPr marL="457200" lvl="1" indent="0">
              <a:buNone/>
            </a:pPr>
            <a:r>
              <a:rPr lang="en-IN" sz="1200" b="0" i="0" u="none" strike="noStrike" baseline="0" dirty="0"/>
              <a:t>create table orders( </a:t>
            </a:r>
          </a:p>
          <a:p>
            <a:pPr marL="457200" lvl="1" indent="0">
              <a:buNone/>
            </a:pPr>
            <a:r>
              <a:rPr lang="en-US" sz="1200" b="0" i="0" u="none" strike="noStrike" baseline="0" dirty="0" err="1"/>
              <a:t>orderId</a:t>
            </a:r>
            <a:r>
              <a:rPr lang="en-US" sz="1200" b="0" i="0" u="none" strike="noStrike" baseline="0" dirty="0"/>
              <a:t> char(10) PRIMARY KEY, </a:t>
            </a:r>
          </a:p>
          <a:p>
            <a:pPr marL="457200" lvl="1" indent="0">
              <a:buNone/>
            </a:pPr>
            <a:r>
              <a:rPr lang="en-IN" sz="1200" b="0" i="0" u="none" strike="noStrike" baseline="0" dirty="0" err="1"/>
              <a:t>transportId</a:t>
            </a:r>
            <a:r>
              <a:rPr lang="en-IN" sz="1200" b="0" i="0" u="none" strike="noStrike" baseline="0" dirty="0"/>
              <a:t> char(10), </a:t>
            </a:r>
          </a:p>
          <a:p>
            <a:pPr marL="457200" lvl="1" indent="0">
              <a:buNone/>
            </a:pPr>
            <a:r>
              <a:rPr lang="en-IN" sz="1200" b="0" i="0" u="none" strike="noStrike" baseline="0" dirty="0" err="1"/>
              <a:t>customerid</a:t>
            </a:r>
            <a:r>
              <a:rPr lang="en-IN" sz="1200" b="0" i="0" u="none" strike="noStrike" baseline="0" dirty="0"/>
              <a:t> char(10), </a:t>
            </a:r>
          </a:p>
          <a:p>
            <a:pPr marL="457200" lvl="1" indent="0">
              <a:buNone/>
            </a:pPr>
            <a:r>
              <a:rPr lang="en-IN" sz="1200" b="0" i="0" u="none" strike="noStrike" baseline="0" dirty="0" err="1"/>
              <a:t>order_Placed_date</a:t>
            </a:r>
            <a:r>
              <a:rPr lang="en-IN" sz="1200" b="0" i="0" u="none" strike="noStrike" baseline="0" dirty="0"/>
              <a:t> date, </a:t>
            </a:r>
          </a:p>
          <a:p>
            <a:pPr marL="457200" lvl="1" indent="0">
              <a:buNone/>
            </a:pPr>
            <a:r>
              <a:rPr lang="en-IN" sz="1200" b="0" i="0" u="none" strike="noStrike" baseline="0" dirty="0" err="1"/>
              <a:t>order_delivery_date</a:t>
            </a:r>
            <a:r>
              <a:rPr lang="en-IN" sz="1200" b="0" i="0" u="none" strike="noStrike" baseline="0" dirty="0"/>
              <a:t> date, </a:t>
            </a:r>
          </a:p>
          <a:p>
            <a:pPr marL="457200" lvl="1" indent="0">
              <a:buNone/>
            </a:pPr>
            <a:r>
              <a:rPr lang="en-US" sz="1200" b="0" i="0" u="none" strike="noStrike" baseline="0" dirty="0"/>
              <a:t>foreign key (</a:t>
            </a:r>
            <a:r>
              <a:rPr lang="en-US" sz="1200" b="0" i="0" u="none" strike="noStrike" baseline="0" dirty="0" err="1"/>
              <a:t>transportId</a:t>
            </a:r>
            <a:r>
              <a:rPr lang="en-US" sz="1200" b="0" i="0" u="none" strike="noStrike" baseline="0" dirty="0"/>
              <a:t>) REFERENCES transport(</a:t>
            </a:r>
            <a:r>
              <a:rPr lang="en-US" sz="1200" b="0" i="0" u="none" strike="noStrike" baseline="0" dirty="0" err="1"/>
              <a:t>transportId</a:t>
            </a:r>
            <a:r>
              <a:rPr lang="en-US" sz="1200" b="0" i="0" u="none" strike="noStrike" baseline="0" dirty="0"/>
              <a:t>), </a:t>
            </a:r>
          </a:p>
          <a:p>
            <a:pPr marL="457200" lvl="1" indent="0">
              <a:buNone/>
            </a:pPr>
            <a:r>
              <a:rPr lang="en-US" sz="1200" b="0" i="0" u="none" strike="noStrike" baseline="0" dirty="0"/>
              <a:t>foreign key (</a:t>
            </a:r>
            <a:r>
              <a:rPr lang="en-US" sz="1200" b="0" i="0" u="none" strike="noStrike" baseline="0" dirty="0" err="1"/>
              <a:t>customerid</a:t>
            </a:r>
            <a:r>
              <a:rPr lang="en-US" sz="1200" b="0" i="0" u="none" strike="noStrike" baseline="0" dirty="0"/>
              <a:t>) REFERENCES customer(</a:t>
            </a:r>
            <a:r>
              <a:rPr lang="en-US" sz="1200" b="0" i="0" u="none" strike="noStrike" baseline="0" dirty="0" err="1"/>
              <a:t>customerid</a:t>
            </a:r>
            <a:r>
              <a:rPr lang="en-US" sz="1200" b="0" i="0" u="none" strike="noStrike" baseline="0" dirty="0"/>
              <a:t>) </a:t>
            </a:r>
            <a:r>
              <a:rPr lang="en-IN" sz="1200" b="0" i="0" u="none" strike="noStrike" baseline="0" dirty="0"/>
              <a:t>)</a:t>
            </a:r>
          </a:p>
          <a:p>
            <a:pPr marL="0" indent="0">
              <a:buNone/>
            </a:pPr>
            <a:r>
              <a:rPr lang="en-IN" sz="1600" b="1" dirty="0"/>
              <a:t>Supplier</a:t>
            </a:r>
            <a:endParaRPr lang="en-IN" sz="1600" b="1" i="0" u="none" strike="noStrike" baseline="0" dirty="0"/>
          </a:p>
          <a:p>
            <a:pPr marL="457200" lvl="1" indent="0">
              <a:buNone/>
            </a:pPr>
            <a:r>
              <a:rPr lang="en-IN" sz="1200" b="0" i="0" u="none" strike="noStrike" baseline="0" dirty="0"/>
              <a:t> create table supplier ( </a:t>
            </a:r>
          </a:p>
          <a:p>
            <a:pPr marL="457200" lvl="1" indent="0">
              <a:buNone/>
            </a:pPr>
            <a:r>
              <a:rPr lang="en-US" sz="1200" b="0" i="0" u="none" strike="noStrike" baseline="0" dirty="0" err="1"/>
              <a:t>supplierID</a:t>
            </a:r>
            <a:r>
              <a:rPr lang="en-US" sz="1200" b="0" i="0" u="none" strike="noStrike" baseline="0" dirty="0"/>
              <a:t> char(10) PRIMARY KEY, </a:t>
            </a:r>
          </a:p>
          <a:p>
            <a:pPr marL="457200" lvl="1" indent="0">
              <a:buNone/>
            </a:pPr>
            <a:r>
              <a:rPr lang="en-US" sz="1200" b="0" i="0" u="none" strike="noStrike" baseline="0" dirty="0"/>
              <a:t>name varchar(50) not null, </a:t>
            </a:r>
          </a:p>
          <a:p>
            <a:pPr marL="457200" lvl="1" indent="0">
              <a:buNone/>
            </a:pPr>
            <a:r>
              <a:rPr lang="en-IN" sz="1200" b="0" i="0" u="none" strike="noStrike" baseline="0" dirty="0"/>
              <a:t>contact char(10) unique not null, </a:t>
            </a:r>
          </a:p>
          <a:p>
            <a:pPr marL="457200" lvl="1" indent="0">
              <a:buNone/>
            </a:pPr>
            <a:r>
              <a:rPr lang="en-IN" sz="1200" b="0" i="0" u="none" strike="noStrike" baseline="0" dirty="0"/>
              <a:t>Address Text, </a:t>
            </a:r>
          </a:p>
          <a:p>
            <a:pPr marL="457200" lvl="1" indent="0">
              <a:buNone/>
            </a:pPr>
            <a:r>
              <a:rPr lang="en-US" sz="1200" b="0" i="0" u="none" strike="noStrike" baseline="0" dirty="0"/>
              <a:t>CONSTRAINT contact CHECK (contact not like '%[^0-9]%') </a:t>
            </a:r>
            <a:r>
              <a:rPr lang="en-IN" sz="1200" b="0" i="0" u="none" strike="noStrike" baseline="0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552070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2383C2-F2C2-4AB2-9AC0-13E47F47F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DDL Statements (Contd.)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A08BB-98B1-4D74-9893-A18DF7FF4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Warehouse</a:t>
            </a:r>
          </a:p>
          <a:p>
            <a:pPr marL="457200" lvl="1" indent="0">
              <a:buNone/>
            </a:pPr>
            <a:r>
              <a:rPr lang="en-US" sz="1600" dirty="0"/>
              <a:t>create table warehouse(</a:t>
            </a:r>
          </a:p>
          <a:p>
            <a:pPr marL="457200" lvl="1" indent="0">
              <a:buNone/>
            </a:pPr>
            <a:r>
              <a:rPr lang="en-US" sz="1600" dirty="0" err="1"/>
              <a:t>warehouseid</a:t>
            </a:r>
            <a:r>
              <a:rPr lang="en-US" sz="1600" dirty="0"/>
              <a:t> char(10) PRIMARY KEY,</a:t>
            </a:r>
          </a:p>
          <a:p>
            <a:pPr marL="457200" lvl="1" indent="0">
              <a:buNone/>
            </a:pPr>
            <a:r>
              <a:rPr lang="en-US" sz="1600" dirty="0" err="1"/>
              <a:t>managerid</a:t>
            </a:r>
            <a:r>
              <a:rPr lang="en-US" sz="1600" dirty="0"/>
              <a:t> char(10),</a:t>
            </a:r>
          </a:p>
          <a:p>
            <a:pPr marL="457200" lvl="1" indent="0">
              <a:buNone/>
            </a:pPr>
            <a:r>
              <a:rPr lang="en-US" sz="1600" dirty="0" err="1"/>
              <a:t>cityid</a:t>
            </a:r>
            <a:r>
              <a:rPr lang="en-US" sz="1600" dirty="0"/>
              <a:t> char(10) ,</a:t>
            </a:r>
          </a:p>
          <a:p>
            <a:pPr marL="457200" lvl="1" indent="0">
              <a:buNone/>
            </a:pPr>
            <a:r>
              <a:rPr lang="en-US" sz="1600" dirty="0"/>
              <a:t>name char(30) not null,</a:t>
            </a:r>
          </a:p>
          <a:p>
            <a:pPr marL="457200" lvl="1" indent="0">
              <a:buNone/>
            </a:pPr>
            <a:r>
              <a:rPr lang="en-US" sz="1600" dirty="0" err="1"/>
              <a:t>Total_Capacity</a:t>
            </a:r>
            <a:r>
              <a:rPr lang="en-US" sz="1600" dirty="0"/>
              <a:t> numeric,</a:t>
            </a:r>
          </a:p>
          <a:p>
            <a:pPr marL="457200" lvl="1" indent="0">
              <a:buNone/>
            </a:pPr>
            <a:r>
              <a:rPr lang="en-US" sz="1600" dirty="0" err="1"/>
              <a:t>usedcapacity</a:t>
            </a:r>
            <a:r>
              <a:rPr lang="en-US" sz="1600" dirty="0"/>
              <a:t> numeric,</a:t>
            </a:r>
          </a:p>
          <a:p>
            <a:pPr marL="457200" lvl="1" indent="0">
              <a:buNone/>
            </a:pPr>
            <a:r>
              <a:rPr lang="en-US" sz="1600" dirty="0"/>
              <a:t>foreign key (</a:t>
            </a:r>
            <a:r>
              <a:rPr lang="en-US" sz="1600" dirty="0" err="1"/>
              <a:t>cityid</a:t>
            </a:r>
            <a:r>
              <a:rPr lang="en-US" sz="1600" dirty="0"/>
              <a:t>) REFERENCES city(</a:t>
            </a:r>
            <a:r>
              <a:rPr lang="en-US" sz="1600" dirty="0" err="1"/>
              <a:t>cityid</a:t>
            </a:r>
            <a:r>
              <a:rPr lang="en-US" sz="1600" dirty="0"/>
              <a:t>)</a:t>
            </a:r>
          </a:p>
          <a:p>
            <a:pPr marL="457200" lvl="1" indent="0">
              <a:buNone/>
            </a:pPr>
            <a:r>
              <a:rPr lang="en-US" sz="1600" dirty="0"/>
              <a:t>)</a:t>
            </a:r>
          </a:p>
          <a:p>
            <a:endParaRPr lang="en-IN" sz="2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BC6AD1-A79C-4113-9E43-B2D13F794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ea typeface="+mn-lt"/>
                <a:cs typeface="+mn-lt"/>
              </a:rPr>
              <a:t>Stock</a:t>
            </a:r>
          </a:p>
          <a:p>
            <a:pPr marL="457200" lvl="1" indent="0">
              <a:buNone/>
            </a:pPr>
            <a:r>
              <a:rPr lang="en-IN" sz="1600" dirty="0">
                <a:ea typeface="+mn-lt"/>
                <a:cs typeface="+mn-lt"/>
              </a:rPr>
              <a:t>create table stock(  </a:t>
            </a:r>
          </a:p>
          <a:p>
            <a:pPr marL="457200" lvl="1" indent="0">
              <a:buNone/>
            </a:pPr>
            <a:r>
              <a:rPr lang="en-IN" sz="1600" dirty="0" err="1">
                <a:ea typeface="+mn-lt"/>
                <a:cs typeface="+mn-lt"/>
              </a:rPr>
              <a:t>itemid</a:t>
            </a:r>
            <a:r>
              <a:rPr lang="en-IN" sz="1600" dirty="0">
                <a:ea typeface="+mn-lt"/>
                <a:cs typeface="+mn-lt"/>
              </a:rPr>
              <a:t> char(10) references item(</a:t>
            </a:r>
            <a:r>
              <a:rPr lang="en-IN" sz="1600" dirty="0" err="1">
                <a:ea typeface="+mn-lt"/>
                <a:cs typeface="+mn-lt"/>
              </a:rPr>
              <a:t>itemid</a:t>
            </a:r>
            <a:r>
              <a:rPr lang="en-IN" sz="1600" dirty="0">
                <a:ea typeface="+mn-lt"/>
                <a:cs typeface="+mn-lt"/>
              </a:rPr>
              <a:t>) ON UPDATE CASCADE,  </a:t>
            </a:r>
          </a:p>
          <a:p>
            <a:pPr lvl="1">
              <a:buNone/>
            </a:pPr>
            <a:r>
              <a:rPr lang="en-IN" sz="1600" dirty="0" err="1">
                <a:ea typeface="+mn-lt"/>
                <a:cs typeface="+mn-lt"/>
              </a:rPr>
              <a:t>warehouseid</a:t>
            </a:r>
            <a:r>
              <a:rPr lang="en-IN" sz="1600" dirty="0">
                <a:ea typeface="+mn-lt"/>
                <a:cs typeface="+mn-lt"/>
              </a:rPr>
              <a:t> char(10) REFERENCES warehouse(</a:t>
            </a:r>
            <a:r>
              <a:rPr lang="en-IN" sz="1600" dirty="0" err="1">
                <a:ea typeface="+mn-lt"/>
                <a:cs typeface="+mn-lt"/>
              </a:rPr>
              <a:t>warehouseid</a:t>
            </a:r>
            <a:r>
              <a:rPr lang="en-IN" sz="1600" dirty="0">
                <a:ea typeface="+mn-lt"/>
                <a:cs typeface="+mn-lt"/>
              </a:rPr>
              <a:t>),  </a:t>
            </a:r>
          </a:p>
          <a:p>
            <a:pPr lvl="1">
              <a:buNone/>
            </a:pPr>
            <a:r>
              <a:rPr lang="en-IN" sz="1600" dirty="0" err="1">
                <a:ea typeface="+mn-lt"/>
                <a:cs typeface="+mn-lt"/>
              </a:rPr>
              <a:t>supplierID</a:t>
            </a:r>
            <a:r>
              <a:rPr lang="en-IN" sz="1600" dirty="0">
                <a:ea typeface="+mn-lt"/>
                <a:cs typeface="+mn-lt"/>
              </a:rPr>
              <a:t> char(10) REFERENCES supplier(</a:t>
            </a:r>
            <a:r>
              <a:rPr lang="en-IN" sz="1600" dirty="0" err="1">
                <a:ea typeface="+mn-lt"/>
                <a:cs typeface="+mn-lt"/>
              </a:rPr>
              <a:t>supplierID</a:t>
            </a:r>
            <a:r>
              <a:rPr lang="en-IN" sz="1600" dirty="0">
                <a:ea typeface="+mn-lt"/>
                <a:cs typeface="+mn-lt"/>
              </a:rPr>
              <a:t>),  </a:t>
            </a:r>
          </a:p>
          <a:p>
            <a:pPr lvl="1">
              <a:buNone/>
            </a:pPr>
            <a:r>
              <a:rPr lang="en-IN" sz="1600" dirty="0">
                <a:ea typeface="+mn-lt"/>
                <a:cs typeface="+mn-lt"/>
              </a:rPr>
              <a:t>quantity integer ,  </a:t>
            </a:r>
          </a:p>
          <a:p>
            <a:pPr lvl="1">
              <a:buNone/>
            </a:pPr>
            <a:r>
              <a:rPr lang="en-IN" sz="1600" dirty="0">
                <a:ea typeface="+mn-lt"/>
                <a:cs typeface="+mn-lt"/>
              </a:rPr>
              <a:t>PRIMARY KEY (</a:t>
            </a:r>
            <a:r>
              <a:rPr lang="en-IN" sz="1600" dirty="0" err="1">
                <a:ea typeface="+mn-lt"/>
                <a:cs typeface="+mn-lt"/>
              </a:rPr>
              <a:t>itemid,warehouseid,supplierID</a:t>
            </a:r>
            <a:r>
              <a:rPr lang="en-IN" sz="1600" dirty="0">
                <a:ea typeface="+mn-lt"/>
                <a:cs typeface="+mn-lt"/>
              </a:rPr>
              <a:t>)  </a:t>
            </a:r>
          </a:p>
          <a:p>
            <a:pPr marL="457200" lvl="1" indent="0">
              <a:buNone/>
            </a:pPr>
            <a:r>
              <a:rPr lang="en-IN" sz="1600" dirty="0">
                <a:ea typeface="+mn-lt"/>
                <a:cs typeface="+mn-lt"/>
              </a:rPr>
              <a:t>)    </a:t>
            </a:r>
            <a:endParaRPr lang="en-IN" sz="1600" dirty="0">
              <a:cs typeface="Calibri"/>
            </a:endParaRPr>
          </a:p>
          <a:p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450388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AE05351-315A-4BA9-A90A-FE5C94952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851222"/>
            <a:ext cx="54482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D20816A-53A8-414B-9615-2877C1081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74779" y="1850813"/>
            <a:ext cx="4917221" cy="5007187"/>
            <a:chOff x="6833344" y="1502570"/>
            <a:chExt cx="4917221" cy="500718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9CC84F6-0A3D-42D4-84D1-34E857123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6833344" y="1502570"/>
              <a:ext cx="0" cy="500718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76FD32F-1C07-4AF8-994F-CDC99B5D4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836570" y="1502570"/>
              <a:ext cx="4913995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1AB70EB-488D-4B7E-AE57-6FCC71B6C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7" r="2" b="2"/>
          <a:stretch/>
        </p:blipFill>
        <p:spPr>
          <a:xfrm>
            <a:off x="7310893" y="2015412"/>
            <a:ext cx="4099230" cy="39705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0E69B0-9084-48B1-9B53-5E860C33C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66" y="188874"/>
            <a:ext cx="11905861" cy="1383109"/>
          </a:xfrm>
        </p:spPr>
        <p:txBody>
          <a:bodyPr anchor="b">
            <a:normAutofit/>
          </a:bodyPr>
          <a:lstStyle/>
          <a:p>
            <a:r>
              <a:rPr lang="en-US" sz="3600" b="0" u="none" strike="noStrike" baseline="0" dirty="0">
                <a:solidFill>
                  <a:schemeClr val="bg1"/>
                </a:solidFill>
              </a:rPr>
              <a:t>Get the most popular item from each category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5BDC2-578D-42DA-97E4-F027C5162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66" y="1940769"/>
            <a:ext cx="7126697" cy="4790230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sz="1400" b="0" i="0" u="none" strike="noStrike" baseline="0" dirty="0">
                <a:solidFill>
                  <a:schemeClr val="bg1"/>
                </a:solidFill>
              </a:rPr>
              <a:t>select ic2.name,i2.name from </a:t>
            </a:r>
            <a:r>
              <a:rPr lang="en-US" sz="1400" b="0" i="0" u="none" strike="noStrike" baseline="0" dirty="0" err="1">
                <a:solidFill>
                  <a:schemeClr val="bg1"/>
                </a:solidFill>
              </a:rPr>
              <a:t>itemCategory</a:t>
            </a:r>
            <a:r>
              <a:rPr lang="en-US" sz="1400" b="0" i="0" u="none" strike="noStrike" baseline="0" dirty="0">
                <a:solidFill>
                  <a:schemeClr val="bg1"/>
                </a:solidFill>
              </a:rPr>
              <a:t> ic2 </a:t>
            </a:r>
          </a:p>
          <a:p>
            <a:pPr marL="0" indent="0">
              <a:buNone/>
            </a:pPr>
            <a:r>
              <a:rPr lang="en-US" sz="1400" b="0" i="0" u="none" strike="noStrike" baseline="0" dirty="0">
                <a:solidFill>
                  <a:schemeClr val="bg1"/>
                </a:solidFill>
              </a:rPr>
              <a:t>	join item i2 on i2.itemCategoryID = ic2.itemCategoryID</a:t>
            </a:r>
          </a:p>
          <a:p>
            <a:pPr marL="0" indent="0">
              <a:buNone/>
            </a:pPr>
            <a:r>
              <a:rPr lang="en-IN" sz="1400" b="0" i="0" u="none" strike="noStrike" baseline="0" dirty="0">
                <a:solidFill>
                  <a:schemeClr val="bg1"/>
                </a:solidFill>
              </a:rPr>
              <a:t>	join (</a:t>
            </a:r>
          </a:p>
          <a:p>
            <a:pPr marL="0" indent="0">
              <a:buNone/>
            </a:pPr>
            <a:r>
              <a:rPr lang="en-US" sz="1400" b="0" i="0" u="none" strike="noStrike" baseline="0" dirty="0">
                <a:solidFill>
                  <a:schemeClr val="bg1"/>
                </a:solidFill>
              </a:rPr>
              <a:t>		select </a:t>
            </a:r>
            <a:r>
              <a:rPr lang="en-US" sz="1400" b="0" i="0" u="none" strike="noStrike" baseline="0" dirty="0" err="1">
                <a:solidFill>
                  <a:schemeClr val="bg1"/>
                </a:solidFill>
              </a:rPr>
              <a:t>tmp.ici</a:t>
            </a:r>
            <a:r>
              <a:rPr lang="en-US" sz="14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400" b="0" i="0" u="none" strike="noStrike" baseline="0" dirty="0" err="1">
                <a:solidFill>
                  <a:schemeClr val="bg1"/>
                </a:solidFill>
              </a:rPr>
              <a:t>ici</a:t>
            </a:r>
            <a:r>
              <a:rPr lang="en-US" sz="1400" b="0" i="0" u="none" strike="noStrike" baseline="0" dirty="0">
                <a:solidFill>
                  <a:schemeClr val="bg1"/>
                </a:solidFill>
              </a:rPr>
              <a:t> ,max(</a:t>
            </a:r>
            <a:r>
              <a:rPr lang="en-US" sz="1400" b="0" i="0" u="none" strike="noStrike" baseline="0" dirty="0" err="1">
                <a:solidFill>
                  <a:schemeClr val="bg1"/>
                </a:solidFill>
              </a:rPr>
              <a:t>cnt</a:t>
            </a:r>
            <a:r>
              <a:rPr lang="en-US" sz="1400" b="0" i="0" u="none" strike="noStrike" baseline="0" dirty="0">
                <a:solidFill>
                  <a:schemeClr val="bg1"/>
                </a:solidFill>
              </a:rPr>
              <a:t>) mx from ( </a:t>
            </a:r>
          </a:p>
          <a:p>
            <a:pPr marL="0" indent="0">
              <a:buNone/>
            </a:pPr>
            <a:r>
              <a:rPr lang="en-IN" sz="1400" b="0" i="0" u="none" strike="noStrike" baseline="0" dirty="0">
                <a:solidFill>
                  <a:schemeClr val="bg1"/>
                </a:solidFill>
              </a:rPr>
              <a:t>			select </a:t>
            </a:r>
            <a:r>
              <a:rPr lang="en-IN" sz="1400" b="0" i="0" u="none" strike="noStrike" baseline="0" dirty="0" err="1">
                <a:solidFill>
                  <a:schemeClr val="bg1"/>
                </a:solidFill>
              </a:rPr>
              <a:t>i.itemCategoryID</a:t>
            </a:r>
            <a:r>
              <a:rPr lang="en-IN" sz="14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IN" sz="1400" b="0" i="0" u="none" strike="noStrike" baseline="0" dirty="0" err="1">
                <a:solidFill>
                  <a:schemeClr val="bg1"/>
                </a:solidFill>
              </a:rPr>
              <a:t>ici,i.itemID</a:t>
            </a:r>
            <a:r>
              <a:rPr lang="en-IN" sz="1400" b="0" i="0" u="none" strike="noStrike" baseline="0" dirty="0">
                <a:solidFill>
                  <a:schemeClr val="bg1"/>
                </a:solidFill>
              </a:rPr>
              <a:t> 				</a:t>
            </a:r>
            <a:r>
              <a:rPr lang="en-IN" sz="1400" b="0" i="0" u="none" strike="noStrike" baseline="0" dirty="0" err="1">
                <a:solidFill>
                  <a:schemeClr val="bg1"/>
                </a:solidFill>
              </a:rPr>
              <a:t>ii,count</a:t>
            </a:r>
            <a:r>
              <a:rPr lang="en-IN" sz="1400" b="0" i="0" u="none" strike="noStrike" baseline="0" dirty="0">
                <a:solidFill>
                  <a:schemeClr val="bg1"/>
                </a:solidFill>
              </a:rPr>
              <a:t>(</a:t>
            </a:r>
            <a:r>
              <a:rPr lang="en-IN" sz="1400" b="0" i="0" u="none" strike="noStrike" baseline="0" dirty="0" err="1">
                <a:solidFill>
                  <a:schemeClr val="bg1"/>
                </a:solidFill>
              </a:rPr>
              <a:t>oc.quantity</a:t>
            </a:r>
            <a:r>
              <a:rPr lang="en-IN" sz="1400" b="0" i="0" u="none" strike="noStrike" baseline="0" dirty="0">
                <a:solidFill>
                  <a:schemeClr val="bg1"/>
                </a:solidFill>
              </a:rPr>
              <a:t>) </a:t>
            </a:r>
            <a:r>
              <a:rPr lang="en-IN" sz="1400" b="0" i="0" u="none" strike="noStrike" baseline="0" dirty="0" err="1">
                <a:solidFill>
                  <a:schemeClr val="bg1"/>
                </a:solidFill>
              </a:rPr>
              <a:t>cnt</a:t>
            </a:r>
            <a:r>
              <a:rPr lang="en-IN" sz="1400" b="0" i="0" u="none" strike="noStrike" baseline="0" dirty="0">
                <a:solidFill>
                  <a:schemeClr val="bg1"/>
                </a:solidFill>
              </a:rPr>
              <a:t> from</a:t>
            </a:r>
          </a:p>
          <a:p>
            <a:pPr marL="0" indent="0">
              <a:buNone/>
            </a:pPr>
            <a:r>
              <a:rPr lang="en-IN" sz="1400" b="0" i="0" u="none" strike="noStrike" baseline="0" dirty="0">
                <a:solidFill>
                  <a:schemeClr val="bg1"/>
                </a:solidFill>
              </a:rPr>
              <a:t>			item </a:t>
            </a:r>
            <a:r>
              <a:rPr lang="en-IN" sz="1400" b="0" i="0" u="none" strike="noStrike" baseline="0" dirty="0" err="1">
                <a:solidFill>
                  <a:schemeClr val="bg1"/>
                </a:solidFill>
              </a:rPr>
              <a:t>i</a:t>
            </a:r>
            <a:endParaRPr lang="en-IN" sz="1400" b="0" i="0" u="none" strike="noStrike" baseline="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400" b="0" i="0" u="none" strike="noStrike" baseline="0" dirty="0">
                <a:solidFill>
                  <a:schemeClr val="bg1"/>
                </a:solidFill>
              </a:rPr>
              <a:t>			</a:t>
            </a:r>
            <a:r>
              <a:rPr lang="fr-FR" sz="1400" b="0" i="0" u="none" strike="noStrike" baseline="0" dirty="0" err="1">
                <a:solidFill>
                  <a:schemeClr val="bg1"/>
                </a:solidFill>
              </a:rPr>
              <a:t>join</a:t>
            </a:r>
            <a:r>
              <a:rPr lang="fr-FR" sz="14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fr-FR" sz="1400" b="0" i="0" u="none" strike="noStrike" baseline="0" dirty="0" err="1">
                <a:solidFill>
                  <a:schemeClr val="bg1"/>
                </a:solidFill>
              </a:rPr>
              <a:t>orderContains</a:t>
            </a:r>
            <a:r>
              <a:rPr lang="fr-FR" sz="1400" b="0" i="0" u="none" strike="noStrike" baseline="0" dirty="0">
                <a:solidFill>
                  <a:schemeClr val="bg1"/>
                </a:solidFill>
              </a:rPr>
              <a:t> oc on </a:t>
            </a:r>
            <a:r>
              <a:rPr lang="fr-FR" sz="1400" b="0" i="0" u="none" strike="noStrike" baseline="0" dirty="0" err="1">
                <a:solidFill>
                  <a:schemeClr val="bg1"/>
                </a:solidFill>
              </a:rPr>
              <a:t>oc.itemID</a:t>
            </a:r>
            <a:r>
              <a:rPr lang="fr-FR" sz="1400" b="0" i="0" u="none" strike="noStrike" baseline="0" dirty="0">
                <a:solidFill>
                  <a:schemeClr val="bg1"/>
                </a:solidFill>
              </a:rPr>
              <a:t> = </a:t>
            </a:r>
            <a:r>
              <a:rPr lang="fr-FR" sz="1400" b="0" i="0" u="none" strike="noStrike" baseline="0" dirty="0" err="1">
                <a:solidFill>
                  <a:schemeClr val="bg1"/>
                </a:solidFill>
              </a:rPr>
              <a:t>i.itemID</a:t>
            </a:r>
            <a:endParaRPr lang="fr-FR" sz="1400" b="0" i="0" u="none" strike="noStrike" baseline="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b="0" i="0" u="none" strike="noStrike" baseline="0" dirty="0">
                <a:solidFill>
                  <a:schemeClr val="bg1"/>
                </a:solidFill>
              </a:rPr>
              <a:t>			group by </a:t>
            </a:r>
            <a:r>
              <a:rPr lang="en-US" sz="1400" b="0" i="0" u="none" strike="noStrike" baseline="0" dirty="0" err="1">
                <a:solidFill>
                  <a:schemeClr val="bg1"/>
                </a:solidFill>
              </a:rPr>
              <a:t>i.itemCategoryID,i.itemID</a:t>
            </a:r>
            <a:endParaRPr lang="en-US" sz="1400" b="0" i="0" u="none" strike="noStrike" baseline="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1400" b="0" i="0" u="none" strike="noStrike" baseline="0" dirty="0">
                <a:solidFill>
                  <a:schemeClr val="bg1"/>
                </a:solidFill>
              </a:rPr>
              <a:t>		) </a:t>
            </a:r>
            <a:r>
              <a:rPr lang="en-IN" sz="1400" b="0" i="0" u="none" strike="noStrike" baseline="0" dirty="0" err="1">
                <a:solidFill>
                  <a:schemeClr val="bg1"/>
                </a:solidFill>
              </a:rPr>
              <a:t>tmp</a:t>
            </a:r>
            <a:endParaRPr lang="en-IN" sz="1400" b="0" i="0" u="none" strike="noStrike" baseline="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1400" b="0" i="0" u="none" strike="noStrike" baseline="0" dirty="0">
                <a:solidFill>
                  <a:schemeClr val="bg1"/>
                </a:solidFill>
              </a:rPr>
              <a:t>		group by </a:t>
            </a:r>
            <a:r>
              <a:rPr lang="en-IN" sz="1400" b="0" i="0" u="none" strike="noStrike" baseline="0" dirty="0" err="1">
                <a:solidFill>
                  <a:schemeClr val="bg1"/>
                </a:solidFill>
              </a:rPr>
              <a:t>tmp.ici</a:t>
            </a:r>
            <a:endParaRPr lang="en-IN" sz="1400" b="0" i="0" u="none" strike="noStrike" baseline="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1400" b="0" i="0" u="none" strike="noStrike" baseline="0" dirty="0">
                <a:solidFill>
                  <a:schemeClr val="bg1"/>
                </a:solidFill>
              </a:rPr>
              <a:t>	) tmp2</a:t>
            </a:r>
          </a:p>
          <a:p>
            <a:pPr marL="0" indent="0">
              <a:buNone/>
            </a:pPr>
            <a:r>
              <a:rPr lang="en-US" sz="1400" b="0" i="0" u="none" strike="noStrike" baseline="0" dirty="0">
                <a:solidFill>
                  <a:schemeClr val="bg1"/>
                </a:solidFill>
              </a:rPr>
              <a:t>	on ic2.itemCategoryID = tmp2.ici</a:t>
            </a:r>
          </a:p>
          <a:p>
            <a:pPr marL="0" indent="0">
              <a:buNone/>
            </a:pPr>
            <a:r>
              <a:rPr lang="en-US" sz="1400" b="0" i="0" u="none" strike="noStrike" baseline="0" dirty="0">
                <a:solidFill>
                  <a:schemeClr val="bg1"/>
                </a:solidFill>
              </a:rPr>
              <a:t>	where tmp2.mx = (select count(*) from </a:t>
            </a:r>
            <a:r>
              <a:rPr lang="en-US" sz="1400" b="0" i="0" u="none" strike="noStrike" baseline="0" dirty="0" err="1">
                <a:solidFill>
                  <a:schemeClr val="bg1"/>
                </a:solidFill>
              </a:rPr>
              <a:t>orderContains</a:t>
            </a:r>
            <a:r>
              <a:rPr lang="en-US" sz="1400" b="0" i="0" u="none" strike="noStrike" baseline="0" dirty="0">
                <a:solidFill>
                  <a:schemeClr val="bg1"/>
                </a:solidFill>
              </a:rPr>
              <a:t> where </a:t>
            </a:r>
            <a:r>
              <a:rPr lang="en-US" sz="1400" b="0" i="0" u="none" strike="noStrike" baseline="0" dirty="0" err="1">
                <a:solidFill>
                  <a:schemeClr val="bg1"/>
                </a:solidFill>
              </a:rPr>
              <a:t>itemID</a:t>
            </a:r>
            <a:r>
              <a:rPr lang="en-US" sz="1400" b="0" i="0" u="none" strike="noStrike" baseline="0" dirty="0">
                <a:solidFill>
                  <a:schemeClr val="bg1"/>
                </a:solidFill>
              </a:rPr>
              <a:t> =</a:t>
            </a:r>
          </a:p>
          <a:p>
            <a:pPr marL="0" indent="0">
              <a:buNone/>
            </a:pPr>
            <a:r>
              <a:rPr lang="en-IN" sz="1400" b="0" i="0" u="none" strike="noStrike" baseline="0" dirty="0">
                <a:solidFill>
                  <a:schemeClr val="bg1"/>
                </a:solidFill>
              </a:rPr>
              <a:t>i2.itemID);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E374A7-5A6E-47B5-B758-23E5D35662E0}"/>
              </a:ext>
            </a:extLst>
          </p:cNvPr>
          <p:cNvSpPr txBox="1"/>
          <p:nvPr/>
        </p:nvSpPr>
        <p:spPr>
          <a:xfrm>
            <a:off x="7567490" y="6072897"/>
            <a:ext cx="3586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Note : It has many items of same category having same level of popularity.</a:t>
            </a:r>
          </a:p>
        </p:txBody>
      </p:sp>
    </p:spTree>
    <p:extLst>
      <p:ext uri="{BB962C8B-B14F-4D97-AF65-F5344CB8AC3E}">
        <p14:creationId xmlns:p14="http://schemas.microsoft.com/office/powerpoint/2010/main" val="66614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AE05351-315A-4BA9-A90A-FE5C94952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851222"/>
            <a:ext cx="54482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D20816A-53A8-414B-9615-2877C1081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74779" y="1850813"/>
            <a:ext cx="4917221" cy="5007187"/>
            <a:chOff x="6833344" y="1502570"/>
            <a:chExt cx="4917221" cy="500718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9CC84F6-0A3D-42D4-84D1-34E857123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6833344" y="1502570"/>
              <a:ext cx="0" cy="500718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76FD32F-1C07-4AF8-994F-CDC99B5D4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836570" y="1502570"/>
              <a:ext cx="4913995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0E69B0-9084-48B1-9B53-5E860C33C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66" y="188874"/>
            <a:ext cx="11905861" cy="1383109"/>
          </a:xfrm>
        </p:spPr>
        <p:txBody>
          <a:bodyPr anchor="b">
            <a:normAutofit/>
          </a:bodyPr>
          <a:lstStyle/>
          <a:p>
            <a:r>
              <a:rPr lang="en-US" sz="3600" b="0" i="0" u="none" strike="noStrike" baseline="0" dirty="0">
                <a:solidFill>
                  <a:schemeClr val="bg1"/>
                </a:solidFill>
              </a:rPr>
              <a:t>List suppliers in order of their popularity</a:t>
            </a:r>
            <a:endParaRPr lang="en-IN" sz="35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5BDC2-578D-42DA-97E4-F027C5162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66" y="1940769"/>
            <a:ext cx="7126697" cy="4790230"/>
          </a:xfrm>
        </p:spPr>
        <p:txBody>
          <a:bodyPr wrap="square" anchor="t">
            <a:normAutofit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chemeClr val="bg1"/>
                </a:solidFill>
              </a:rPr>
              <a:t>select (select name from supplier where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supplierID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=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s.supplierID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) as name from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chemeClr val="bg1"/>
                </a:solidFill>
              </a:rPr>
              <a:t>supplier s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chemeClr val="bg1"/>
                </a:solidFill>
              </a:rPr>
              <a:t>	join </a:t>
            </a:r>
            <a:r>
              <a:rPr lang="en-IN" sz="1800" b="0" i="0" u="none" strike="noStrike" baseline="0" dirty="0" err="1">
                <a:solidFill>
                  <a:schemeClr val="bg1"/>
                </a:solidFill>
              </a:rPr>
              <a:t>suppliedBy</a:t>
            </a:r>
            <a:r>
              <a:rPr lang="en-IN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IN" sz="1800" b="0" i="0" u="none" strike="noStrike" baseline="0" dirty="0" err="1">
                <a:solidFill>
                  <a:schemeClr val="bg1"/>
                </a:solidFill>
              </a:rPr>
              <a:t>sb</a:t>
            </a:r>
            <a:r>
              <a:rPr lang="en-IN" sz="1800" b="0" i="0" u="none" strike="noStrike" baseline="0" dirty="0">
                <a:solidFill>
                  <a:schemeClr val="bg1"/>
                </a:solidFill>
              </a:rPr>
              <a:t> on </a:t>
            </a:r>
            <a:r>
              <a:rPr lang="en-IN" sz="1800" b="0" i="0" u="none" strike="noStrike" baseline="0" dirty="0" err="1">
                <a:solidFill>
                  <a:schemeClr val="bg1"/>
                </a:solidFill>
              </a:rPr>
              <a:t>sb.supplierID</a:t>
            </a:r>
            <a:r>
              <a:rPr lang="en-IN" sz="1800" b="0" i="0" u="none" strike="noStrike" baseline="0" dirty="0">
                <a:solidFill>
                  <a:schemeClr val="bg1"/>
                </a:solidFill>
              </a:rPr>
              <a:t> = </a:t>
            </a:r>
            <a:r>
              <a:rPr lang="en-IN" sz="1800" b="0" i="0" u="none" strike="noStrike" baseline="0" dirty="0" err="1">
                <a:solidFill>
                  <a:schemeClr val="bg1"/>
                </a:solidFill>
              </a:rPr>
              <a:t>s.supplierID</a:t>
            </a:r>
            <a:endParaRPr lang="en-IN" sz="1800" b="0" i="0" u="none" strike="noStrike" baseline="0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chemeClr val="bg1"/>
                </a:solidFill>
              </a:rPr>
              <a:t>	join </a:t>
            </a:r>
            <a:r>
              <a:rPr lang="en-IN" sz="1800" b="0" i="0" u="none" strike="noStrike" baseline="0" dirty="0" err="1">
                <a:solidFill>
                  <a:schemeClr val="bg1"/>
                </a:solidFill>
              </a:rPr>
              <a:t>orderContains</a:t>
            </a:r>
            <a:r>
              <a:rPr lang="en-IN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IN" sz="1800" b="0" i="0" u="none" strike="noStrike" baseline="0" dirty="0" err="1">
                <a:solidFill>
                  <a:schemeClr val="bg1"/>
                </a:solidFill>
              </a:rPr>
              <a:t>oc</a:t>
            </a:r>
            <a:r>
              <a:rPr lang="en-IN" sz="1800" b="0" i="0" u="none" strike="noStrike" baseline="0" dirty="0">
                <a:solidFill>
                  <a:schemeClr val="bg1"/>
                </a:solidFill>
              </a:rPr>
              <a:t> on (</a:t>
            </a:r>
            <a:r>
              <a:rPr lang="en-IN" sz="1800" b="0" i="0" u="none" strike="noStrike" baseline="0" dirty="0" err="1">
                <a:solidFill>
                  <a:schemeClr val="bg1"/>
                </a:solidFill>
              </a:rPr>
              <a:t>oc.orderID</a:t>
            </a:r>
            <a:r>
              <a:rPr lang="en-IN" sz="1800" b="0" i="0" u="none" strike="noStrike" baseline="0" dirty="0">
                <a:solidFill>
                  <a:schemeClr val="bg1"/>
                </a:solidFill>
              </a:rPr>
              <a:t>=</a:t>
            </a:r>
            <a:r>
              <a:rPr lang="en-IN" sz="1800" b="0" i="0" u="none" strike="noStrike" baseline="0" dirty="0" err="1">
                <a:solidFill>
                  <a:schemeClr val="bg1"/>
                </a:solidFill>
              </a:rPr>
              <a:t>sb.orderID</a:t>
            </a:r>
            <a:r>
              <a:rPr lang="en-IN" sz="1800" b="0" i="0" u="none" strike="noStrike" baseline="0" dirty="0">
                <a:solidFill>
                  <a:schemeClr val="bg1"/>
                </a:solidFill>
              </a:rPr>
              <a:t> and </a:t>
            </a:r>
            <a:r>
              <a:rPr lang="en-IN" sz="1800" b="0" i="0" u="none" strike="noStrike" baseline="0" dirty="0" err="1">
                <a:solidFill>
                  <a:schemeClr val="bg1"/>
                </a:solidFill>
              </a:rPr>
              <a:t>oc.itemID</a:t>
            </a:r>
            <a:r>
              <a:rPr lang="en-IN" sz="1800" b="0" i="0" u="none" strike="noStrike" baseline="0" dirty="0">
                <a:solidFill>
                  <a:schemeClr val="bg1"/>
                </a:solidFill>
              </a:rPr>
              <a:t>=</a:t>
            </a:r>
            <a:r>
              <a:rPr lang="en-IN" sz="1800" b="0" i="0" u="none" strike="noStrike" baseline="0" dirty="0" err="1">
                <a:solidFill>
                  <a:schemeClr val="bg1"/>
                </a:solidFill>
              </a:rPr>
              <a:t>sb.itemID</a:t>
            </a:r>
            <a:r>
              <a:rPr lang="en-IN" sz="1800" b="0" i="0" u="none" strike="noStrike" baseline="0" dirty="0">
                <a:solidFill>
                  <a:schemeClr val="bg1"/>
                </a:solidFill>
              </a:rPr>
              <a:t>)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chemeClr val="bg1"/>
                </a:solidFill>
              </a:rPr>
              <a:t>	group by </a:t>
            </a:r>
            <a:r>
              <a:rPr lang="en-IN" sz="1800" b="0" i="0" u="none" strike="noStrike" baseline="0" dirty="0" err="1">
                <a:solidFill>
                  <a:schemeClr val="bg1"/>
                </a:solidFill>
              </a:rPr>
              <a:t>s.supplierID</a:t>
            </a:r>
            <a:endParaRPr lang="en-IN" sz="1800" b="0" i="0" u="none" strike="noStrike" baseline="0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chemeClr val="bg1"/>
                </a:solidFill>
              </a:rPr>
              <a:t>	order by sum(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oc.quantity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) desc;</a:t>
            </a:r>
            <a:endParaRPr lang="en-IN" sz="1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784CB0-436D-438B-878E-1D7D9E382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903" y="2349114"/>
            <a:ext cx="2438740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22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AE05351-315A-4BA9-A90A-FE5C94952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851222"/>
            <a:ext cx="54482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D20816A-53A8-414B-9615-2877C1081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74779" y="1850813"/>
            <a:ext cx="4917221" cy="5007187"/>
            <a:chOff x="6833344" y="1502570"/>
            <a:chExt cx="4917221" cy="500718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9CC84F6-0A3D-42D4-84D1-34E857123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6833344" y="1502570"/>
              <a:ext cx="0" cy="500718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76FD32F-1C07-4AF8-994F-CDC99B5D4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836570" y="1502570"/>
              <a:ext cx="4913995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0E69B0-9084-48B1-9B53-5E860C33C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66" y="188874"/>
            <a:ext cx="11905861" cy="1383109"/>
          </a:xfrm>
        </p:spPr>
        <p:txBody>
          <a:bodyPr anchor="b">
            <a:normAutofit/>
          </a:bodyPr>
          <a:lstStyle/>
          <a:p>
            <a:r>
              <a:rPr lang="en-US" sz="3600" b="0" i="0" u="none" strike="noStrike" baseline="0" dirty="0">
                <a:solidFill>
                  <a:schemeClr val="bg1"/>
                </a:solidFill>
              </a:rPr>
              <a:t>List all customer who ordered all the items</a:t>
            </a:r>
            <a:endParaRPr lang="en-IN" sz="35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5BDC2-578D-42DA-97E4-F027C5162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66" y="1940769"/>
            <a:ext cx="7126697" cy="4790230"/>
          </a:xfrm>
        </p:spPr>
        <p:txBody>
          <a:bodyPr wrap="square" anchor="t">
            <a:normAutofit/>
          </a:bodyPr>
          <a:lstStyle/>
          <a:p>
            <a:pPr marL="0" indent="0" algn="l">
              <a:buNone/>
            </a:pPr>
            <a:r>
              <a:rPr lang="en-IN" sz="1600" b="0" i="0" u="none" strike="noStrike" baseline="0" dirty="0">
                <a:solidFill>
                  <a:schemeClr val="bg1"/>
                </a:solidFill>
              </a:rPr>
              <a:t>select </a:t>
            </a:r>
            <a:r>
              <a:rPr lang="en-IN" sz="1600" b="0" i="0" u="none" strike="noStrike" baseline="0" dirty="0" err="1">
                <a:solidFill>
                  <a:schemeClr val="bg1"/>
                </a:solidFill>
              </a:rPr>
              <a:t>customerid</a:t>
            </a:r>
            <a:r>
              <a:rPr lang="en-IN" sz="1600" b="0" i="0" u="none" strike="noStrike" baseline="0" dirty="0">
                <a:solidFill>
                  <a:schemeClr val="bg1"/>
                </a:solidFill>
              </a:rPr>
              <a:t> from orders</a:t>
            </a:r>
          </a:p>
          <a:p>
            <a:pPr marL="0" indent="0" algn="l">
              <a:buNone/>
            </a:pPr>
            <a:r>
              <a:rPr lang="en-IN" sz="1600" b="0" i="0" u="none" strike="noStrike" baseline="0" dirty="0">
                <a:solidFill>
                  <a:schemeClr val="bg1"/>
                </a:solidFill>
              </a:rPr>
              <a:t>except</a:t>
            </a:r>
          </a:p>
          <a:p>
            <a:pPr marL="0" indent="0" algn="l">
              <a:buNone/>
            </a:pPr>
            <a:r>
              <a:rPr lang="en-IN" sz="1600" b="0" i="0" u="none" strike="noStrike" baseline="0" dirty="0">
                <a:solidFill>
                  <a:schemeClr val="bg1"/>
                </a:solidFill>
              </a:rPr>
              <a:t>(</a:t>
            </a:r>
          </a:p>
          <a:p>
            <a:pPr marL="457200" lvl="1" indent="0">
              <a:buNone/>
            </a:pPr>
            <a:r>
              <a:rPr lang="en-IN" sz="1600" b="0" i="0" u="none" strike="noStrike" baseline="0" dirty="0">
                <a:solidFill>
                  <a:schemeClr val="bg1"/>
                </a:solidFill>
              </a:rPr>
              <a:t>select </a:t>
            </a:r>
            <a:r>
              <a:rPr lang="en-IN" sz="1600" b="0" i="0" u="none" strike="noStrike" baseline="0" dirty="0" err="1">
                <a:solidFill>
                  <a:schemeClr val="bg1"/>
                </a:solidFill>
              </a:rPr>
              <a:t>customerid</a:t>
            </a:r>
            <a:r>
              <a:rPr lang="en-IN" sz="1600" b="0" i="0" u="none" strike="noStrike" baseline="0" dirty="0">
                <a:solidFill>
                  <a:schemeClr val="bg1"/>
                </a:solidFill>
              </a:rPr>
              <a:t> from</a:t>
            </a:r>
          </a:p>
          <a:p>
            <a:pPr marL="457200" lvl="1" indent="0">
              <a:buNone/>
            </a:pPr>
            <a:r>
              <a:rPr lang="en-IN" sz="1600" b="0" i="0" u="none" strike="noStrike" baseline="0" dirty="0">
                <a:solidFill>
                  <a:schemeClr val="bg1"/>
                </a:solidFill>
              </a:rPr>
              <a:t>(</a:t>
            </a:r>
          </a:p>
          <a:p>
            <a:pPr marL="914400" lvl="2" indent="0">
              <a:buNone/>
            </a:pPr>
            <a:r>
              <a:rPr lang="en-US" sz="1600" b="0" i="0" u="none" strike="noStrike" baseline="0" dirty="0">
                <a:solidFill>
                  <a:schemeClr val="bg1"/>
                </a:solidFill>
              </a:rPr>
              <a:t>select </a:t>
            </a:r>
            <a:r>
              <a:rPr lang="en-US" sz="1600" b="0" i="0" u="none" strike="noStrike" baseline="0" dirty="0" err="1">
                <a:solidFill>
                  <a:schemeClr val="bg1"/>
                </a:solidFill>
              </a:rPr>
              <a:t>o.customerid</a:t>
            </a:r>
            <a:r>
              <a:rPr lang="en-US" sz="1600" b="0" i="0" u="none" strike="noStrike" baseline="0" dirty="0">
                <a:solidFill>
                  <a:schemeClr val="bg1"/>
                </a:solidFill>
              </a:rPr>
              <a:t>, </a:t>
            </a:r>
            <a:r>
              <a:rPr lang="en-US" sz="1600" b="0" i="0" u="none" strike="noStrike" baseline="0" dirty="0" err="1">
                <a:solidFill>
                  <a:schemeClr val="bg1"/>
                </a:solidFill>
              </a:rPr>
              <a:t>items.itemid</a:t>
            </a:r>
            <a:r>
              <a:rPr lang="en-US" sz="1600" b="0" i="0" u="none" strike="noStrike" baseline="0" dirty="0">
                <a:solidFill>
                  <a:schemeClr val="bg1"/>
                </a:solidFill>
              </a:rPr>
              <a:t> from orders as o</a:t>
            </a:r>
          </a:p>
          <a:p>
            <a:pPr marL="914400" lvl="2" indent="0">
              <a:buNone/>
            </a:pPr>
            <a:r>
              <a:rPr lang="en-IN" sz="1600" b="0" i="0" u="none" strike="noStrike" baseline="0" dirty="0">
                <a:solidFill>
                  <a:schemeClr val="bg1"/>
                </a:solidFill>
              </a:rPr>
              <a:t>join </a:t>
            </a:r>
            <a:r>
              <a:rPr lang="en-IN" sz="1600" b="0" i="0" u="none" strike="noStrike" baseline="0" dirty="0" err="1">
                <a:solidFill>
                  <a:schemeClr val="bg1"/>
                </a:solidFill>
              </a:rPr>
              <a:t>ordercontains</a:t>
            </a:r>
            <a:r>
              <a:rPr lang="en-IN" sz="1600" b="0" i="0" u="none" strike="noStrike" baseline="0" dirty="0">
                <a:solidFill>
                  <a:schemeClr val="bg1"/>
                </a:solidFill>
              </a:rPr>
              <a:t> as </a:t>
            </a:r>
            <a:r>
              <a:rPr lang="en-IN" sz="1600" b="0" i="0" u="none" strike="noStrike" baseline="0" dirty="0" err="1">
                <a:solidFill>
                  <a:schemeClr val="bg1"/>
                </a:solidFill>
              </a:rPr>
              <a:t>oc</a:t>
            </a:r>
            <a:endParaRPr lang="en-IN" sz="1600" b="0" i="0" u="none" strike="noStrike" baseline="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r>
              <a:rPr lang="en-IN" sz="1600" b="0" i="0" u="none" strike="noStrike" baseline="0" dirty="0">
                <a:solidFill>
                  <a:schemeClr val="bg1"/>
                </a:solidFill>
              </a:rPr>
              <a:t>on </a:t>
            </a:r>
            <a:r>
              <a:rPr lang="en-IN" sz="1600" b="0" i="0" u="none" strike="noStrike" baseline="0" dirty="0" err="1">
                <a:solidFill>
                  <a:schemeClr val="bg1"/>
                </a:solidFill>
              </a:rPr>
              <a:t>oc.orderid</a:t>
            </a:r>
            <a:r>
              <a:rPr lang="en-IN" sz="1600" b="0" i="0" u="none" strike="noStrike" baseline="0" dirty="0">
                <a:solidFill>
                  <a:schemeClr val="bg1"/>
                </a:solidFill>
              </a:rPr>
              <a:t>=</a:t>
            </a:r>
            <a:r>
              <a:rPr lang="en-IN" sz="1600" b="0" i="0" u="none" strike="noStrike" baseline="0" dirty="0" err="1">
                <a:solidFill>
                  <a:schemeClr val="bg1"/>
                </a:solidFill>
              </a:rPr>
              <a:t>o.orderid</a:t>
            </a:r>
            <a:endParaRPr lang="en-IN" sz="1600" b="0" i="0" u="none" strike="noStrike" baseline="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r>
              <a:rPr lang="en-IN" sz="1600" b="0" i="0" u="none" strike="noStrike" baseline="0" dirty="0">
                <a:solidFill>
                  <a:schemeClr val="bg1"/>
                </a:solidFill>
              </a:rPr>
              <a:t>cross join</a:t>
            </a:r>
          </a:p>
          <a:p>
            <a:pPr marL="457200" lvl="1" indent="0">
              <a:buNone/>
            </a:pPr>
            <a:r>
              <a:rPr lang="en-US" sz="1600" b="0" i="0" u="none" strike="noStrike" baseline="0" dirty="0">
                <a:solidFill>
                  <a:schemeClr val="bg1"/>
                </a:solidFill>
              </a:rPr>
              <a:t>		(select * from item) as items</a:t>
            </a:r>
          </a:p>
          <a:p>
            <a:pPr marL="457200" lvl="1" indent="0">
              <a:buNone/>
            </a:pPr>
            <a:r>
              <a:rPr lang="en-IN" sz="1600" dirty="0">
                <a:solidFill>
                  <a:schemeClr val="bg1"/>
                </a:solidFill>
              </a:rPr>
              <a:t>	e</a:t>
            </a:r>
            <a:r>
              <a:rPr lang="en-IN" sz="1600" b="0" i="0" u="none" strike="noStrike" baseline="0" dirty="0">
                <a:solidFill>
                  <a:schemeClr val="bg1"/>
                </a:solidFill>
              </a:rPr>
              <a:t>xcept</a:t>
            </a:r>
          </a:p>
          <a:p>
            <a:pPr marL="914400" lvl="2" indent="0">
              <a:buNone/>
            </a:pPr>
            <a:r>
              <a:rPr lang="en-US" sz="1600" b="0" i="0" u="none" strike="noStrike" baseline="0" dirty="0">
                <a:solidFill>
                  <a:schemeClr val="bg1"/>
                </a:solidFill>
              </a:rPr>
              <a:t>select </a:t>
            </a:r>
            <a:r>
              <a:rPr lang="en-US" sz="1600" b="0" i="0" u="none" strike="noStrike" baseline="0" dirty="0" err="1">
                <a:solidFill>
                  <a:schemeClr val="bg1"/>
                </a:solidFill>
              </a:rPr>
              <a:t>customerid</a:t>
            </a:r>
            <a:r>
              <a:rPr lang="en-US" sz="1600" b="0" i="0" u="none" strike="noStrike" baseline="0" dirty="0">
                <a:solidFill>
                  <a:schemeClr val="bg1"/>
                </a:solidFill>
              </a:rPr>
              <a:t>, </a:t>
            </a:r>
            <a:r>
              <a:rPr lang="en-US" sz="1600" b="0" i="0" u="none" strike="noStrike" baseline="0" dirty="0" err="1">
                <a:solidFill>
                  <a:schemeClr val="bg1"/>
                </a:solidFill>
              </a:rPr>
              <a:t>itemid</a:t>
            </a:r>
            <a:r>
              <a:rPr lang="en-US" sz="1600" b="0" i="0" u="none" strike="noStrike" baseline="0" dirty="0">
                <a:solidFill>
                  <a:schemeClr val="bg1"/>
                </a:solidFill>
              </a:rPr>
              <a:t> from orders as o join </a:t>
            </a:r>
            <a:r>
              <a:rPr lang="en-US" sz="1600" b="0" i="0" u="none" strike="noStrike" baseline="0" dirty="0" err="1">
                <a:solidFill>
                  <a:schemeClr val="bg1"/>
                </a:solidFill>
              </a:rPr>
              <a:t>ordercontains</a:t>
            </a:r>
            <a:r>
              <a:rPr lang="en-US" sz="1600" b="0" i="0" u="none" strike="noStrike" baseline="0" dirty="0">
                <a:solidFill>
                  <a:schemeClr val="bg1"/>
                </a:solidFill>
              </a:rPr>
              <a:t> as </a:t>
            </a:r>
            <a:r>
              <a:rPr lang="en-US" sz="1600" b="0" i="0" u="none" strike="noStrike" baseline="0" dirty="0" err="1">
                <a:solidFill>
                  <a:schemeClr val="bg1"/>
                </a:solidFill>
              </a:rPr>
              <a:t>oc</a:t>
            </a:r>
            <a:r>
              <a:rPr lang="en-US" sz="1600" b="0" i="0" u="none" strike="noStrike" baseline="0" dirty="0">
                <a:solidFill>
                  <a:schemeClr val="bg1"/>
                </a:solidFill>
              </a:rPr>
              <a:t> on</a:t>
            </a:r>
          </a:p>
          <a:p>
            <a:pPr marL="914400" lvl="2" indent="0">
              <a:buNone/>
            </a:pPr>
            <a:r>
              <a:rPr lang="en-IN" sz="1600" b="0" i="0" u="none" strike="noStrike" baseline="0" dirty="0" err="1">
                <a:solidFill>
                  <a:schemeClr val="bg1"/>
                </a:solidFill>
              </a:rPr>
              <a:t>oc.orderid</a:t>
            </a:r>
            <a:r>
              <a:rPr lang="en-IN" sz="1600" b="0" i="0" u="none" strike="noStrike" baseline="0" dirty="0">
                <a:solidFill>
                  <a:schemeClr val="bg1"/>
                </a:solidFill>
              </a:rPr>
              <a:t>=</a:t>
            </a:r>
            <a:r>
              <a:rPr lang="en-IN" sz="1600" b="0" i="0" u="none" strike="noStrike" baseline="0" dirty="0" err="1">
                <a:solidFill>
                  <a:schemeClr val="bg1"/>
                </a:solidFill>
              </a:rPr>
              <a:t>o.orderid</a:t>
            </a:r>
            <a:endParaRPr lang="en-IN" sz="1600" b="0" i="0" u="none" strike="noStrike" baseline="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IN" sz="1600" b="0" i="0" u="none" strike="noStrike" baseline="0" dirty="0">
                <a:solidFill>
                  <a:schemeClr val="bg1"/>
                </a:solidFill>
              </a:rPr>
              <a:t>) as r2</a:t>
            </a:r>
          </a:p>
          <a:p>
            <a:pPr marL="0" indent="0" algn="l">
              <a:buNone/>
            </a:pPr>
            <a:r>
              <a:rPr lang="en-IN" sz="1600" b="0" i="0" u="none" strike="noStrike" baseline="0" dirty="0">
                <a:solidFill>
                  <a:schemeClr val="bg1"/>
                </a:solidFill>
              </a:rPr>
              <a:t>)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8C757F-711A-46CC-9876-D903E6218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138" y="3092698"/>
            <a:ext cx="3867690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89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966</Words>
  <Application>Microsoft Office PowerPoint</Application>
  <PresentationFormat>Widescreen</PresentationFormat>
  <Paragraphs>134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Warehouse Management</vt:lpstr>
      <vt:lpstr>Functional Requirements</vt:lpstr>
      <vt:lpstr>ER</vt:lpstr>
      <vt:lpstr>Relational model</vt:lpstr>
      <vt:lpstr>DDL Statements</vt:lpstr>
      <vt:lpstr>DDL Statements (Contd.)</vt:lpstr>
      <vt:lpstr>Get the most popular item from each category</vt:lpstr>
      <vt:lpstr>List suppliers in order of their popularity</vt:lpstr>
      <vt:lpstr>List all customer who ordered all the items</vt:lpstr>
      <vt:lpstr>List items that are available at all warehouses</vt:lpstr>
      <vt:lpstr>List drivers ordered by their 'Bang for Buck'</vt:lpstr>
      <vt:lpstr>Concluding remarks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Warehouse Management</dc:title>
  <dc:creator>Alkesh Kataria</dc:creator>
  <cp:lastModifiedBy>Pradeep Sindham</cp:lastModifiedBy>
  <cp:revision>11</cp:revision>
  <dcterms:created xsi:type="dcterms:W3CDTF">2020-12-01T08:36:47Z</dcterms:created>
  <dcterms:modified xsi:type="dcterms:W3CDTF">2020-12-03T12:18:37Z</dcterms:modified>
</cp:coreProperties>
</file>