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EA8C-4792-499A-B20D-F95C38F32E90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C1C6-C8A2-4DD3-B3C5-867443FF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EA8C-4792-499A-B20D-F95C38F32E90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C1C6-C8A2-4DD3-B3C5-867443FF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EA8C-4792-499A-B20D-F95C38F32E90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C1C6-C8A2-4DD3-B3C5-867443FF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2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EA8C-4792-499A-B20D-F95C38F32E90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C1C6-C8A2-4DD3-B3C5-867443FF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4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EA8C-4792-499A-B20D-F95C38F32E90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C1C6-C8A2-4DD3-B3C5-867443FF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EA8C-4792-499A-B20D-F95C38F32E90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C1C6-C8A2-4DD3-B3C5-867443FF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8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EA8C-4792-499A-B20D-F95C38F32E90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C1C6-C8A2-4DD3-B3C5-867443FF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3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EA8C-4792-499A-B20D-F95C38F32E90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C1C6-C8A2-4DD3-B3C5-867443FF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EA8C-4792-499A-B20D-F95C38F32E90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C1C6-C8A2-4DD3-B3C5-867443FF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EA8C-4792-499A-B20D-F95C38F32E90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C1C6-C8A2-4DD3-B3C5-867443FF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EA8C-4792-499A-B20D-F95C38F32E90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C1C6-C8A2-4DD3-B3C5-867443FF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1EA8C-4792-499A-B20D-F95C38F32E90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BC1C6-C8A2-4DD3-B3C5-867443FF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9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28675"/>
            <a:ext cx="12192000" cy="114300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2876" y="285750"/>
            <a:ext cx="10015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Infrastructure – Set up the SPA Dev Environment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7873" y="1413328"/>
            <a:ext cx="3078998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1. Set up project structure in VS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Create the web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Set up angular project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Use </a:t>
            </a:r>
            <a:r>
              <a:rPr lang="en-US" sz="1200" dirty="0" err="1" smtClean="0">
                <a:solidFill>
                  <a:schemeClr val="bg1"/>
                </a:solidFill>
              </a:rPr>
              <a:t>npm</a:t>
            </a:r>
            <a:r>
              <a:rPr lang="en-US" sz="1200" dirty="0" smtClean="0">
                <a:solidFill>
                  <a:schemeClr val="bg1"/>
                </a:solidFill>
              </a:rPr>
              <a:t> and bower as package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Set up web essentials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7873" y="2605952"/>
            <a:ext cx="3078998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</a:rPr>
              <a:t>. Automatic injection of bower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Use Bower as package manager for run time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Automatically inject the vendor’s .js and .css files in index.html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8915" y="2605952"/>
            <a:ext cx="3078998" cy="10156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4</a:t>
            </a:r>
            <a:r>
              <a:rPr lang="en-US" sz="1200" b="1" dirty="0" smtClean="0">
                <a:solidFill>
                  <a:schemeClr val="bg1"/>
                </a:solidFill>
              </a:rPr>
              <a:t>. Automatic injection of custom .js and .css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Automatically inject all custom .js and .css files in 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7873" y="3796311"/>
            <a:ext cx="3078998" cy="10156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5</a:t>
            </a:r>
            <a:r>
              <a:rPr lang="en-US" sz="1200" b="1" dirty="0" smtClean="0">
                <a:solidFill>
                  <a:schemeClr val="bg1"/>
                </a:solidFill>
              </a:rPr>
              <a:t>. Set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Use node to create the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Use </a:t>
            </a:r>
            <a:r>
              <a:rPr lang="en-US" sz="1200" dirty="0" err="1" smtClean="0">
                <a:solidFill>
                  <a:schemeClr val="bg1"/>
                </a:solidFill>
              </a:rPr>
              <a:t>nodemon</a:t>
            </a:r>
            <a:r>
              <a:rPr lang="en-US" sz="1200" dirty="0" smtClean="0">
                <a:solidFill>
                  <a:schemeClr val="bg1"/>
                </a:solidFill>
              </a:rPr>
              <a:t> to start the web server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90835" y="3796311"/>
            <a:ext cx="3078998" cy="10156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6</a:t>
            </a:r>
            <a:r>
              <a:rPr lang="en-US" sz="1200" b="1" dirty="0" smtClean="0">
                <a:solidFill>
                  <a:schemeClr val="bg1"/>
                </a:solidFill>
              </a:rPr>
              <a:t>. Start the browser when the web server starts or restarts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Use browser sync to start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Sync code changes automatically with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7873" y="4987803"/>
            <a:ext cx="3078998" cy="10156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7</a:t>
            </a:r>
            <a:r>
              <a:rPr lang="en-US" sz="1200" b="1" dirty="0" smtClean="0">
                <a:solidFill>
                  <a:schemeClr val="bg1"/>
                </a:solidFill>
              </a:rPr>
              <a:t>. Set up Test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Use Karma to run the unit tests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44292" y="1576516"/>
            <a:ext cx="0" cy="42672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0" y="2871015"/>
            <a:ext cx="902906" cy="485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9" y="2661476"/>
            <a:ext cx="904605" cy="9046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52" y="2988980"/>
            <a:ext cx="1072879" cy="2495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3" y="2924795"/>
            <a:ext cx="476683" cy="47668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18915" y="1413880"/>
            <a:ext cx="3078998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</a:t>
            </a:r>
            <a:r>
              <a:rPr lang="en-US" sz="1200" b="1" dirty="0" smtClean="0">
                <a:solidFill>
                  <a:schemeClr val="bg1"/>
                </a:solidFill>
              </a:rPr>
              <a:t>. Vet the JavaScript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Adhere to JavaScript coding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Ensure there are no syntax errors while writing the code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28675"/>
            <a:ext cx="12192000" cy="114300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2876" y="285750"/>
            <a:ext cx="10015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Infrastructure – Set up the SPA Build Environment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7873" y="1413328"/>
            <a:ext cx="3078998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1. Gather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List all gulp tasks for build admins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Establish the build folder “</a:t>
            </a:r>
            <a:r>
              <a:rPr lang="en-US" sz="1200" dirty="0" err="1" smtClean="0">
                <a:solidFill>
                  <a:schemeClr val="bg1"/>
                </a:solidFill>
              </a:rPr>
              <a:t>dist</a:t>
            </a:r>
            <a:r>
              <a:rPr lang="en-US" sz="1200" dirty="0" smtClean="0">
                <a:solidFill>
                  <a:schemeClr val="bg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Copy fonts to “</a:t>
            </a:r>
            <a:r>
              <a:rPr lang="en-US" sz="1200" smtClean="0">
                <a:solidFill>
                  <a:schemeClr val="bg1"/>
                </a:solidFill>
              </a:rPr>
              <a:t>dist</a:t>
            </a:r>
            <a:r>
              <a:rPr lang="en-US" sz="1200" dirty="0" smtClean="0">
                <a:solidFill>
                  <a:schemeClr val="bg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Compress and copy images to “</a:t>
            </a:r>
            <a:r>
              <a:rPr lang="en-US" sz="1200" dirty="0" err="1" smtClean="0">
                <a:solidFill>
                  <a:schemeClr val="bg1"/>
                </a:solidFill>
              </a:rPr>
              <a:t>dest</a:t>
            </a:r>
            <a:r>
              <a:rPr lang="en-US" sz="1200" dirty="0" smtClean="0">
                <a:solidFill>
                  <a:schemeClr val="bg1"/>
                </a:solidFill>
              </a:rPr>
              <a:t>”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7873" y="2605952"/>
            <a:ext cx="3078998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</a:rPr>
              <a:t>. </a:t>
            </a:r>
            <a:r>
              <a:rPr lang="en-US" sz="1200" b="1" dirty="0" smtClean="0">
                <a:solidFill>
                  <a:schemeClr val="bg1"/>
                </a:solidFill>
              </a:rPr>
              <a:t>Optimize Build Pipeline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Use </a:t>
            </a:r>
            <a:r>
              <a:rPr lang="en-US" sz="1200" dirty="0" smtClean="0">
                <a:solidFill>
                  <a:schemeClr val="bg1"/>
                </a:solidFill>
              </a:rPr>
              <a:t>gulp-</a:t>
            </a:r>
            <a:r>
              <a:rPr lang="en-US" sz="1200" dirty="0" err="1" smtClean="0">
                <a:solidFill>
                  <a:schemeClr val="bg1"/>
                </a:solidFill>
              </a:rPr>
              <a:t>useref</a:t>
            </a:r>
            <a:r>
              <a:rPr lang="en-US" sz="1200" dirty="0" smtClean="0">
                <a:solidFill>
                  <a:schemeClr val="bg1"/>
                </a:solidFill>
              </a:rPr>
              <a:t> for bundling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Bundle all the custom css in app.css.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Bundle all the vendor css in lib.css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18915" y="2605952"/>
            <a:ext cx="3078998" cy="10156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4</a:t>
            </a:r>
            <a:r>
              <a:rPr lang="en-US" sz="1200" b="1" dirty="0" smtClean="0">
                <a:solidFill>
                  <a:schemeClr val="bg1"/>
                </a:solidFill>
              </a:rPr>
              <a:t>. </a:t>
            </a:r>
            <a:r>
              <a:rPr lang="en-US" sz="1200" b="1" dirty="0">
                <a:solidFill>
                  <a:schemeClr val="bg1"/>
                </a:solidFill>
              </a:rPr>
              <a:t>Optimize Build </a:t>
            </a:r>
            <a:r>
              <a:rPr lang="en-US" sz="1200" b="1" dirty="0" smtClean="0">
                <a:solidFill>
                  <a:schemeClr val="bg1"/>
                </a:solidFill>
              </a:rPr>
              <a:t>Pipeline (continued…)</a:t>
            </a:r>
            <a:endParaRPr lang="en-US" sz="1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Bundle </a:t>
            </a:r>
            <a:r>
              <a:rPr lang="en-US" sz="1200" dirty="0">
                <a:solidFill>
                  <a:schemeClr val="bg1"/>
                </a:solidFill>
              </a:rPr>
              <a:t>all the custom </a:t>
            </a:r>
            <a:r>
              <a:rPr lang="en-US" sz="1200" dirty="0" smtClean="0">
                <a:solidFill>
                  <a:schemeClr val="bg1"/>
                </a:solidFill>
              </a:rPr>
              <a:t>js in app.js.</a:t>
            </a: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Bundle all the vendor </a:t>
            </a:r>
            <a:r>
              <a:rPr lang="en-US" sz="1200" dirty="0" smtClean="0">
                <a:solidFill>
                  <a:schemeClr val="bg1"/>
                </a:solidFill>
              </a:rPr>
              <a:t>js </a:t>
            </a:r>
            <a:r>
              <a:rPr lang="en-US" sz="1200" dirty="0">
                <a:solidFill>
                  <a:schemeClr val="bg1"/>
                </a:solidFill>
              </a:rPr>
              <a:t>in </a:t>
            </a:r>
            <a:r>
              <a:rPr lang="en-US" sz="1200" dirty="0" smtClean="0">
                <a:solidFill>
                  <a:schemeClr val="bg1"/>
                </a:solidFill>
              </a:rPr>
              <a:t>lib.js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Inject template cache js in </a:t>
            </a:r>
            <a:r>
              <a:rPr lang="en-US" sz="1200" smtClean="0">
                <a:solidFill>
                  <a:schemeClr val="bg1"/>
                </a:solidFill>
              </a:rPr>
              <a:t>the build’s </a:t>
            </a:r>
            <a:r>
              <a:rPr lang="en-US" sz="1200" dirty="0" smtClean="0">
                <a:solidFill>
                  <a:schemeClr val="bg1"/>
                </a:solidFill>
              </a:rPr>
              <a:t>index.html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7873" y="3796311"/>
            <a:ext cx="3078998" cy="10156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5</a:t>
            </a:r>
            <a:r>
              <a:rPr lang="en-US" sz="1200" b="1" dirty="0" smtClean="0">
                <a:solidFill>
                  <a:schemeClr val="bg1"/>
                </a:solidFill>
              </a:rPr>
              <a:t>. Set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Use node to create the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Use </a:t>
            </a:r>
            <a:r>
              <a:rPr lang="en-US" sz="1200" dirty="0" err="1" smtClean="0">
                <a:solidFill>
                  <a:schemeClr val="bg1"/>
                </a:solidFill>
              </a:rPr>
              <a:t>nodemon</a:t>
            </a:r>
            <a:r>
              <a:rPr lang="en-US" sz="1200" dirty="0" smtClean="0">
                <a:solidFill>
                  <a:schemeClr val="bg1"/>
                </a:solidFill>
              </a:rPr>
              <a:t> to start the web server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90835" y="3796311"/>
            <a:ext cx="3078998" cy="10156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6</a:t>
            </a:r>
            <a:r>
              <a:rPr lang="en-US" sz="1200" b="1" dirty="0" smtClean="0">
                <a:solidFill>
                  <a:schemeClr val="bg1"/>
                </a:solidFill>
              </a:rPr>
              <a:t>. Start the browser when the web server starts or restarts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Use browser sync to start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Sync code changes automatically with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7873" y="4987803"/>
            <a:ext cx="3078998" cy="10156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7</a:t>
            </a:r>
            <a:r>
              <a:rPr lang="en-US" sz="1200" b="1" dirty="0" smtClean="0">
                <a:solidFill>
                  <a:schemeClr val="bg1"/>
                </a:solidFill>
              </a:rPr>
              <a:t>. Set up Test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Use Karma to run the unit tests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44292" y="1576516"/>
            <a:ext cx="0" cy="42672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0" y="2871015"/>
            <a:ext cx="902906" cy="485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9" y="2661476"/>
            <a:ext cx="904605" cy="9046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52" y="2988980"/>
            <a:ext cx="1072879" cy="2495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3" y="2924795"/>
            <a:ext cx="476683" cy="47668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18915" y="1413880"/>
            <a:ext cx="3078998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</a:t>
            </a:r>
            <a:r>
              <a:rPr lang="en-US" sz="1200" b="1" dirty="0" smtClean="0">
                <a:solidFill>
                  <a:schemeClr val="bg1"/>
                </a:solidFill>
              </a:rPr>
              <a:t>. </a:t>
            </a:r>
            <a:r>
              <a:rPr lang="en-US" sz="1200" b="1" dirty="0" smtClean="0">
                <a:solidFill>
                  <a:schemeClr val="bg1"/>
                </a:solidFill>
              </a:rPr>
              <a:t>Construct build pipeline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Reduce http calls by caching all the angular templates automatically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Minify the html before 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Clean the temp before caching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10562</TotalTime>
  <Words>351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 Sinha</dc:creator>
  <cp:lastModifiedBy>Puneet Sinha</cp:lastModifiedBy>
  <cp:revision>25</cp:revision>
  <dcterms:created xsi:type="dcterms:W3CDTF">2015-10-29T00:54:12Z</dcterms:created>
  <dcterms:modified xsi:type="dcterms:W3CDTF">2015-11-07T21:53:59Z</dcterms:modified>
</cp:coreProperties>
</file>