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B0049-2D49-FFAF-A4B4-03FE60E3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A855E-E13B-3C2F-86CB-83E73187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247CF-ACF7-3707-89A4-62854746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C18F2-C3AD-48CE-4918-BC5EB6E8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DB0CD-7DF1-64C8-20E7-ED5BCF1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2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F984-E736-7855-6569-7BDCD46E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93CD9-D058-CC95-ADE5-4D5E476C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2CCFA-63D0-C584-7AB7-B4B5A52C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BB1F1-A877-DDFA-3F1D-EE33E65F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B9C98-4CE3-140E-5135-FE5B7DB4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37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CA878-077D-DE66-37A4-8CA491C73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79416A-9BE7-685F-EC3C-12CDB278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E825D-2879-5239-A7FD-FBC2FDC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AD622-61FC-56B1-D476-B66D42CC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2CF02-CB0E-5553-EF56-63771A52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33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05890-2BAE-6A06-5417-5D6B0C49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CC524-7B16-3928-A040-0AE34D26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62475-0938-7D03-4472-4E96F76D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252FD-2481-6985-B58C-DBBE36BE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DC075-E168-9BCB-6ACF-A1F9E063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11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B491-E445-A35A-0229-7219F243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AC2A83-A128-45FF-A18C-1B4B661A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A0683-E063-5E37-9F6C-339CAB9A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B0EC8-EB9D-C394-8554-76A0BEC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1E0DA-6A98-E2F9-6722-FE724F72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4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C5F6A-9F7A-A696-0A36-C38BFED5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824A2-F77C-9C8D-EE62-52A58AD87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EBBD81-AB57-D8CB-7E38-E98C8A76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6611C-0552-EAC9-5733-8550F673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09ACB5-E17A-3C3F-2FEA-FDBABAC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D306D-C0F5-9298-2B28-CD803BC3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5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18C97-4E41-DCBD-AF55-1BD737E4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A7DD3A-58A9-FE15-A47D-E708858F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F6D159-73F1-3379-058D-C460162B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CD3AC3-AE2C-E7A1-CA23-FCA2CD5B2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515186-64E8-B12D-74B2-FCB4A55EE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07EA68-DA0C-2246-E961-70BA0010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93E89D-9EFF-F2F1-E62B-FDEB7545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053428-6B09-2531-DC79-E2B4A793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9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5D55E-3732-C084-263E-74FAE07A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324D04-DDC3-A6A7-145D-83898254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40B03A-D482-125B-8BA1-A1D51683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3F665D-BFC6-130F-5F99-8C9E956D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1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9ABFB9-B808-D8A4-9053-CC2BA013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7284A8-801B-4794-4836-4E444FC1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0C911-433D-C1F8-8680-A06D1650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79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3E51F-BB38-DE2C-D8B3-F49B44E9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39CE0-3E31-CFCF-A418-6EFAC82D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86506-DE95-9FAA-943C-BD1F61C2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9EF6C0-5085-006E-2B3F-C2607FBE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85BE90-502D-2230-4C00-88ED4610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78AB6-B3BF-C481-FB93-465B0EF4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2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7B2FF-8ADE-C474-92B5-03F9BFD1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45CD-3E3E-FE83-BFDA-66D7BFBA1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6F7A9F-8C33-63BD-04A1-ED36A3FA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3E7F96-CDA0-249C-8F8D-77B19638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C15DC6-F79C-FF98-EBED-B7AF6E0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057623-3332-D837-C328-642AFBBF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2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C99BE5-F776-EBF5-197F-0AD3CE5E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EED8E-0E20-66CE-1DD5-D20C8AAD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34C01-518F-3AB7-7234-044BD648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481-9B08-4A30-8713-B843A606623D}" type="datetimeFigureOut">
              <a:rPr lang="es-CO" smtClean="0"/>
              <a:t>13/03/2023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CCB5D-A418-87A4-9368-434BFF45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3E46E-9A07-B715-65E5-253D9CAB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7A10-9E1A-4E94-AF3E-4D2EED6C4DE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4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7422C-E176-7EE8-0031-82FC2907C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4AB82-329E-BA53-1CEE-F7E801174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44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BEE-58D7-CE90-605F-E3735EFA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687F0E8-5455-8FA1-FCFC-C7B1A796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35" y="278690"/>
            <a:ext cx="5262465" cy="6841205"/>
          </a:xfrm>
        </p:spPr>
      </p:pic>
    </p:spTree>
    <p:extLst>
      <p:ext uri="{BB962C8B-B14F-4D97-AF65-F5344CB8AC3E}">
        <p14:creationId xmlns:p14="http://schemas.microsoft.com/office/powerpoint/2010/main" val="121889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10461-99FC-1E18-4FE7-4480D174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Urbana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33ECE3-E22E-1022-63BC-294F6FBF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90" r="5991"/>
          <a:stretch/>
        </p:blipFill>
        <p:spPr>
          <a:xfrm>
            <a:off x="606668" y="61547"/>
            <a:ext cx="4958863" cy="6603022"/>
          </a:xfrm>
        </p:spPr>
      </p:pic>
    </p:spTree>
    <p:extLst>
      <p:ext uri="{BB962C8B-B14F-4D97-AF65-F5344CB8AC3E}">
        <p14:creationId xmlns:p14="http://schemas.microsoft.com/office/powerpoint/2010/main" val="15298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10461-99FC-1E18-4FE7-4480D174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cultivo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F082E96-14EA-4255-C60E-C2D0520CA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19" r="3841"/>
          <a:stretch/>
        </p:blipFill>
        <p:spPr>
          <a:xfrm>
            <a:off x="509954" y="67698"/>
            <a:ext cx="5064369" cy="6684793"/>
          </a:xfrm>
        </p:spPr>
      </p:pic>
    </p:spTree>
    <p:extLst>
      <p:ext uri="{BB962C8B-B14F-4D97-AF65-F5344CB8AC3E}">
        <p14:creationId xmlns:p14="http://schemas.microsoft.com/office/powerpoint/2010/main" val="6389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10461-99FC-1E18-4FE7-4480D174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Hospital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17B336C-B2EB-9A8D-B641-19283CE05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83"/>
          <a:stretch/>
        </p:blipFill>
        <p:spPr>
          <a:xfrm>
            <a:off x="931985" y="93538"/>
            <a:ext cx="4892082" cy="6597407"/>
          </a:xfrm>
        </p:spPr>
      </p:pic>
    </p:spTree>
    <p:extLst>
      <p:ext uri="{BB962C8B-B14F-4D97-AF65-F5344CB8AC3E}">
        <p14:creationId xmlns:p14="http://schemas.microsoft.com/office/powerpoint/2010/main" val="233059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3E207-01A4-AA86-44A8-22B57E28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Hospital caminando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D37885D-2825-034B-586C-F2B02FBFD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5" r="4209"/>
          <a:stretch/>
        </p:blipFill>
        <p:spPr>
          <a:xfrm>
            <a:off x="492369" y="67163"/>
            <a:ext cx="4879732" cy="6685875"/>
          </a:xfrm>
        </p:spPr>
      </p:pic>
    </p:spTree>
    <p:extLst>
      <p:ext uri="{BB962C8B-B14F-4D97-AF65-F5344CB8AC3E}">
        <p14:creationId xmlns:p14="http://schemas.microsoft.com/office/powerpoint/2010/main" val="37414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0776B-B18C-E450-45A0-4B0B6880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E3BC07-0E3E-5A2C-E752-53728FA03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4" y="72726"/>
            <a:ext cx="5604297" cy="6813414"/>
          </a:xfrm>
        </p:spPr>
      </p:pic>
    </p:spTree>
    <p:extLst>
      <p:ext uri="{BB962C8B-B14F-4D97-AF65-F5344CB8AC3E}">
        <p14:creationId xmlns:p14="http://schemas.microsoft.com/office/powerpoint/2010/main" val="265261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Urbana</vt:lpstr>
      <vt:lpstr>cultivo</vt:lpstr>
      <vt:lpstr>Hospital</vt:lpstr>
      <vt:lpstr>Hospital caminando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Stalyn Guerrero Gomez</dc:creator>
  <cp:lastModifiedBy>Stalyn GUERRERO</cp:lastModifiedBy>
  <cp:revision>2</cp:revision>
  <dcterms:created xsi:type="dcterms:W3CDTF">2023-03-13T16:18:38Z</dcterms:created>
  <dcterms:modified xsi:type="dcterms:W3CDTF">2023-03-13T17:37:46Z</dcterms:modified>
</cp:coreProperties>
</file>