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9995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2" y="80560"/>
            <a:ext cx="2468829" cy="3291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87" y="3442068"/>
            <a:ext cx="2468829" cy="3291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87" y="80560"/>
            <a:ext cx="2468829" cy="32917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56" y="3442068"/>
            <a:ext cx="2468829" cy="32917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56" y="80560"/>
            <a:ext cx="2468829" cy="3291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2" y="3442068"/>
            <a:ext cx="2468829" cy="32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NIETO</dc:creator>
  <cp:lastModifiedBy>Gabriel NIETO</cp:lastModifiedBy>
  <cp:revision>6</cp:revision>
  <dcterms:created xsi:type="dcterms:W3CDTF">2023-06-21T13:25:13Z</dcterms:created>
  <dcterms:modified xsi:type="dcterms:W3CDTF">2023-06-21T14:15:55Z</dcterms:modified>
</cp:coreProperties>
</file>