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</p:sldIdLst>
  <p:sldSz cx="8999538" cy="5400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883861"/>
            <a:ext cx="6749654" cy="1880235"/>
          </a:xfrm>
        </p:spPr>
        <p:txBody>
          <a:bodyPr anchor="b"/>
          <a:lstStyle>
            <a:lvl1pPr algn="ctr">
              <a:defRPr sz="442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836605"/>
            <a:ext cx="6749654" cy="1303913"/>
          </a:xfrm>
        </p:spPr>
        <p:txBody>
          <a:bodyPr/>
          <a:lstStyle>
            <a:lvl1pPr marL="0" indent="0" algn="ctr">
              <a:buNone/>
              <a:defRPr sz="1772"/>
            </a:lvl1pPr>
            <a:lvl2pPr marL="337505" indent="0" algn="ctr">
              <a:buNone/>
              <a:defRPr sz="1476"/>
            </a:lvl2pPr>
            <a:lvl3pPr marL="675010" indent="0" algn="ctr">
              <a:buNone/>
              <a:defRPr sz="1329"/>
            </a:lvl3pPr>
            <a:lvl4pPr marL="1012515" indent="0" algn="ctr">
              <a:buNone/>
              <a:defRPr sz="1181"/>
            </a:lvl4pPr>
            <a:lvl5pPr marL="1350020" indent="0" algn="ctr">
              <a:buNone/>
              <a:defRPr sz="1181"/>
            </a:lvl5pPr>
            <a:lvl6pPr marL="1687525" indent="0" algn="ctr">
              <a:buNone/>
              <a:defRPr sz="1181"/>
            </a:lvl6pPr>
            <a:lvl7pPr marL="2025030" indent="0" algn="ctr">
              <a:buNone/>
              <a:defRPr sz="1181"/>
            </a:lvl7pPr>
            <a:lvl8pPr marL="2362535" indent="0" algn="ctr">
              <a:buNone/>
              <a:defRPr sz="1181"/>
            </a:lvl8pPr>
            <a:lvl9pPr marL="2700040" indent="0" algn="ctr">
              <a:buNone/>
              <a:defRPr sz="118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4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8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87536"/>
            <a:ext cx="1940525" cy="457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87536"/>
            <a:ext cx="5709082" cy="457682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3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346419"/>
            <a:ext cx="7762102" cy="2246530"/>
          </a:xfrm>
        </p:spPr>
        <p:txBody>
          <a:bodyPr anchor="b"/>
          <a:lstStyle>
            <a:lvl1pPr>
              <a:defRPr sz="442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614203"/>
            <a:ext cx="7762102" cy="1181397"/>
          </a:xfrm>
        </p:spPr>
        <p:txBody>
          <a:bodyPr/>
          <a:lstStyle>
            <a:lvl1pPr marL="0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1pPr>
            <a:lvl2pPr marL="337505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2pPr>
            <a:lvl3pPr marL="675010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3pPr>
            <a:lvl4pPr marL="101251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4pPr>
            <a:lvl5pPr marL="135002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5pPr>
            <a:lvl6pPr marL="168752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6pPr>
            <a:lvl7pPr marL="202503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7pPr>
            <a:lvl8pPr marL="236253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8pPr>
            <a:lvl9pPr marL="270004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6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437680"/>
            <a:ext cx="3824804" cy="34266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437680"/>
            <a:ext cx="3824804" cy="34266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6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87536"/>
            <a:ext cx="7762102" cy="10438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323916"/>
            <a:ext cx="3807226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972747"/>
            <a:ext cx="3807226" cy="2901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323916"/>
            <a:ext cx="3825976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972747"/>
            <a:ext cx="3825976" cy="2901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60045"/>
            <a:ext cx="2902585" cy="1260158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777597"/>
            <a:ext cx="4556016" cy="3837980"/>
          </a:xfrm>
        </p:spPr>
        <p:txBody>
          <a:bodyPr/>
          <a:lstStyle>
            <a:lvl1pPr>
              <a:defRPr sz="2362"/>
            </a:lvl1pPr>
            <a:lvl2pPr>
              <a:defRPr sz="2067"/>
            </a:lvl2pPr>
            <a:lvl3pPr>
              <a:defRPr sz="1772"/>
            </a:lvl3pPr>
            <a:lvl4pPr>
              <a:defRPr sz="1476"/>
            </a:lvl4pPr>
            <a:lvl5pPr>
              <a:defRPr sz="1476"/>
            </a:lvl5pPr>
            <a:lvl6pPr>
              <a:defRPr sz="1476"/>
            </a:lvl6pPr>
            <a:lvl7pPr>
              <a:defRPr sz="1476"/>
            </a:lvl7pPr>
            <a:lvl8pPr>
              <a:defRPr sz="1476"/>
            </a:lvl8pPr>
            <a:lvl9pPr>
              <a:defRPr sz="147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620202"/>
            <a:ext cx="2902585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0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60045"/>
            <a:ext cx="2902585" cy="1260158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777597"/>
            <a:ext cx="4556016" cy="3837980"/>
          </a:xfrm>
        </p:spPr>
        <p:txBody>
          <a:bodyPr anchor="t"/>
          <a:lstStyle>
            <a:lvl1pPr marL="0" indent="0">
              <a:buNone/>
              <a:defRPr sz="2362"/>
            </a:lvl1pPr>
            <a:lvl2pPr marL="337505" indent="0">
              <a:buNone/>
              <a:defRPr sz="2067"/>
            </a:lvl2pPr>
            <a:lvl3pPr marL="675010" indent="0">
              <a:buNone/>
              <a:defRPr sz="1772"/>
            </a:lvl3pPr>
            <a:lvl4pPr marL="1012515" indent="0">
              <a:buNone/>
              <a:defRPr sz="1476"/>
            </a:lvl4pPr>
            <a:lvl5pPr marL="1350020" indent="0">
              <a:buNone/>
              <a:defRPr sz="1476"/>
            </a:lvl5pPr>
            <a:lvl6pPr marL="1687525" indent="0">
              <a:buNone/>
              <a:defRPr sz="1476"/>
            </a:lvl6pPr>
            <a:lvl7pPr marL="2025030" indent="0">
              <a:buNone/>
              <a:defRPr sz="1476"/>
            </a:lvl7pPr>
            <a:lvl8pPr marL="2362535" indent="0">
              <a:buNone/>
              <a:defRPr sz="1476"/>
            </a:lvl8pPr>
            <a:lvl9pPr marL="2700040" indent="0">
              <a:buNone/>
              <a:defRPr sz="14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620202"/>
            <a:ext cx="2902585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87536"/>
            <a:ext cx="776210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437680"/>
            <a:ext cx="776210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5005626"/>
            <a:ext cx="20248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5005626"/>
            <a:ext cx="303734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4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5010" rtl="0" eaLnBrk="1" latinLnBrk="0" hangingPunct="1">
        <a:lnSpc>
          <a:spcPct val="90000"/>
        </a:lnSpc>
        <a:spcBef>
          <a:spcPct val="0"/>
        </a:spcBef>
        <a:buNone/>
        <a:defRPr sz="3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753" indent="-168753" algn="l" defTabSz="67501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1pPr>
      <a:lvl2pPr marL="50625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4376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8126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51877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85627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19378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53128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86879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1pPr>
      <a:lvl2pPr marL="33750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2pPr>
      <a:lvl3pPr marL="67501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1251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35002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68752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02503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36253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70004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014" y="151254"/>
            <a:ext cx="3776424" cy="50352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03" y="151254"/>
            <a:ext cx="3776424" cy="503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3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NIETO</dc:creator>
  <cp:lastModifiedBy>Gabriel NIETO</cp:lastModifiedBy>
  <cp:revision>6</cp:revision>
  <dcterms:created xsi:type="dcterms:W3CDTF">2023-06-21T13:25:13Z</dcterms:created>
  <dcterms:modified xsi:type="dcterms:W3CDTF">2023-06-21T14:07:10Z</dcterms:modified>
</cp:coreProperties>
</file>