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14711363" cy="6137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8921" y="1004411"/>
            <a:ext cx="11033522" cy="2136681"/>
          </a:xfrm>
        </p:spPr>
        <p:txBody>
          <a:bodyPr anchor="b"/>
          <a:lstStyle>
            <a:lvl1pPr algn="ctr">
              <a:defRPr sz="53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3223490"/>
            <a:ext cx="11033522" cy="1481754"/>
          </a:xfrm>
        </p:spPr>
        <p:txBody>
          <a:bodyPr/>
          <a:lstStyle>
            <a:lvl1pPr marL="0" indent="0" algn="ctr">
              <a:buNone/>
              <a:defRPr sz="2148"/>
            </a:lvl1pPr>
            <a:lvl2pPr marL="409148" indent="0" algn="ctr">
              <a:buNone/>
              <a:defRPr sz="1790"/>
            </a:lvl2pPr>
            <a:lvl3pPr marL="818297" indent="0" algn="ctr">
              <a:buNone/>
              <a:defRPr sz="1611"/>
            </a:lvl3pPr>
            <a:lvl4pPr marL="1227445" indent="0" algn="ctr">
              <a:buNone/>
              <a:defRPr sz="1432"/>
            </a:lvl4pPr>
            <a:lvl5pPr marL="1636593" indent="0" algn="ctr">
              <a:buNone/>
              <a:defRPr sz="1432"/>
            </a:lvl5pPr>
            <a:lvl6pPr marL="2045741" indent="0" algn="ctr">
              <a:buNone/>
              <a:defRPr sz="1432"/>
            </a:lvl6pPr>
            <a:lvl7pPr marL="2454890" indent="0" algn="ctr">
              <a:buNone/>
              <a:defRPr sz="1432"/>
            </a:lvl7pPr>
            <a:lvl8pPr marL="2864038" indent="0" algn="ctr">
              <a:buNone/>
              <a:defRPr sz="1432"/>
            </a:lvl8pPr>
            <a:lvl9pPr marL="3273186" indent="0" algn="ctr">
              <a:buNone/>
              <a:defRPr sz="143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0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4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19" y="326753"/>
            <a:ext cx="3172138" cy="52010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6" y="326753"/>
            <a:ext cx="9332521" cy="520105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9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3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4" y="1530058"/>
            <a:ext cx="12688551" cy="2552935"/>
          </a:xfrm>
        </p:spPr>
        <p:txBody>
          <a:bodyPr anchor="b"/>
          <a:lstStyle>
            <a:lvl1pPr>
              <a:defRPr sz="53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4" y="4107145"/>
            <a:ext cx="12688551" cy="1342528"/>
          </a:xfrm>
        </p:spPr>
        <p:txBody>
          <a:bodyPr/>
          <a:lstStyle>
            <a:lvl1pPr marL="0" indent="0">
              <a:buNone/>
              <a:defRPr sz="2148">
                <a:solidFill>
                  <a:schemeClr val="tx1">
                    <a:tint val="75000"/>
                  </a:schemeClr>
                </a:solidFill>
              </a:defRPr>
            </a:lvl1pPr>
            <a:lvl2pPr marL="409148" indent="0">
              <a:buNone/>
              <a:defRPr sz="1790">
                <a:solidFill>
                  <a:schemeClr val="tx1">
                    <a:tint val="75000"/>
                  </a:schemeClr>
                </a:solidFill>
              </a:defRPr>
            </a:lvl2pPr>
            <a:lvl3pPr marL="818297" indent="0">
              <a:buNone/>
              <a:defRPr sz="1611">
                <a:solidFill>
                  <a:schemeClr val="tx1">
                    <a:tint val="75000"/>
                  </a:schemeClr>
                </a:solidFill>
              </a:defRPr>
            </a:lvl3pPr>
            <a:lvl4pPr marL="1227445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4pPr>
            <a:lvl5pPr marL="1636593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5pPr>
            <a:lvl6pPr marL="2045741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6pPr>
            <a:lvl7pPr marL="2454890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7pPr>
            <a:lvl8pPr marL="2864038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8pPr>
            <a:lvl9pPr marL="3273186" indent="0">
              <a:buNone/>
              <a:defRPr sz="14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1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1633765"/>
            <a:ext cx="6252329" cy="38940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1633765"/>
            <a:ext cx="6252329" cy="38940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1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326754"/>
            <a:ext cx="12688551" cy="11862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3" y="1504485"/>
            <a:ext cx="6223596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3" y="2241810"/>
            <a:ext cx="6223596" cy="329736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8" y="1504485"/>
            <a:ext cx="6254245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8" y="2241810"/>
            <a:ext cx="6254245" cy="329736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6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4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1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409152"/>
            <a:ext cx="4744797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883654"/>
            <a:ext cx="7447628" cy="4361443"/>
          </a:xfrm>
        </p:spPr>
        <p:txBody>
          <a:bodyPr/>
          <a:lstStyle>
            <a:lvl1pPr>
              <a:defRPr sz="2864"/>
            </a:lvl1pPr>
            <a:lvl2pPr>
              <a:defRPr sz="2506"/>
            </a:lvl2pPr>
            <a:lvl3pPr>
              <a:defRPr sz="2148"/>
            </a:lvl3pPr>
            <a:lvl4pPr>
              <a:defRPr sz="1790"/>
            </a:lvl4pPr>
            <a:lvl5pPr>
              <a:defRPr sz="1790"/>
            </a:lvl5pPr>
            <a:lvl6pPr>
              <a:defRPr sz="1790"/>
            </a:lvl6pPr>
            <a:lvl7pPr>
              <a:defRPr sz="1790"/>
            </a:lvl7pPr>
            <a:lvl8pPr>
              <a:defRPr sz="1790"/>
            </a:lvl8pPr>
            <a:lvl9pPr>
              <a:defRPr sz="179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1841183"/>
            <a:ext cx="4744797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0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409152"/>
            <a:ext cx="4744797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883654"/>
            <a:ext cx="7447628" cy="4361443"/>
          </a:xfrm>
        </p:spPr>
        <p:txBody>
          <a:bodyPr anchor="t"/>
          <a:lstStyle>
            <a:lvl1pPr marL="0" indent="0">
              <a:buNone/>
              <a:defRPr sz="2864"/>
            </a:lvl1pPr>
            <a:lvl2pPr marL="409148" indent="0">
              <a:buNone/>
              <a:defRPr sz="2506"/>
            </a:lvl2pPr>
            <a:lvl3pPr marL="818297" indent="0">
              <a:buNone/>
              <a:defRPr sz="2148"/>
            </a:lvl3pPr>
            <a:lvl4pPr marL="1227445" indent="0">
              <a:buNone/>
              <a:defRPr sz="1790"/>
            </a:lvl4pPr>
            <a:lvl5pPr marL="1636593" indent="0">
              <a:buNone/>
              <a:defRPr sz="1790"/>
            </a:lvl5pPr>
            <a:lvl6pPr marL="2045741" indent="0">
              <a:buNone/>
              <a:defRPr sz="1790"/>
            </a:lvl6pPr>
            <a:lvl7pPr marL="2454890" indent="0">
              <a:buNone/>
              <a:defRPr sz="1790"/>
            </a:lvl7pPr>
            <a:lvl8pPr marL="2864038" indent="0">
              <a:buNone/>
              <a:defRPr sz="1790"/>
            </a:lvl8pPr>
            <a:lvl9pPr marL="3273186" indent="0">
              <a:buNone/>
              <a:defRPr sz="179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1841183"/>
            <a:ext cx="4744797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2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326754"/>
            <a:ext cx="12688551" cy="11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1633765"/>
            <a:ext cx="12688551" cy="38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5688345"/>
            <a:ext cx="3310057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856C-B9C5-4F2F-8C7F-CBFC4E60E8B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5688345"/>
            <a:ext cx="4965085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5688345"/>
            <a:ext cx="3310057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41109-E2C2-4D20-B949-06027D826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18297" rtl="0" eaLnBrk="1" latinLnBrk="0" hangingPunct="1">
        <a:lnSpc>
          <a:spcPct val="90000"/>
        </a:lnSpc>
        <a:spcBef>
          <a:spcPct val="0"/>
        </a:spcBef>
        <a:buNone/>
        <a:defRPr sz="39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574" indent="-204574" algn="l" defTabSz="818297" rtl="0" eaLnBrk="1" latinLnBrk="0" hangingPunct="1">
        <a:lnSpc>
          <a:spcPct val="90000"/>
        </a:lnSpc>
        <a:spcBef>
          <a:spcPts val="895"/>
        </a:spcBef>
        <a:buFont typeface="Arial" panose="020B0604020202020204" pitchFamily="34" charset="0"/>
        <a:buChar char="•"/>
        <a:defRPr sz="2506" kern="1200">
          <a:solidFill>
            <a:schemeClr val="tx1"/>
          </a:solidFill>
          <a:latin typeface="+mn-lt"/>
          <a:ea typeface="+mn-ea"/>
          <a:cs typeface="+mn-cs"/>
        </a:defRPr>
      </a:lvl1pPr>
      <a:lvl2pPr marL="61372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8" kern="1200">
          <a:solidFill>
            <a:schemeClr val="tx1"/>
          </a:solidFill>
          <a:latin typeface="+mn-lt"/>
          <a:ea typeface="+mn-ea"/>
          <a:cs typeface="+mn-cs"/>
        </a:defRPr>
      </a:lvl2pPr>
      <a:lvl3pPr marL="1022871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3pPr>
      <a:lvl4pPr marL="1432019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841167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250316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659464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306861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477760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1pPr>
      <a:lvl2pPr marL="40914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2pPr>
      <a:lvl3pPr marL="818297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3pPr>
      <a:lvl4pPr marL="1227445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636593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045741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45489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286403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273186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62" y="160872"/>
            <a:ext cx="3599456" cy="269959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06" y="3185758"/>
            <a:ext cx="3599456" cy="26995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06" y="160873"/>
            <a:ext cx="3599456" cy="269959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74" y="3185750"/>
            <a:ext cx="3599456" cy="26995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74" y="160870"/>
            <a:ext cx="3599456" cy="269959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518" y="160871"/>
            <a:ext cx="3599456" cy="269959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518" y="3185753"/>
            <a:ext cx="3599456" cy="269959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62" y="3185756"/>
            <a:ext cx="3599456" cy="26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NIETO</dc:creator>
  <cp:lastModifiedBy>Gabriel NIETO</cp:lastModifiedBy>
  <cp:revision>8</cp:revision>
  <dcterms:created xsi:type="dcterms:W3CDTF">2023-06-21T13:25:13Z</dcterms:created>
  <dcterms:modified xsi:type="dcterms:W3CDTF">2023-06-21T14:26:20Z</dcterms:modified>
</cp:coreProperties>
</file>