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59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818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03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5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13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04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94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33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15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254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0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59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Scripts para la estimación de la tasa de ocupación en LAC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310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8771" cy="65377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Resultados</a:t>
            </a:r>
            <a:r>
              <a:rPr lang="es-CO" dirty="0"/>
              <a:t> </a:t>
            </a:r>
            <a:r>
              <a:rPr lang="es-CO" dirty="0" smtClean="0"/>
              <a:t>Costa Rica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673"/>
          <a:stretch/>
        </p:blipFill>
        <p:spPr>
          <a:xfrm>
            <a:off x="911163" y="1609725"/>
            <a:ext cx="1023580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8771" cy="65377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Resultados México</a:t>
            </a:r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018904"/>
            <a:ext cx="10134600" cy="55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Variables respuesta 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Tomada de la encuesta más reciente del país: </a:t>
            </a:r>
          </a:p>
          <a:p>
            <a:pPr marL="0" indent="0">
              <a:buNone/>
            </a:pPr>
            <a:r>
              <a:rPr lang="es-CO" dirty="0" smtClean="0"/>
              <a:t>  </a:t>
            </a:r>
          </a:p>
          <a:p>
            <a:pPr marL="0" indent="0">
              <a:buNone/>
            </a:pPr>
            <a:r>
              <a:rPr lang="es-CO" dirty="0" smtClean="0"/>
              <a:t> Y := Situación laboral actual del encuestado: </a:t>
            </a:r>
          </a:p>
          <a:p>
            <a:pPr lvl="1"/>
            <a:r>
              <a:rPr lang="es-CO" dirty="0" smtClean="0"/>
              <a:t>Ocupado, </a:t>
            </a:r>
          </a:p>
          <a:p>
            <a:pPr lvl="1"/>
            <a:r>
              <a:rPr lang="es-CO" dirty="0" smtClean="0"/>
              <a:t>Desocupado</a:t>
            </a:r>
          </a:p>
          <a:p>
            <a:pPr lvl="1"/>
            <a:r>
              <a:rPr lang="es-CO" dirty="0" smtClean="0"/>
              <a:t>Inactivo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455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Fuentes de información (</a:t>
            </a:r>
            <a:r>
              <a:rPr lang="es-CO" dirty="0" err="1" smtClean="0"/>
              <a:t>Covariables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Último CENSO del país: </a:t>
            </a:r>
          </a:p>
          <a:p>
            <a:pPr marL="457200" lvl="1" indent="0">
              <a:buNone/>
            </a:pPr>
            <a:r>
              <a:rPr lang="es-CO" dirty="0" smtClean="0"/>
              <a:t>Tasa de desocupación por División Administrativa Mayor (DAM) del país. </a:t>
            </a:r>
          </a:p>
          <a:p>
            <a:r>
              <a:rPr lang="es-CO" b="1" dirty="0" smtClean="0"/>
              <a:t>Imágenes satelitales por DAM </a:t>
            </a:r>
          </a:p>
          <a:p>
            <a:pPr lvl="1"/>
            <a:r>
              <a:rPr lang="es-CO" dirty="0" smtClean="0"/>
              <a:t>Total de la luminosidad nocturna. </a:t>
            </a:r>
          </a:p>
          <a:p>
            <a:pPr lvl="1"/>
            <a:r>
              <a:rPr lang="es-CO" dirty="0" smtClean="0"/>
              <a:t>Total del suelo urbanizado</a:t>
            </a:r>
          </a:p>
          <a:p>
            <a:pPr lvl="1"/>
            <a:r>
              <a:rPr lang="es-CO" dirty="0" smtClean="0"/>
              <a:t>Total del suelo para cultivos</a:t>
            </a:r>
          </a:p>
          <a:p>
            <a:r>
              <a:rPr lang="es-CO" b="1" dirty="0" smtClean="0"/>
              <a:t>Encuesta:</a:t>
            </a:r>
          </a:p>
          <a:p>
            <a:pPr marL="457200" lvl="1" indent="0">
              <a:buNone/>
            </a:pPr>
            <a:r>
              <a:rPr lang="es-CO" dirty="0" smtClean="0"/>
              <a:t>Departamento (DAM), Área geográfica (urbano rural), </a:t>
            </a:r>
            <a:r>
              <a:rPr lang="es-CO" dirty="0" smtClean="0"/>
              <a:t>Sexo, Rangos de edad, Años de educación, Etnia, Discapacidad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5204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 de datos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16"/>
          <a:stretch/>
        </p:blipFill>
        <p:spPr>
          <a:xfrm>
            <a:off x="1959820" y="1671638"/>
            <a:ext cx="8055038" cy="36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escrito en Stan. 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83" y="1314994"/>
            <a:ext cx="5290110" cy="5468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93" y="1314994"/>
            <a:ext cx="5828894" cy="24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8771" cy="65377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Resultados de la Tasa de desocupación (Brasil)</a:t>
            </a:r>
            <a:endParaRPr lang="es-CO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1332410"/>
            <a:ext cx="8987245" cy="527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0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8771" cy="653778"/>
          </a:xfrm>
        </p:spPr>
        <p:txBody>
          <a:bodyPr>
            <a:normAutofit/>
          </a:bodyPr>
          <a:lstStyle/>
          <a:p>
            <a:r>
              <a:rPr lang="es-CO" sz="4000" dirty="0" smtClean="0"/>
              <a:t>Resultados de la Tasa de desocupación</a:t>
            </a:r>
            <a:r>
              <a:rPr lang="es-CO" sz="4000" dirty="0" smtClean="0"/>
              <a:t> (CRI) </a:t>
            </a:r>
            <a:endParaRPr lang="es-CO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1219200"/>
            <a:ext cx="10040982" cy="49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3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8771" cy="65377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Resultados de la Tasa de desocupación</a:t>
            </a:r>
            <a:r>
              <a:rPr lang="es-CO" dirty="0" smtClean="0"/>
              <a:t> (México) 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063" y="1018904"/>
            <a:ext cx="10075818" cy="54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8771" cy="65377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Resultados Brasil </a:t>
            </a:r>
            <a:endParaRPr lang="es-C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55" y="1018904"/>
            <a:ext cx="10368945" cy="56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8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146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Scripts para la estimación de la tasa de ocupación en LAC</vt:lpstr>
      <vt:lpstr>Variables respuesta </vt:lpstr>
      <vt:lpstr>Fuentes de información (Covariables)</vt:lpstr>
      <vt:lpstr>Estructura de datos</vt:lpstr>
      <vt:lpstr>Modelo escrito en Stan. </vt:lpstr>
      <vt:lpstr>Resultados de la Tasa de desocupación (Brasil)</vt:lpstr>
      <vt:lpstr>Resultados de la Tasa de desocupación (CRI) </vt:lpstr>
      <vt:lpstr>Resultados de la Tasa de desocupación (México) </vt:lpstr>
      <vt:lpstr>Resultados Brasil </vt:lpstr>
      <vt:lpstr>Resultados Costa Rica</vt:lpstr>
      <vt:lpstr>Resultados México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Scripts para la estimación de la tasa de ocupación en LAC</dc:title>
  <dc:creator>Stalyn GUERRERO</dc:creator>
  <cp:lastModifiedBy>Stalyn GUERRERO</cp:lastModifiedBy>
  <cp:revision>12</cp:revision>
  <dcterms:created xsi:type="dcterms:W3CDTF">2022-08-23T13:27:11Z</dcterms:created>
  <dcterms:modified xsi:type="dcterms:W3CDTF">2022-08-23T15:16:36Z</dcterms:modified>
</cp:coreProperties>
</file>