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257053-E4C7-4C21-B63C-FA4A7C3121E5}">
          <p14:sldIdLst>
            <p14:sldId id="256"/>
            <p14:sldId id="257"/>
            <p14:sldId id="26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69743" autoAdjust="0"/>
  </p:normalViewPr>
  <p:slideViewPr>
    <p:cSldViewPr snapToGrid="0">
      <p:cViewPr>
        <p:scale>
          <a:sx n="33" d="100"/>
          <a:sy n="33" d="100"/>
        </p:scale>
        <p:origin x="29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B41C-F61B-4B8E-BBFF-3BA994BC44A7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A621-1682-4D98-AAE6-EB51DD9C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prepare my </a:t>
            </a:r>
            <a:r>
              <a:rPr lang="en-US" dirty="0" err="1"/>
              <a:t>presentatiln</a:t>
            </a:r>
            <a:r>
              <a:rPr lang="en-US" dirty="0"/>
              <a:t> Focus on how is it work ?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I aim to predict human actions from videos using action recognition neural networks.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We must define </a:t>
            </a:r>
            <a:r>
              <a:rPr lang="en-US" dirty="0" err="1"/>
              <a:t>HumanAction</a:t>
            </a:r>
            <a:r>
              <a:rPr lang="en-US" dirty="0"/>
              <a:t>.</a:t>
            </a:r>
          </a:p>
          <a:p>
            <a:r>
              <a:rPr lang="en-US" dirty="0"/>
              <a:t> I define Human Action like these.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This brings us to another question: what exactly is Dynamics?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EE99-F747-46C4-9494-7F32DF74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F6FD4-6C37-43B8-9CC0-24CB4815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D27EC-1487-4FA7-8A93-C08B24C0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AACC-6FFE-46F2-AF17-C47BEB11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B134-FEB4-44DF-BCFE-8DC20E0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7AF9-53CA-4109-BDDF-A196B6D9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BB479-A98F-44F7-8098-C84B66C0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DEDE5-E626-4C1E-BC0C-B343F00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4A8E4-2CAA-44C4-9475-BCA8C1B2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39EBE-364A-4397-8D32-788F08C0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5437F8-1463-4E6F-B3FE-527772571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0DC98-2206-4C47-ADC0-51C92AE72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5D4B5-2160-44C4-A62A-A95C8069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872FB-B64F-44A8-BDAD-E472CC1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44E16-8465-4D8E-91B8-BD29A2C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E1220-87FD-4770-BD3A-604EBEE5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2D488-18F8-45C5-89FA-F9FE6CF5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5015C-8EDB-4853-AF45-6985096C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D91C0-3CFF-45EA-8625-6C4DE4A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1C3B0-6122-4613-8DB0-FD2076E7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D041-89EC-4C1F-B715-F6C542CD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B98F7-221E-4F24-85A9-890D4CC2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97E65-D753-4D49-ACDC-1397623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D20FC-E557-4AFB-80DF-A34F4FB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B7303-8393-49E0-A222-FCE8546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FF577-70CE-4E6E-9BFC-0F677ED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5FAF5-9006-45DC-8B6A-283149B0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B3B7F-AE39-4827-86AA-6F8E89DE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66144-91F3-4F3C-A33C-21E9C343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7D613-4078-43FF-A0AA-C3F7AD9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2263A-86DA-4798-A9CA-95DD424C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64DBA-F467-48A4-86D5-A9DF42AF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F5D-4640-4ECE-B2AF-AF2F29FA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13776-2EBB-4932-B1E5-52E51AE4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C0781-74A4-46B4-BD7D-1AE21D7F7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C968A-BCF0-4CDB-BD64-324FF372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11AC1-6FED-4090-8D7F-3E52F2A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22065-81A6-4C3F-8DD5-18D6151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0C8F0-E2B0-4059-A373-C510AAA9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4B5F8-2848-404D-A47B-10F12F2B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49A49-7502-4B52-B128-84609865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35478E-FE16-4F2F-898F-34DADDE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9236A-5AE3-401C-A5B5-538DC763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9A8ECF-F7AE-44B6-9FA4-65BE619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47F75-BE02-4CC0-AE27-50291CE7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72F93-5A7D-4B9D-B2DF-16F14CF2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19D30-630A-419A-AE4F-833218C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D4B0E-8C02-4344-9792-3D86D80F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F7137-07B7-4151-8BE3-6144F2C2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97F6F-8B3B-4777-A1DC-1AD16029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52C99-0399-48AA-A1EF-647FBC51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3FC11-25A7-408A-9819-5A0678E0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F9F95-70C6-49C7-97FE-2BB5FDC5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268EED-131E-4653-B01E-C88E6E51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E05D7-20A2-4DEC-9283-EB24F7DD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21FC7-144D-4EBA-BB32-3CE31B8C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56FCB-1093-4471-BBB7-9A3B36AA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B369C-3DCA-4E2B-8553-48CF6E4F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8C1B35-D89A-4C51-B8F6-4E54234F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2B646-835A-4384-A4F5-7BADA3FE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25335-66F0-43CD-B7CE-5D500EFC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720D3-FBB1-40CE-AC15-16E69351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9458E-3D8D-4312-A8F0-582EBDD36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1423-157F-410A-8ADF-DF56D91D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1123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주막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Zoo – Mark)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E91A-3B09-4E5C-80EE-047102EE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2843" y="4506687"/>
            <a:ext cx="2509157" cy="144357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박시우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이상경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07FA2-AE2B-45D4-BBA0-5B7EAD02A224}"/>
              </a:ext>
            </a:extLst>
          </p:cNvPr>
          <p:cNvSpPr txBox="1"/>
          <p:nvPr/>
        </p:nvSpPr>
        <p:spPr>
          <a:xfrm>
            <a:off x="6246797" y="2235252"/>
            <a:ext cx="52329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주식인들의 마지막 놀이터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A3DF9831-C624-40E8-B78D-CA7827AE8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131759" y="-284782"/>
            <a:ext cx="10042260" cy="100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2161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849232C-F1E8-41C6-8245-353C3E50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938" y="1334022"/>
            <a:ext cx="8035957" cy="51920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주막 소개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Dataset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3Dresnet(r3d)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residual block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Transformer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- Attention is all you need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ko-KR" sz="2400" dirty="0">
                <a:solidFill>
                  <a:schemeClr val="bg1"/>
                </a:solidFill>
              </a:rPr>
              <a:t>Results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My Architecture</a:t>
            </a: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061BF59-AAE3-47EE-9012-7BEF0C06D7F5}"/>
              </a:ext>
            </a:extLst>
          </p:cNvPr>
          <p:cNvSpPr/>
          <p:nvPr/>
        </p:nvSpPr>
        <p:spPr>
          <a:xfrm>
            <a:off x="263123" y="1334022"/>
            <a:ext cx="380148" cy="43279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AFAB0-1049-487C-B883-EFF73436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I aim to predict human actions from videos using action recognition neural networks.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0" dirty="0">
                <a:solidFill>
                  <a:srgbClr val="ECECEC"/>
                </a:solidFill>
                <a:effectLst/>
                <a:latin typeface="ui-sans-serif"/>
              </a:rPr>
              <a:t>Essentials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800" b="0" i="0" dirty="0">
                <a:solidFill>
                  <a:srgbClr val="ECECEC"/>
                </a:solidFill>
                <a:effectLst/>
                <a:latin typeface="ui-sans-serif"/>
              </a:rPr>
              <a:t>Goal: Predict and classify human actions from videos</a:t>
            </a:r>
          </a:p>
          <a:p>
            <a:r>
              <a:rPr lang="en-US" sz="1800" b="0" i="0" dirty="0">
                <a:solidFill>
                  <a:srgbClr val="ECECEC"/>
                </a:solidFill>
                <a:effectLst/>
                <a:latin typeface="ui-sans-serif"/>
              </a:rPr>
              <a:t>Dataset: UCF101 - 101 everyday actions like sports and daily activities</a:t>
            </a:r>
          </a:p>
          <a:p>
            <a:r>
              <a:rPr lang="en-US" sz="1800" b="0" i="0" dirty="0">
                <a:solidFill>
                  <a:srgbClr val="ECECEC"/>
                </a:solidFill>
                <a:effectLst/>
                <a:latin typeface="ui-sans-serif"/>
              </a:rPr>
              <a:t>Methods: Comparing three architectures (3DResNet, </a:t>
            </a:r>
            <a:r>
              <a:rPr lang="en-US" sz="1800" b="0" i="0" dirty="0" err="1">
                <a:solidFill>
                  <a:srgbClr val="ECECEC"/>
                </a:solidFill>
                <a:effectLst/>
                <a:latin typeface="ui-sans-serif"/>
              </a:rPr>
              <a:t>VideoMAE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US" sz="1800" b="0" i="0" dirty="0" err="1">
                <a:solidFill>
                  <a:srgbClr val="ECECEC"/>
                </a:solidFill>
                <a:effectLst/>
                <a:latin typeface="ui-sans-serif"/>
              </a:rPr>
              <a:t>VideoSwinTransformer</a:t>
            </a:r>
            <a:r>
              <a:rPr lang="en-US" sz="1800" dirty="0">
                <a:solidFill>
                  <a:srgbClr val="ECECEC"/>
                </a:solidFill>
                <a:latin typeface="ui-sans-serif"/>
              </a:rPr>
              <a:t> etc..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ui-sans-serif"/>
              </a:rPr>
              <a:t>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1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Human Action recognition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AFAB0-1049-487C-B883-EFF73436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the Human action?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200" dirty="0">
                <a:solidFill>
                  <a:schemeClr val="bg1"/>
                </a:solidFill>
              </a:rPr>
              <a:t>(human)Action = Dynamics + </a:t>
            </a:r>
            <a:r>
              <a:rPr lang="en-US" sz="2200" u="sng" dirty="0">
                <a:solidFill>
                  <a:schemeClr val="bg1"/>
                </a:solidFill>
              </a:rPr>
              <a:t>Context + Intent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⇾</a:t>
            </a:r>
            <a:r>
              <a:rPr lang="en-US" sz="2200" dirty="0">
                <a:solidFill>
                  <a:schemeClr val="bg1"/>
                </a:solidFill>
              </a:rPr>
              <a:t> Meaningful Movement</a:t>
            </a:r>
          </a:p>
        </p:txBody>
      </p:sp>
    </p:spTree>
    <p:extLst>
      <p:ext uri="{BB962C8B-B14F-4D97-AF65-F5344CB8AC3E}">
        <p14:creationId xmlns:p14="http://schemas.microsoft.com/office/powerpoint/2010/main" val="371991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168</Words>
  <Application>Microsoft Office PowerPoint</Application>
  <PresentationFormat>와이드스크린</PresentationFormat>
  <Paragraphs>31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ui-sans-serif</vt:lpstr>
      <vt:lpstr>Arial</vt:lpstr>
      <vt:lpstr>Calibri</vt:lpstr>
      <vt:lpstr>Calibri Light</vt:lpstr>
      <vt:lpstr>Cambria</vt:lpstr>
      <vt:lpstr>Office 테마</vt:lpstr>
      <vt:lpstr>주막(Zoo – Mark)</vt:lpstr>
      <vt:lpstr>Contents</vt:lpstr>
      <vt:lpstr>1. Introduction</vt:lpstr>
      <vt:lpstr>2. Human Action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시우</dc:creator>
  <cp:lastModifiedBy>박 시우</cp:lastModifiedBy>
  <cp:revision>186</cp:revision>
  <dcterms:created xsi:type="dcterms:W3CDTF">2024-09-23T07:57:27Z</dcterms:created>
  <dcterms:modified xsi:type="dcterms:W3CDTF">2025-05-27T21:28:12Z</dcterms:modified>
</cp:coreProperties>
</file>