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92" r:id="rId5"/>
    <p:sldId id="290" r:id="rId6"/>
    <p:sldId id="291" r:id="rId7"/>
    <p:sldId id="293" r:id="rId8"/>
    <p:sldId id="294" r:id="rId9"/>
    <p:sldId id="302" r:id="rId10"/>
    <p:sldId id="296" r:id="rId11"/>
    <p:sldId id="297" r:id="rId12"/>
    <p:sldId id="295" r:id="rId13"/>
    <p:sldId id="298" r:id="rId14"/>
    <p:sldId id="299" r:id="rId15"/>
    <p:sldId id="300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0257053-E4C7-4C21-B63C-FA4A7C3121E5}">
          <p14:sldIdLst>
            <p14:sldId id="256"/>
            <p14:sldId id="257"/>
            <p14:sldId id="264"/>
            <p14:sldId id="292"/>
            <p14:sldId id="290"/>
            <p14:sldId id="291"/>
            <p14:sldId id="293"/>
            <p14:sldId id="294"/>
            <p14:sldId id="302"/>
            <p14:sldId id="296"/>
            <p14:sldId id="297"/>
            <p14:sldId id="295"/>
            <p14:sldId id="298"/>
            <p14:sldId id="299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69743" autoAdjust="0"/>
  </p:normalViewPr>
  <p:slideViewPr>
    <p:cSldViewPr snapToGrid="0">
      <p:cViewPr>
        <p:scale>
          <a:sx n="66" d="100"/>
          <a:sy n="66" d="100"/>
        </p:scale>
        <p:origin x="166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2B41C-F61B-4B8E-BBFF-3BA994BC44A7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7A621-1682-4D98-AAE6-EB51DD9C7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prepare my </a:t>
            </a:r>
            <a:r>
              <a:rPr lang="en-US" dirty="0" err="1"/>
              <a:t>presentatiln</a:t>
            </a:r>
            <a:r>
              <a:rPr lang="en-US" dirty="0"/>
              <a:t> Focus on how is it work ?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6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63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20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92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359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8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7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</a:t>
            </a:r>
            <a:r>
              <a:rPr lang="en-US" b="0" i="0" dirty="0">
                <a:solidFill>
                  <a:srgbClr val="ECECEC"/>
                </a:solidFill>
                <a:effectLst/>
                <a:latin typeface="ui-sans-serif"/>
              </a:rPr>
              <a:t>I aim to predict human actions from videos using action recognition neural networks.</a:t>
            </a: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7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9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25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47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8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8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7A621-1682-4D98-AAE6-EB51DD9C75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8EE99-F747-46C4-9494-7F32DF747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3F6FD4-6C37-43B8-9CC0-24CB48155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D27EC-1487-4FA7-8A93-C08B24C0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3AACC-6FFE-46F2-AF17-C47BEB11F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FB134-FEB4-44DF-BCFE-8DC20E0E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50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67AF9-53CA-4109-BDDF-A196B6D96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8BB479-A98F-44F7-8098-C84B66C0B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DEDE5-E626-4C1E-BC0C-B343F00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E4A8E4-2CAA-44C4-9475-BCA8C1B2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D39EBE-364A-4397-8D32-788F08C0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7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5437F8-1463-4E6F-B3FE-527772571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E0DC98-2206-4C47-ADC0-51C92AE72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5D4B5-2160-44C4-A62A-A95C8069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872FB-B64F-44A8-BDAD-E472CC12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44E16-8465-4D8E-91B8-BD29A2C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E1220-87FD-4770-BD3A-604EBEE5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2D488-18F8-45C5-89FA-F9FE6CF50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E5015C-8EDB-4853-AF45-6985096CD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D91C0-3CFF-45EA-8625-6C4DE4A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1C3B0-6122-4613-8DB0-FD2076E7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ED041-89EC-4C1F-B715-F6C542CD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7B98F7-221E-4F24-85A9-890D4CC2A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B97E65-D753-4D49-ACDC-1397623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D20FC-E557-4AFB-80DF-A34F4FB3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B7303-8393-49E0-A222-FCE8546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4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FF577-70CE-4E6E-9BFC-0F677ED8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B5FAF5-9006-45DC-8B6A-283149B05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B3B7F-AE39-4827-86AA-6F8E89DE5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366144-91F3-4F3C-A33C-21E9C343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7D613-4078-43FF-A0AA-C3F7AD9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2263A-86DA-4798-A9CA-95DD424C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64DBA-F467-48A4-86D5-A9DF42AF4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1EF5D-4640-4ECE-B2AF-AF2F29FA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F13776-2EBB-4932-B1E5-52E51AE4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C0781-74A4-46B4-BD7D-1AE21D7F7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C968A-BCF0-4CDB-BD64-324FF3723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E11AC1-6FED-4090-8D7F-3E52F2A2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522065-81A6-4C3F-8DD5-18D61512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1A0C8F0-E2B0-4059-A373-C510AAA9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4B5F8-2848-404D-A47B-10F12F2B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7F49A49-7502-4B52-B128-84609865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35478E-FE16-4F2F-898F-34DADDE8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19236A-5AE3-401C-A5B5-538DC763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3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9A8ECF-F7AE-44B6-9FA4-65BE61946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447F75-BE02-4CC0-AE27-50291CE7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772F93-5A7D-4B9D-B2DF-16F14CF2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D19D30-630A-419A-AE4F-833218CD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D4B0E-8C02-4344-9792-3D86D80F0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7F7137-07B7-4151-8BE3-6144F2C2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197F6F-8B3B-4777-A1DC-1AD16029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52C99-0399-48AA-A1EF-647FBC516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A3FC11-25A7-408A-9819-5A0678E07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3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F9F95-70C6-49C7-97FE-2BB5FDC50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268EED-131E-4653-B01E-C88E6E510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CE05D7-20A2-4DEC-9283-EB24F7DD6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721FC7-144D-4EBA-BB32-3CE31B8C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856FCB-1093-4471-BBB7-9A3B36AA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3B369C-3DCA-4E2B-8553-48CF6E4F9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38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8C1B35-D89A-4C51-B8F6-4E54234F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42B646-835A-4384-A4F5-7BADA3FE4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25335-66F0-43CD-B7CE-5D500EFC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D10F2-AC4C-4DB8-9DD8-151E9AF31B1D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720D3-FBB1-40CE-AC15-16E69351F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9458E-3D8D-4312-A8F0-582EBDD36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D46C6-358C-4F6F-B363-B9A466568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3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21423-157F-410A-8ADF-DF56D91DB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011237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주막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Zoo – Mark)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B7E91A-3B09-4E5C-80EE-047102EED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2843" y="4506687"/>
            <a:ext cx="2509157" cy="144357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박시우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이상경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07FA2-AE2B-45D4-BBA0-5B7EAD02A224}"/>
              </a:ext>
            </a:extLst>
          </p:cNvPr>
          <p:cNvSpPr txBox="1"/>
          <p:nvPr/>
        </p:nvSpPr>
        <p:spPr>
          <a:xfrm>
            <a:off x="6246797" y="2235252"/>
            <a:ext cx="523293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000" dirty="0">
                <a:solidFill>
                  <a:schemeClr val="bg1"/>
                </a:solidFill>
              </a:rPr>
              <a:t>주식인들의 마지막 놀이터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A5FC48-E117-43D1-A2B9-D969BB126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19175" cy="18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69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E4261A8-40A0-46EA-AAB2-33C7EC16BC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2286" y="1825625"/>
            <a:ext cx="6407427" cy="4351338"/>
          </a:xfrm>
        </p:spPr>
      </p:pic>
    </p:spTree>
    <p:extLst>
      <p:ext uri="{BB962C8B-B14F-4D97-AF65-F5344CB8AC3E}">
        <p14:creationId xmlns:p14="http://schemas.microsoft.com/office/powerpoint/2010/main" val="157287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0688B7-01D3-4D4E-9FD1-5831B847A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9192" y="1825625"/>
            <a:ext cx="6473616" cy="4351338"/>
          </a:xfrm>
        </p:spPr>
      </p:pic>
    </p:spTree>
    <p:extLst>
      <p:ext uri="{BB962C8B-B14F-4D97-AF65-F5344CB8AC3E}">
        <p14:creationId xmlns:p14="http://schemas.microsoft.com/office/powerpoint/2010/main" val="886700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A645B0-C299-42E3-80AA-05B813C11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9857" y="1825625"/>
            <a:ext cx="6552285" cy="4351338"/>
          </a:xfrm>
        </p:spPr>
      </p:pic>
    </p:spTree>
    <p:extLst>
      <p:ext uri="{BB962C8B-B14F-4D97-AF65-F5344CB8AC3E}">
        <p14:creationId xmlns:p14="http://schemas.microsoft.com/office/powerpoint/2010/main" val="555158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E5EB431-6FB3-4661-AE27-F5FC67FD9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9721" y="1825625"/>
            <a:ext cx="6612557" cy="4351338"/>
          </a:xfrm>
        </p:spPr>
      </p:pic>
    </p:spTree>
    <p:extLst>
      <p:ext uri="{BB962C8B-B14F-4D97-AF65-F5344CB8AC3E}">
        <p14:creationId xmlns:p14="http://schemas.microsoft.com/office/powerpoint/2010/main" val="390115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3D60DA-D685-41AE-AAB7-AF25514E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3324" y="1825625"/>
            <a:ext cx="6565352" cy="4351338"/>
          </a:xfrm>
        </p:spPr>
      </p:pic>
    </p:spTree>
    <p:extLst>
      <p:ext uri="{BB962C8B-B14F-4D97-AF65-F5344CB8AC3E}">
        <p14:creationId xmlns:p14="http://schemas.microsoft.com/office/powerpoint/2010/main" val="36695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51BCD6A-BF73-47EB-AF1E-501618CE6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9976" y="1825625"/>
            <a:ext cx="6512048" cy="4351338"/>
          </a:xfrm>
        </p:spPr>
      </p:pic>
    </p:spTree>
    <p:extLst>
      <p:ext uri="{BB962C8B-B14F-4D97-AF65-F5344CB8AC3E}">
        <p14:creationId xmlns:p14="http://schemas.microsoft.com/office/powerpoint/2010/main" val="1152950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537ACA0-9873-48F1-A744-33FDB8342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75389B-C54C-4AC9-8DEE-01A7D7DD3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67" y="1482472"/>
            <a:ext cx="6412997" cy="52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5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216181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A849232C-F1E8-41C6-8245-353C3E50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7938" y="1334022"/>
            <a:ext cx="8035957" cy="51920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주막 소개</a:t>
            </a:r>
            <a:endParaRPr lang="en-US" altLang="ko-KR" sz="24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</a:rPr>
              <a:t>주막 기능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1061BF59-AAE3-47EE-9012-7BEF0C06D7F5}"/>
              </a:ext>
            </a:extLst>
          </p:cNvPr>
          <p:cNvSpPr/>
          <p:nvPr/>
        </p:nvSpPr>
        <p:spPr>
          <a:xfrm>
            <a:off x="263123" y="1334023"/>
            <a:ext cx="401020" cy="162093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소개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AFAB0-1049-487C-B883-EFF73436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ui-sans-serif"/>
              </a:rPr>
              <a:t>주막은 주식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ui-sans-serif"/>
              </a:rPr>
              <a:t>(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ui-sans-serif"/>
              </a:rPr>
              <a:t>금융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ui-sans-serif"/>
              </a:rPr>
              <a:t>)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ui-sans-serif"/>
              </a:rPr>
              <a:t>인들의 마지막 안식처이자 놀이터입니다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ui-sans-serif"/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이곳에서 그들은 필요한 모든 정보를 얻고 이를 타인과 공유합니다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포인트제를 운영하여 비즈니스 모델도 있습니다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chemeClr val="bg1"/>
                </a:solidFill>
              </a:rPr>
              <a:t>자신의 전략을 공유하거나 그것이 </a:t>
            </a:r>
            <a:r>
              <a:rPr lang="ko-KR" altLang="en-US" sz="1800" dirty="0" err="1">
                <a:solidFill>
                  <a:schemeClr val="bg1"/>
                </a:solidFill>
              </a:rPr>
              <a:t>좋아요를</a:t>
            </a:r>
            <a:r>
              <a:rPr lang="ko-KR" altLang="en-US" sz="1800" dirty="0">
                <a:solidFill>
                  <a:schemeClr val="bg1"/>
                </a:solidFill>
              </a:rPr>
              <a:t> 많이 받으면 포인트를 받을 수 있습니다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- </a:t>
            </a:r>
            <a:r>
              <a:rPr lang="ko-KR" altLang="en-US" sz="1800" dirty="0">
                <a:solidFill>
                  <a:schemeClr val="bg1"/>
                </a:solidFill>
              </a:rPr>
              <a:t>자세한 사안은 비밀입니다</a:t>
            </a:r>
            <a:r>
              <a:rPr lang="en-US" altLang="ko-KR" sz="18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91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D62A2EB-CC2F-4BA7-9906-8911439A7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4914" y="1587848"/>
            <a:ext cx="8966081" cy="4905027"/>
          </a:xfrm>
        </p:spPr>
      </p:pic>
    </p:spTree>
    <p:extLst>
      <p:ext uri="{BB962C8B-B14F-4D97-AF65-F5344CB8AC3E}">
        <p14:creationId xmlns:p14="http://schemas.microsoft.com/office/powerpoint/2010/main" val="38933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4CC84CA-CC05-48A4-B22C-C5648966ED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7400" y="1825625"/>
            <a:ext cx="7937200" cy="4351338"/>
          </a:xfrm>
        </p:spPr>
      </p:pic>
    </p:spTree>
    <p:extLst>
      <p:ext uri="{BB962C8B-B14F-4D97-AF65-F5344CB8AC3E}">
        <p14:creationId xmlns:p14="http://schemas.microsoft.com/office/powerpoint/2010/main" val="189425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6AA395C-528B-4AB4-8E68-00EC2FCDF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3768" y="1825625"/>
            <a:ext cx="7804464" cy="4351338"/>
          </a:xfrm>
        </p:spPr>
      </p:pic>
    </p:spTree>
    <p:extLst>
      <p:ext uri="{BB962C8B-B14F-4D97-AF65-F5344CB8AC3E}">
        <p14:creationId xmlns:p14="http://schemas.microsoft.com/office/powerpoint/2010/main" val="3699675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463A7EF-4ADF-460A-87AD-BD5376C52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85464" y="1825625"/>
            <a:ext cx="8221071" cy="4351338"/>
          </a:xfrm>
        </p:spPr>
      </p:pic>
    </p:spTree>
    <p:extLst>
      <p:ext uri="{BB962C8B-B14F-4D97-AF65-F5344CB8AC3E}">
        <p14:creationId xmlns:p14="http://schemas.microsoft.com/office/powerpoint/2010/main" val="266818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EBD816F-E686-4FE0-9683-A4C5CB42B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66598" y="1825625"/>
            <a:ext cx="7858804" cy="4351338"/>
          </a:xfrm>
        </p:spPr>
      </p:pic>
    </p:spTree>
    <p:extLst>
      <p:ext uri="{BB962C8B-B14F-4D97-AF65-F5344CB8AC3E}">
        <p14:creationId xmlns:p14="http://schemas.microsoft.com/office/powerpoint/2010/main" val="163960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E957E-D4A0-4092-99D9-B6A1208F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주막 기능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F4D4AC-051C-452E-85FB-1F473017B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18C781-5213-47D5-81F5-32A6DE355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1499979"/>
            <a:ext cx="9342120" cy="50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91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10403</TotalTime>
  <Words>129</Words>
  <Application>Microsoft Office PowerPoint</Application>
  <PresentationFormat>와이드스크린</PresentationFormat>
  <Paragraphs>44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ui-sans-serif</vt:lpstr>
      <vt:lpstr>Arial</vt:lpstr>
      <vt:lpstr>Calibri</vt:lpstr>
      <vt:lpstr>Calibri Light</vt:lpstr>
      <vt:lpstr>Office 테마</vt:lpstr>
      <vt:lpstr>주막(Zoo – Mark)</vt:lpstr>
      <vt:lpstr>Contents</vt:lpstr>
      <vt:lpstr>주막 소개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  <vt:lpstr>주막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시우</dc:creator>
  <cp:lastModifiedBy>박 시우</cp:lastModifiedBy>
  <cp:revision>192</cp:revision>
  <dcterms:created xsi:type="dcterms:W3CDTF">2024-09-23T07:57:27Z</dcterms:created>
  <dcterms:modified xsi:type="dcterms:W3CDTF">2025-05-28T00:47:40Z</dcterms:modified>
</cp:coreProperties>
</file>