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5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D418-8598-46E3-89C5-69FA78DE4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A2816-A943-49C9-84CB-7B491CAEE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840D-20B3-4906-9E54-012ED4FE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3105-C7DB-4CE6-89D4-22A8E2DAE56B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E456E-FEB3-4F32-8F53-10D5F390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65CF9-B2D1-43DD-B73A-17E9A40D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5C58-7806-4390-B74F-CBD1C1725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3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A244-6203-4D71-8D7A-A34C4EBD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52F53-97CC-4CBC-B0B4-69089B1E0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C326A-F7C3-487F-A8C1-E184F659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3105-C7DB-4CE6-89D4-22A8E2DAE56B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9CD68-3E92-49D3-B64C-4C9C79C1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798DC-9DA2-49C6-AAED-16C6B823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5C58-7806-4390-B74F-CBD1C1725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42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A58CF-38A8-42E0-967B-0773D505F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C978D-79BB-4E6C-8CAF-456CE5D88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42E86-9D28-4629-A9D9-805E4C67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3105-C7DB-4CE6-89D4-22A8E2DAE56B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60A84-CF4E-4DE5-9DC3-5CABF1AA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21454-F350-40B0-BE66-29A138B3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5C58-7806-4390-B74F-CBD1C1725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58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634F-02F6-494F-BF29-FCEEF0BB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9A5B-BB51-4342-8FFA-56FD89392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B577D-71E8-4B63-AF4E-FC13CAB5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3105-C7DB-4CE6-89D4-22A8E2DAE56B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F6BC0-5A4D-4E49-A5C8-76950DB3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5A1BC-9AB6-4EE7-AE67-3077F70E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5C58-7806-4390-B74F-CBD1C1725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76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58B4-50B5-426B-B8C9-6418C2B4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D2A8D-4A0F-4473-92B6-B13734EB2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1976B-A9A4-4314-9D6F-AA1B8AA7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3105-C7DB-4CE6-89D4-22A8E2DAE56B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56B5C-3722-41FC-BEF8-76D83501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839DE-3C73-4A82-84E6-48FC3A79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5C58-7806-4390-B74F-CBD1C1725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18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716F-3F79-4900-9758-2978BEA8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0C34-1FCD-4F57-836F-8461219D4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4E592-A833-436A-A33C-C06A64120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9E669-E4F0-49A0-976F-652C0745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3105-C7DB-4CE6-89D4-22A8E2DAE56B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1B0D-3D45-486A-8BFF-E88A19D8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7F763-A92B-48EB-8B92-A89DD667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5C58-7806-4390-B74F-CBD1C1725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25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570E-9A72-48C0-A96B-65C562A3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C0B87-36AB-44E8-8826-E233153DF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C3EB4-F15F-4F19-955A-100F632B6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B0CDB-1DA6-4863-9006-C344E4333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7C985-0304-47AC-8C30-E70BB4E2B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F4A44-1CD8-457A-AEE3-001427B7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3105-C7DB-4CE6-89D4-22A8E2DAE56B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D45F48-2776-447C-AF1F-7B692CAF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239AA-5850-4483-9E7C-D9BECABF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5C58-7806-4390-B74F-CBD1C1725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57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9D49-49CB-4F90-81AD-4B1DD53E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0D89B9-D267-4F3D-BCA9-4B72998B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3105-C7DB-4CE6-89D4-22A8E2DAE56B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61C67-74ED-473E-BBF6-D381C062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E20DA-3119-4400-AA43-3C50E5CC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5C58-7806-4390-B74F-CBD1C1725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27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A3FCB-E710-449F-BA18-9D72986A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3105-C7DB-4CE6-89D4-22A8E2DAE56B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379D7-D932-43AC-9CE3-06E93824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EBA95-4B73-44FC-AADD-4B2AC261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5C58-7806-4390-B74F-CBD1C1725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73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6993-EFB4-4240-8491-B0BDC6D47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1384-F649-430D-9EE5-91D22580D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7FBC4-642C-45E4-8122-67EC190BC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A4E96-19DD-4B5E-BCC2-4EE8D9BB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3105-C7DB-4CE6-89D4-22A8E2DAE56B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ADF77-7E93-4971-9500-9F201843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F0064-203D-4EEC-83F9-07E28A4F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5C58-7806-4390-B74F-CBD1C1725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77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59AE-1624-4D7C-8022-AFCEBA47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35108-3B05-481C-869C-67091AC9A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4F529-51EE-4B04-AC0C-E794CD022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EF955-4C79-44AE-9D17-44010F53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3105-C7DB-4CE6-89D4-22A8E2DAE56B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78C8B-C96D-4CC2-8DBD-831C4DE2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FFF12-F71C-4350-B5F6-AD4473A8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5C58-7806-4390-B74F-CBD1C1725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88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8013D-2151-4476-8E0C-343B56F5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973BA-5D99-4230-B363-ECBA77194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69022-05D9-478F-ABA9-8D9132F31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73105-C7DB-4CE6-89D4-22A8E2DAE56B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EE5D-1832-4FED-BBE6-A4CE03491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9C7B-22C4-4C0F-873F-3B5001256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15C58-7806-4390-B74F-CBD1C1725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E05F-56B6-421A-AB64-CBD30955F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 Assignment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D31F1-5BC7-4C74-8701-221E6D0F2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- Pavithran 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164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9429-4FFF-4A7A-8F84-5480D754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2D4105-7792-4379-AB59-9E3EE42DE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90" y="1825625"/>
            <a:ext cx="9728020" cy="4351338"/>
          </a:xfrm>
        </p:spPr>
      </p:pic>
    </p:spTree>
    <p:extLst>
      <p:ext uri="{BB962C8B-B14F-4D97-AF65-F5344CB8AC3E}">
        <p14:creationId xmlns:p14="http://schemas.microsoft.com/office/powerpoint/2010/main" val="11994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1E3D-BE31-4F81-ABB8-3F4EDFE5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8A4024-BBB4-4041-9F3F-5AB1795F3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84" y="1825625"/>
            <a:ext cx="9782832" cy="4351338"/>
          </a:xfrm>
        </p:spPr>
      </p:pic>
    </p:spTree>
    <p:extLst>
      <p:ext uri="{BB962C8B-B14F-4D97-AF65-F5344CB8AC3E}">
        <p14:creationId xmlns:p14="http://schemas.microsoft.com/office/powerpoint/2010/main" val="1315676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836066-F8B9-4325-8381-371590F6C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E0BDA-09D9-489B-9568-911CF84DB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94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6780-2109-4169-94EA-EC1EDC93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5A87738-0E9F-4D0C-ABA9-D036B2B2CC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23693"/>
            <a:ext cx="10515600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First xml: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&lt;geodata&gt;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 &lt;person name="tom"&gt;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       &lt;address&gt;2344 States Drive, MA 01213, USA&lt;/address&gt;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       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phonenumber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&gt;333-222-2222&lt;/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phonenumber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 &lt;/person&gt;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 &lt;person name="mat"&gt;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       &lt;address&gt;2345 Gates Drive, PA 11213, USA&lt;/address&gt;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       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phonenumber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&gt;444-222-2222&lt;/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phonenumber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 &lt;/person&gt;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&lt;/geodata&gt;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Second xml: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salarydata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 &lt;person name="mat"&gt;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       &lt;salary&gt;$3000&lt;/salary&gt;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       &lt;pension&gt;$500&lt;/pension&gt;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 &lt;/person&gt;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 &lt;person name="tom"&gt;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       &lt;salary&gt;$3500&lt;/salary&gt;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       &lt;pension&gt;$700&lt;/pension&gt;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 &lt;/person&gt;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&lt;/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salarydata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24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EDC8-7EE3-46E3-83E5-4110FE72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D14D7-919C-4EF3-8774-834E9C808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the above 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xmls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form a single xml, say persondata.xml (through a java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program, that takes the above 2 files as input) that looks like this: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persondata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&lt;person name="tom"&gt;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&lt;address&gt;2344 States Drive, MA 01213, USA&lt;/address&gt;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phonenumber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&gt;333-222-2222&lt;/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phonenumber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&lt;salary&gt;$3500&lt;/salary&gt;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&lt;pension&gt;$700&lt;/pension&gt;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&lt;/person&gt;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&lt;person name="mat"&gt;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&lt;address&gt;2345 Gates Drive, PA 11213, USA&lt;/address&gt;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phonenumber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&gt;444-222-2222&lt;/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phonenumber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&lt;salary&gt;$3000&lt;/salary&gt;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&lt;pension&gt;$500&lt;/pension&gt;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&lt;/person&gt;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persondata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 this data, using java, from the persondata.xml and store in a</a:t>
            </a:r>
            <a:r>
              <a:rPr lang="en-US" sz="1200" b="0" i="0" dirty="0">
                <a:solidFill>
                  <a:srgbClr val="1F49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persondata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table.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 your own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persondata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table structure (keeping the above persondata.xml</a:t>
            </a:r>
            <a:r>
              <a:rPr lang="en-US" sz="1200" b="0" i="0" dirty="0">
                <a:solidFill>
                  <a:srgbClr val="1F49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metadata as reference).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your choice (could be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oracle,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server or any relational</a:t>
            </a:r>
            <a:r>
              <a:rPr lang="en-US" sz="1200" b="0" i="0" dirty="0">
                <a:solidFill>
                  <a:srgbClr val="1F49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Write a html form that accepts some keywords from the user for each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1200" b="0" i="0" dirty="0">
                <a:solidFill>
                  <a:srgbClr val="1F49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field (for example, States Drive or 333 or $700) and a corresponding action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servlet that searches the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persondata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table and prints/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matching</a:t>
            </a:r>
            <a:r>
              <a:rPr lang="en-US" sz="1200" b="0" i="0" dirty="0">
                <a:solidFill>
                  <a:srgbClr val="1F49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record on to the user screen (in this example case, tom's record).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Pl. use relevant tools / components such as AJAX,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this exercise,</a:t>
            </a:r>
            <a:r>
              <a:rPr lang="en-US" sz="1200" b="0" i="0" dirty="0">
                <a:solidFill>
                  <a:srgbClr val="1F49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wherever you think is appropriate.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43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D7D6-4A13-48B9-B6E3-B5D51100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Pre-Requisites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E309-18B9-48A1-819A-CA51006EC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8.0.25</a:t>
            </a:r>
          </a:p>
          <a:p>
            <a:r>
              <a:rPr lang="en-US" dirty="0"/>
              <a:t>Apache Tomcat server v9.0</a:t>
            </a:r>
          </a:p>
          <a:p>
            <a:r>
              <a:rPr lang="en-US" dirty="0"/>
              <a:t>IDE used: </a:t>
            </a:r>
          </a:p>
          <a:p>
            <a:pPr lvl="1"/>
            <a:r>
              <a:rPr lang="en-US" dirty="0"/>
              <a:t>Eclipse IDE 2012-03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9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A73A-69F3-4237-8124-8B1443BD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MySQL Schema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68ABD7-2C6E-4DA1-872D-5C35686E4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99" y="2318919"/>
            <a:ext cx="7496175" cy="3062706"/>
          </a:xfrm>
        </p:spPr>
      </p:pic>
    </p:spTree>
    <p:extLst>
      <p:ext uri="{BB962C8B-B14F-4D97-AF65-F5344CB8AC3E}">
        <p14:creationId xmlns:p14="http://schemas.microsoft.com/office/powerpoint/2010/main" val="183108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3D92-0F08-4025-9BD3-2A65EA46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Merge and Store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3CCE9-EC33-489A-A8A6-D1E0B0132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‘XmlMerge.java’ to merge two xml files.</a:t>
            </a:r>
          </a:p>
          <a:p>
            <a:r>
              <a:rPr lang="en-US" dirty="0"/>
              <a:t>The two files are located in the path ‘</a:t>
            </a:r>
            <a:r>
              <a:rPr lang="en-US" dirty="0" err="1"/>
              <a:t>src</a:t>
            </a:r>
            <a:r>
              <a:rPr lang="en-US" dirty="0"/>
              <a:t>/main/resources’.</a:t>
            </a:r>
          </a:p>
          <a:p>
            <a:r>
              <a:rPr lang="en-US" dirty="0"/>
              <a:t>You can change the paths in ‘XmlData.java’.</a:t>
            </a:r>
          </a:p>
          <a:p>
            <a:r>
              <a:rPr lang="en-US" dirty="0"/>
              <a:t>After executing, It will create a ‘persondata.xml’ and stores the data in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17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EAAB-4D05-4069-9A9E-EF5E458F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DB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97BA5C-BD8D-4014-8AF9-1BADCD8A7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42" y="1985962"/>
            <a:ext cx="8444916" cy="2886075"/>
          </a:xfrm>
        </p:spPr>
      </p:pic>
    </p:spTree>
    <p:extLst>
      <p:ext uri="{BB962C8B-B14F-4D97-AF65-F5344CB8AC3E}">
        <p14:creationId xmlns:p14="http://schemas.microsoft.com/office/powerpoint/2010/main" val="22676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9BFD-F1E2-438F-A4AB-425EBA08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Search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6822-19F9-42A0-B24B-D1186308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the Application on Tomcat Server.</a:t>
            </a:r>
          </a:p>
          <a:p>
            <a:r>
              <a:rPr lang="en-IN" dirty="0" err="1"/>
              <a:t>Goto</a:t>
            </a:r>
            <a:r>
              <a:rPr lang="en-IN" dirty="0"/>
              <a:t> ‘http://localhost:8080/</a:t>
            </a:r>
            <a:r>
              <a:rPr lang="en-IN" dirty="0" err="1"/>
              <a:t>XmlAssignment</a:t>
            </a:r>
            <a:r>
              <a:rPr lang="en-IN" dirty="0"/>
              <a:t>/</a:t>
            </a:r>
            <a:r>
              <a:rPr lang="en-IN" dirty="0" err="1"/>
              <a:t>index.jsp</a:t>
            </a:r>
            <a:r>
              <a:rPr lang="en-IN" dirty="0"/>
              <a:t>’ </a:t>
            </a:r>
            <a:r>
              <a:rPr lang="en-IN" dirty="0" err="1"/>
              <a:t>url</a:t>
            </a:r>
            <a:r>
              <a:rPr lang="en-IN" dirty="0"/>
              <a:t>.</a:t>
            </a:r>
          </a:p>
          <a:p>
            <a:r>
              <a:rPr lang="en-IN" dirty="0"/>
              <a:t>Enter the fields.</a:t>
            </a:r>
          </a:p>
          <a:p>
            <a:r>
              <a:rPr lang="en-IN" dirty="0"/>
              <a:t>Result table will contains corresponding relevant records.</a:t>
            </a:r>
          </a:p>
        </p:txBody>
      </p:sp>
    </p:spTree>
    <p:extLst>
      <p:ext uri="{BB962C8B-B14F-4D97-AF65-F5344CB8AC3E}">
        <p14:creationId xmlns:p14="http://schemas.microsoft.com/office/powerpoint/2010/main" val="170097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8DFC-02E8-46F7-8EBA-386C380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149755-2299-4652-8098-109E8C1D0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89" y="1825625"/>
            <a:ext cx="9748621" cy="4351338"/>
          </a:xfrm>
        </p:spPr>
      </p:pic>
    </p:spTree>
    <p:extLst>
      <p:ext uri="{BB962C8B-B14F-4D97-AF65-F5344CB8AC3E}">
        <p14:creationId xmlns:p14="http://schemas.microsoft.com/office/powerpoint/2010/main" val="196912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689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XML Assignment</vt:lpstr>
      <vt:lpstr>Questions</vt:lpstr>
      <vt:lpstr>Question</vt:lpstr>
      <vt:lpstr>Pre-Requisites </vt:lpstr>
      <vt:lpstr> MySQL Schema</vt:lpstr>
      <vt:lpstr>Merge and Store</vt:lpstr>
      <vt:lpstr>DB Data</vt:lpstr>
      <vt:lpstr>Search Application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pavithran</dc:creator>
  <cp:lastModifiedBy>pavithran</cp:lastModifiedBy>
  <cp:revision>4</cp:revision>
  <dcterms:created xsi:type="dcterms:W3CDTF">2021-05-17T04:44:24Z</dcterms:created>
  <dcterms:modified xsi:type="dcterms:W3CDTF">2021-05-17T05:04:43Z</dcterms:modified>
</cp:coreProperties>
</file>