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8" r:id="rId3"/>
    <p:sldId id="267" r:id="rId4"/>
    <p:sldId id="265" r:id="rId5"/>
    <p:sldId id="266" r:id="rId6"/>
    <p:sldId id="269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83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9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1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78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27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25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40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37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2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3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57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6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8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7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60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70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1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71997F2-3B06-46DB-BBD1-F4D4142BABC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7F5D44-31F4-4F9A-8246-24E5CC611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5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718733"/>
            <a:ext cx="8825658" cy="2677648"/>
          </a:xfrm>
        </p:spPr>
        <p:txBody>
          <a:bodyPr/>
          <a:lstStyle/>
          <a:p>
            <a:r>
              <a:rPr lang="ru-RU" dirty="0" smtClean="0"/>
              <a:t>Планировщик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396380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Лицей академии </a:t>
            </a:r>
            <a:r>
              <a:rPr lang="ru-RU" dirty="0" err="1" smtClean="0">
                <a:solidFill>
                  <a:schemeClr val="bg1"/>
                </a:solidFill>
              </a:rPr>
              <a:t>яндекса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подрабинович</a:t>
            </a:r>
            <a:r>
              <a:rPr lang="ru-RU" dirty="0" smtClean="0">
                <a:solidFill>
                  <a:schemeClr val="bg1"/>
                </a:solidFill>
              </a:rPr>
              <a:t> Максим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Москва 2021г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9198" y="1496289"/>
            <a:ext cx="8825658" cy="1064979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9198" y="2798956"/>
            <a:ext cx="761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Создать приложение, которое будет помогать пользователю планировать свои дела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1204829" y="1602848"/>
            <a:ext cx="2793158" cy="825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1204829" y="2427971"/>
            <a:ext cx="7373906" cy="14492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Приложение создано для планировки задач и оптимизации времени пользователя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1154954" y="1895707"/>
            <a:ext cx="2793158" cy="442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Классы</a:t>
            </a:r>
            <a:endParaRPr lang="ru-RU" dirty="0"/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1154954" y="2627476"/>
            <a:ext cx="5478602" cy="14492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Использовались классы: </a:t>
            </a:r>
            <a:r>
              <a:rPr lang="en-US" dirty="0" smtClean="0">
                <a:solidFill>
                  <a:schemeClr val="bg1"/>
                </a:solidFill>
              </a:rPr>
              <a:t>Window</a:t>
            </a:r>
            <a:r>
              <a:rPr lang="ru-RU" dirty="0" smtClean="0">
                <a:solidFill>
                  <a:schemeClr val="bg1"/>
                </a:solidFill>
              </a:rPr>
              <a:t>  - главная часть </a:t>
            </a:r>
            <a:r>
              <a:rPr lang="ru-RU" dirty="0" smtClean="0">
                <a:solidFill>
                  <a:schemeClr val="bg1"/>
                </a:solidFill>
              </a:rPr>
              <a:t>программы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Ui_MainWindow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дизайн программы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 bwMode="gray">
          <a:xfrm>
            <a:off x="1154954" y="746760"/>
            <a:ext cx="2793158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Дизайн</a:t>
            </a:r>
            <a:endParaRPr lang="ru-RU" dirty="0"/>
          </a:p>
        </p:txBody>
      </p:sp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/>
          <a:srcRect l="29230" t="8352" r="29122" b="14326"/>
          <a:stretch/>
        </p:blipFill>
        <p:spPr bwMode="gray">
          <a:xfrm>
            <a:off x="5526116" y="951907"/>
            <a:ext cx="4791905" cy="5004394"/>
          </a:xfrm>
          <a:prstGeom prst="rect">
            <a:avLst/>
          </a:prstGeom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1154954" y="2705331"/>
            <a:ext cx="2793158" cy="28955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Дизайн был создан на основе </a:t>
            </a:r>
            <a:r>
              <a:rPr lang="en-US" dirty="0" smtClean="0">
                <a:solidFill>
                  <a:schemeClr val="bg1"/>
                </a:solidFill>
              </a:rPr>
              <a:t>PyQt5. </a:t>
            </a:r>
            <a:r>
              <a:rPr lang="ru-RU" dirty="0" smtClean="0">
                <a:solidFill>
                  <a:schemeClr val="bg1"/>
                </a:solidFill>
              </a:rPr>
              <a:t>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дизайне окно делится на 4 части: создание события с календарём, дела на сегодня, дела с прошлых дней и дела у которых нет даты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1428" y="1554895"/>
            <a:ext cx="4610845" cy="884767"/>
          </a:xfrm>
        </p:spPr>
        <p:txBody>
          <a:bodyPr/>
          <a:lstStyle/>
          <a:p>
            <a:r>
              <a:rPr lang="ru-RU" dirty="0" smtClean="0"/>
              <a:t>База данных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4956" y="2605917"/>
            <a:ext cx="3865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FFFF"/>
                </a:solidFill>
                <a:latin typeface="Century Gothic" panose="020B0502020202020204" pitchFamily="34" charset="0"/>
              </a:rPr>
              <a:t>Использовалась база данных </a:t>
            </a:r>
            <a:r>
              <a:rPr lang="en-US" dirty="0" smtClean="0">
                <a:solidFill>
                  <a:srgbClr val="FFFFFF"/>
                </a:solidFill>
                <a:latin typeface="Century Gothic" panose="020B0502020202020204" pitchFamily="34" charset="0"/>
              </a:rPr>
              <a:t>SQlite3 </a:t>
            </a:r>
            <a:r>
              <a:rPr lang="ru-RU" dirty="0" smtClean="0">
                <a:solidFill>
                  <a:srgbClr val="FFFFFF"/>
                </a:solidFill>
                <a:latin typeface="Century Gothic" panose="020B0502020202020204" pitchFamily="34" charset="0"/>
              </a:rPr>
              <a:t>с одной таблицей </a:t>
            </a:r>
            <a:endParaRPr lang="ru-RU" dirty="0"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419" t="19186" r="89554" b="69315"/>
          <a:stretch/>
        </p:blipFill>
        <p:spPr>
          <a:xfrm>
            <a:off x="6423659" y="2190280"/>
            <a:ext cx="3800996" cy="30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3872" y="3112130"/>
            <a:ext cx="8825658" cy="1205870"/>
          </a:xfrm>
        </p:spPr>
        <p:txBody>
          <a:bodyPr>
            <a:normAutofit/>
          </a:bodyPr>
          <a:lstStyle/>
          <a:p>
            <a:r>
              <a:rPr lang="ru-RU" cap="none" dirty="0" smtClean="0">
                <a:solidFill>
                  <a:schemeClr val="bg1"/>
                </a:solidFill>
              </a:rPr>
              <a:t>Добавить возможность выделить событие цветом</a:t>
            </a:r>
          </a:p>
          <a:p>
            <a:r>
              <a:rPr lang="ru-RU" cap="none" dirty="0" smtClean="0">
                <a:solidFill>
                  <a:schemeClr val="bg1"/>
                </a:solidFill>
              </a:rPr>
              <a:t>Изменение графического интерфейса с переводом трёх кнопок удаления в одну</a:t>
            </a:r>
            <a:endParaRPr lang="ru-RU" cap="none" dirty="0">
              <a:solidFill>
                <a:schemeClr val="bg1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853872" y="1765196"/>
            <a:ext cx="10631883" cy="1033760"/>
          </a:xfrm>
        </p:spPr>
        <p:txBody>
          <a:bodyPr/>
          <a:lstStyle/>
          <a:p>
            <a:r>
              <a:rPr lang="ru-RU" dirty="0" smtClean="0"/>
              <a:t>Дальнейшая жизнь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1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106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 (конференц-зал)</vt:lpstr>
      <vt:lpstr>Планировщик</vt:lpstr>
      <vt:lpstr>Идея проекта</vt:lpstr>
      <vt:lpstr>Презентация PowerPoint</vt:lpstr>
      <vt:lpstr>Презентация PowerPoint</vt:lpstr>
      <vt:lpstr>Презентация PowerPoint</vt:lpstr>
      <vt:lpstr>База данных </vt:lpstr>
      <vt:lpstr>Дальнейшая жизнь проекта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PyQt5 - Планировщик</dc:title>
  <dc:creator>Подрабинович Максим</dc:creator>
  <cp:lastModifiedBy>Подрабинович Максим</cp:lastModifiedBy>
  <cp:revision>15</cp:revision>
  <dcterms:created xsi:type="dcterms:W3CDTF">2021-11-13T09:57:23Z</dcterms:created>
  <dcterms:modified xsi:type="dcterms:W3CDTF">2021-11-19T16:00:16Z</dcterms:modified>
</cp:coreProperties>
</file>