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Slide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test presentation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