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513663"/>
            <a:ext cx="18285714" cy="2802783"/>
            <a:chOff x="0" y="7513663"/>
            <a:chExt cx="18285714" cy="2802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513663"/>
              <a:ext cx="18285714" cy="28027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87858" y="8224934"/>
            <a:ext cx="2157432" cy="14260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46078" y="3595415"/>
            <a:ext cx="6649985" cy="337323"/>
            <a:chOff x="5846078" y="3595415"/>
            <a:chExt cx="6649985" cy="3373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6078" y="3595415"/>
              <a:ext cx="6649985" cy="33732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832" y="1200785"/>
            <a:ext cx="13417336" cy="5733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172283" cy="1366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9896" y="1758790"/>
            <a:ext cx="772827" cy="962908"/>
            <a:chOff x="1629896" y="1758790"/>
            <a:chExt cx="772827" cy="9629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926" y="1327780"/>
              <a:ext cx="1545654" cy="19258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1758790"/>
              <a:ext cx="772827" cy="962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1170" y="897422"/>
            <a:ext cx="2344313" cy="337323"/>
            <a:chOff x="14371170" y="897422"/>
            <a:chExt cx="2344313" cy="337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1170" y="897422"/>
              <a:ext cx="2344313" cy="3373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2878" y="430262"/>
            <a:ext cx="2471270" cy="7782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0373" y="3010096"/>
            <a:ext cx="1904548" cy="6187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9896" y="3747033"/>
            <a:ext cx="3049011" cy="1869425"/>
            <a:chOff x="1629896" y="3747033"/>
            <a:chExt cx="3049011" cy="18694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896" y="3747033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2494" y="3747033"/>
            <a:ext cx="3049011" cy="1869425"/>
            <a:chOff x="4932494" y="3747033"/>
            <a:chExt cx="3049011" cy="18694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32494" y="3747033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19140" y="3747033"/>
            <a:ext cx="3049011" cy="1869425"/>
            <a:chOff x="8219140" y="3747033"/>
            <a:chExt cx="3049011" cy="18694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19140" y="3747033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30344" y="3747033"/>
            <a:ext cx="3049011" cy="1869425"/>
            <a:chOff x="11530344" y="3747033"/>
            <a:chExt cx="3049011" cy="18694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30344" y="3747033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9896" y="5853650"/>
            <a:ext cx="3049011" cy="1869425"/>
            <a:chOff x="1629896" y="5853650"/>
            <a:chExt cx="3049011" cy="18694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9896" y="5853650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19140" y="5853650"/>
            <a:ext cx="3049011" cy="1869425"/>
            <a:chOff x="8219140" y="5853650"/>
            <a:chExt cx="3049011" cy="186942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19140" y="5853650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2494" y="5853650"/>
            <a:ext cx="3049011" cy="1869425"/>
            <a:chOff x="4932494" y="5853650"/>
            <a:chExt cx="3049011" cy="186942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32494" y="5853650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30344" y="5853650"/>
            <a:ext cx="3049011" cy="1869425"/>
            <a:chOff x="11530344" y="5853650"/>
            <a:chExt cx="3049011" cy="186942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30344" y="5853650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9896" y="7926955"/>
            <a:ext cx="3049011" cy="1869425"/>
            <a:chOff x="1629896" y="7926955"/>
            <a:chExt cx="3049011" cy="18694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9896" y="7926955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932494" y="7926955"/>
            <a:ext cx="3049011" cy="1869425"/>
            <a:chOff x="4932494" y="7926955"/>
            <a:chExt cx="3049011" cy="186942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2494" y="7926955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219140" y="7926955"/>
            <a:ext cx="3049011" cy="1869425"/>
            <a:chOff x="8219140" y="7926955"/>
            <a:chExt cx="3049011" cy="186942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19140" y="7926955"/>
              <a:ext cx="3049011" cy="18694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530344" y="7926955"/>
            <a:ext cx="3049011" cy="1869425"/>
            <a:chOff x="11530344" y="7926955"/>
            <a:chExt cx="3049011" cy="186942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30344" y="7926955"/>
              <a:ext cx="3049011" cy="1869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172283" cy="1366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9896" y="1758790"/>
            <a:ext cx="772827" cy="962908"/>
            <a:chOff x="1629896" y="1758790"/>
            <a:chExt cx="772827" cy="9629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926" y="1327780"/>
              <a:ext cx="1545654" cy="19258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1758790"/>
              <a:ext cx="772827" cy="962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1170" y="897422"/>
            <a:ext cx="2344313" cy="337323"/>
            <a:chOff x="14371170" y="897422"/>
            <a:chExt cx="2344313" cy="337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1170" y="897422"/>
              <a:ext cx="2344313" cy="3373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2878" y="430262"/>
            <a:ext cx="2471270" cy="7782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0373" y="3010096"/>
            <a:ext cx="1886157" cy="5902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34089" y="6733239"/>
            <a:ext cx="6558476" cy="337323"/>
            <a:chOff x="5434089" y="6733239"/>
            <a:chExt cx="6558476" cy="3373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4089" y="6733239"/>
              <a:ext cx="6558476" cy="33732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62700" y="3701944"/>
            <a:ext cx="11823603" cy="72806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9896" y="1774130"/>
            <a:ext cx="962908" cy="962908"/>
            <a:chOff x="1629896" y="1774130"/>
            <a:chExt cx="962908" cy="962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293" y="1355527"/>
              <a:ext cx="1925815" cy="192581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1774130"/>
              <a:ext cx="962908" cy="96290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17665" y="213801"/>
            <a:ext cx="1172283" cy="1366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40000" y="897422"/>
            <a:ext cx="2313707" cy="337323"/>
            <a:chOff x="14340000" y="897422"/>
            <a:chExt cx="2313707" cy="337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40000" y="897422"/>
              <a:ext cx="2313707" cy="3373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73335" y="430262"/>
            <a:ext cx="2644622" cy="7782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7992" y="3351023"/>
            <a:ext cx="10078767" cy="1608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9896" y="5296261"/>
            <a:ext cx="7257048" cy="3934932"/>
            <a:chOff x="1629896" y="5296261"/>
            <a:chExt cx="7257048" cy="39349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896" y="5296261"/>
              <a:ext cx="7257048" cy="39349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5296261"/>
            <a:ext cx="4389724" cy="3934932"/>
            <a:chOff x="9142857" y="5296261"/>
            <a:chExt cx="4389724" cy="39349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5296261"/>
              <a:ext cx="4389724" cy="3934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9896" y="1789471"/>
            <a:ext cx="962908" cy="962908"/>
            <a:chOff x="1629896" y="1789471"/>
            <a:chExt cx="962908" cy="962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293" y="1370867"/>
              <a:ext cx="1925815" cy="192581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1789471"/>
              <a:ext cx="962908" cy="96290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17665" y="213801"/>
            <a:ext cx="1248474" cy="13719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40000" y="897422"/>
            <a:ext cx="2313707" cy="337323"/>
            <a:chOff x="14340000" y="897422"/>
            <a:chExt cx="2313707" cy="337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40000" y="897422"/>
              <a:ext cx="2313707" cy="3373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73335" y="430262"/>
            <a:ext cx="2625574" cy="7782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0373" y="3224858"/>
            <a:ext cx="1094100" cy="5902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0374" y="7257457"/>
            <a:ext cx="1132195" cy="5902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4859" y="7895362"/>
            <a:ext cx="14223701" cy="15592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7991" y="3827706"/>
            <a:ext cx="12709806" cy="3077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34091" y="5587929"/>
            <a:ext cx="7685228" cy="337323"/>
            <a:chOff x="5434091" y="5587929"/>
            <a:chExt cx="7685228" cy="337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4091" y="5587929"/>
              <a:ext cx="7685228" cy="3373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2697" y="2556636"/>
            <a:ext cx="12604968" cy="7266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278506" cy="10316446"/>
            <a:chOff x="0" y="0"/>
            <a:chExt cx="6278506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278506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3207" y="5012611"/>
            <a:ext cx="4417767" cy="337323"/>
            <a:chOff x="983207" y="5012611"/>
            <a:chExt cx="4417767" cy="3373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207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092" y="3745870"/>
            <a:ext cx="6217238" cy="34290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6937" y="760544"/>
            <a:ext cx="3525653" cy="97256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27991" y="1798344"/>
            <a:ext cx="2914063" cy="67081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97795" y="897422"/>
            <a:ext cx="2617688" cy="337323"/>
            <a:chOff x="14097795" y="897422"/>
            <a:chExt cx="2617688" cy="337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795" y="897422"/>
              <a:ext cx="2617688" cy="3373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22" y="213801"/>
            <a:ext cx="1010378" cy="13668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1130" y="430262"/>
            <a:ext cx="2877679" cy="778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9896" y="1729973"/>
            <a:ext cx="806723" cy="991725"/>
            <a:chOff x="1629896" y="1729973"/>
            <a:chExt cx="806723" cy="9917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9191" y="1286766"/>
              <a:ext cx="1613445" cy="198345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9896" y="1729973"/>
              <a:ext cx="806723" cy="9917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7991" y="3642487"/>
            <a:ext cx="14848825" cy="30779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7994" y="7987333"/>
            <a:ext cx="10587396" cy="9966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0373" y="3010096"/>
            <a:ext cx="1495890" cy="5902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0374" y="7347138"/>
            <a:ext cx="799005" cy="6596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9896" y="1714632"/>
            <a:ext cx="963308" cy="963308"/>
            <a:chOff x="1629896" y="1714632"/>
            <a:chExt cx="963308" cy="963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119" y="1295855"/>
              <a:ext cx="1926617" cy="19266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1714632"/>
              <a:ext cx="963308" cy="963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1170" y="897422"/>
            <a:ext cx="2344313" cy="337323"/>
            <a:chOff x="14371170" y="897422"/>
            <a:chExt cx="2344313" cy="3373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1170" y="897422"/>
              <a:ext cx="2344313" cy="3373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17665" y="213801"/>
            <a:ext cx="1181807" cy="13668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2878" y="430262"/>
            <a:ext cx="2433174" cy="7782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101333" y="317992"/>
            <a:ext cx="25072091" cy="114848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50774" y="3597121"/>
            <a:ext cx="2600206" cy="358012"/>
            <a:chOff x="4350774" y="3597121"/>
            <a:chExt cx="2600206" cy="3580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0774" y="3597121"/>
              <a:ext cx="2600206" cy="3580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8719" y="3551197"/>
            <a:ext cx="685215" cy="51344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8719" y="4468491"/>
            <a:ext cx="1140149" cy="5134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8719" y="5439582"/>
            <a:ext cx="1857653" cy="45349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38719" y="6441307"/>
            <a:ext cx="2052863" cy="45349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38719" y="7420024"/>
            <a:ext cx="945739" cy="4725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91802" y="8398728"/>
            <a:ext cx="888234" cy="51344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92782" y="9348664"/>
            <a:ext cx="491254" cy="34261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05164" y="9348664"/>
            <a:ext cx="472206" cy="3426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53610" y="9348664"/>
            <a:ext cx="453159" cy="34261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83492" y="9348664"/>
            <a:ext cx="453159" cy="34261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87612" y="9348664"/>
            <a:ext cx="472206" cy="3426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35475" y="4508111"/>
            <a:ext cx="2041165" cy="358012"/>
            <a:chOff x="9035475" y="4508111"/>
            <a:chExt cx="2041165" cy="3580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35475" y="4508111"/>
              <a:ext cx="2041165" cy="3580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65390" y="5468152"/>
            <a:ext cx="2033237" cy="358012"/>
            <a:chOff x="9865390" y="5468152"/>
            <a:chExt cx="2033237" cy="35801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65390" y="5468152"/>
              <a:ext cx="2033237" cy="35801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327906" y="9346625"/>
            <a:ext cx="448397" cy="3426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64239" y="6480927"/>
            <a:ext cx="1434706" cy="358012"/>
            <a:chOff x="12264239" y="6480927"/>
            <a:chExt cx="1434706" cy="35801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64239" y="6480927"/>
              <a:ext cx="1434706" cy="3580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86639" y="7515927"/>
            <a:ext cx="2971742" cy="358012"/>
            <a:chOff x="13386639" y="7515927"/>
            <a:chExt cx="2971742" cy="35801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386639" y="7515927"/>
              <a:ext cx="2971742" cy="3580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30495" y="6480927"/>
            <a:ext cx="1116964" cy="358012"/>
            <a:chOff x="6430495" y="6480927"/>
            <a:chExt cx="1116964" cy="35801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30495" y="6480927"/>
              <a:ext cx="1116964" cy="3580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587619" y="8370156"/>
            <a:ext cx="1770762" cy="358012"/>
            <a:chOff x="14587619" y="8370156"/>
            <a:chExt cx="1770762" cy="35801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587619" y="8370156"/>
              <a:ext cx="1770762" cy="358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62816" y="5061579"/>
            <a:ext cx="1802614" cy="1802614"/>
            <a:chOff x="7962816" y="5061579"/>
            <a:chExt cx="1802614" cy="1802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2816" y="5061579"/>
              <a:ext cx="1802614" cy="1802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1170" y="897422"/>
            <a:ext cx="2344313" cy="337323"/>
            <a:chOff x="14371170" y="897422"/>
            <a:chExt cx="2344313" cy="337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170" y="897422"/>
              <a:ext cx="2344313" cy="3373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17665" y="213801"/>
            <a:ext cx="1172283" cy="13668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02878" y="430262"/>
            <a:ext cx="2395079" cy="7782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9896" y="1729973"/>
            <a:ext cx="963308" cy="963308"/>
            <a:chOff x="1629896" y="1729973"/>
            <a:chExt cx="963308" cy="9633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1119" y="1311195"/>
              <a:ext cx="1926617" cy="192661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9896" y="1729973"/>
              <a:ext cx="963308" cy="96330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3601" y="5344647"/>
            <a:ext cx="6312644" cy="12319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3601" y="7814650"/>
            <a:ext cx="6323682" cy="12415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1935" y="5577838"/>
            <a:ext cx="1296497" cy="83807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05600" y="5555753"/>
            <a:ext cx="5593558" cy="8220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05600" y="7814650"/>
            <a:ext cx="6311339" cy="12319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41789" y="3560900"/>
            <a:ext cx="2849679" cy="1044292"/>
            <a:chOff x="10241789" y="3560900"/>
            <a:chExt cx="2849679" cy="1044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41789" y="3560900"/>
              <a:ext cx="2849679" cy="10442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42640" y="3794086"/>
            <a:ext cx="4281171" cy="577920"/>
            <a:chOff x="3342640" y="3794086"/>
            <a:chExt cx="4281171" cy="5779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42640" y="3794086"/>
              <a:ext cx="4281171" cy="5779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70890" y="7477059"/>
            <a:ext cx="1802614" cy="1802614"/>
            <a:chOff x="7970890" y="7477059"/>
            <a:chExt cx="1802614" cy="18026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70890" y="7477059"/>
              <a:ext cx="1802614" cy="180261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00045" y="7993317"/>
            <a:ext cx="1315545" cy="828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172283" cy="1366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9896" y="1758790"/>
            <a:ext cx="772827" cy="962908"/>
            <a:chOff x="1629896" y="1758790"/>
            <a:chExt cx="772827" cy="9629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926" y="1327780"/>
              <a:ext cx="1545654" cy="19258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1758790"/>
              <a:ext cx="772827" cy="962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1170" y="897422"/>
            <a:ext cx="2344313" cy="337323"/>
            <a:chOff x="14371170" y="897422"/>
            <a:chExt cx="2344313" cy="337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1170" y="897422"/>
              <a:ext cx="2344313" cy="3373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2878" y="430262"/>
            <a:ext cx="2471270" cy="7782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0373" y="3010096"/>
            <a:ext cx="3171395" cy="6187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24272" y="4757373"/>
            <a:ext cx="7210585" cy="4951377"/>
            <a:chOff x="9624272" y="4757373"/>
            <a:chExt cx="7210585" cy="49513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4272" y="4757373"/>
              <a:ext cx="7210585" cy="49513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3358" y="4788054"/>
            <a:ext cx="7727467" cy="5052698"/>
            <a:chOff x="1633358" y="4788054"/>
            <a:chExt cx="7727467" cy="5052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3358" y="4788054"/>
              <a:ext cx="7727467" cy="50526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7993" y="4069322"/>
            <a:ext cx="2341148" cy="55225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82368" y="4069322"/>
            <a:ext cx="2334215" cy="4820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172283" cy="1366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9896" y="1758790"/>
            <a:ext cx="772827" cy="962908"/>
            <a:chOff x="1629896" y="1758790"/>
            <a:chExt cx="772827" cy="9629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926" y="1327780"/>
              <a:ext cx="1545654" cy="19258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1758790"/>
              <a:ext cx="772827" cy="962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1170" y="897422"/>
            <a:ext cx="2344313" cy="337323"/>
            <a:chOff x="14371170" y="897422"/>
            <a:chExt cx="2344313" cy="337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1170" y="897422"/>
              <a:ext cx="2344313" cy="3373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2878" y="430262"/>
            <a:ext cx="2471270" cy="7782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0373" y="3010096"/>
            <a:ext cx="3171395" cy="6187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7991" y="4069325"/>
            <a:ext cx="4323187" cy="4916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82382" y="4069325"/>
            <a:ext cx="2341149" cy="5522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9896" y="4708435"/>
            <a:ext cx="7220941" cy="5198585"/>
            <a:chOff x="1629896" y="4708435"/>
            <a:chExt cx="7220941" cy="51985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9896" y="4708435"/>
              <a:ext cx="7220941" cy="51985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24286" y="4665487"/>
            <a:ext cx="6392419" cy="5226193"/>
            <a:chOff x="9624286" y="4665487"/>
            <a:chExt cx="6392419" cy="52261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4286" y="4665487"/>
              <a:ext cx="6392419" cy="52261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172283" cy="1366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9896" y="1758790"/>
            <a:ext cx="772827" cy="962908"/>
            <a:chOff x="1629896" y="1758790"/>
            <a:chExt cx="772827" cy="9629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926" y="1327780"/>
              <a:ext cx="1545654" cy="19258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1758790"/>
              <a:ext cx="772827" cy="962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1170" y="897422"/>
            <a:ext cx="2344313" cy="337323"/>
            <a:chOff x="14371170" y="897422"/>
            <a:chExt cx="2344313" cy="337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1170" y="897422"/>
              <a:ext cx="2344313" cy="3373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2878" y="430262"/>
            <a:ext cx="2471270" cy="7782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0373" y="3010096"/>
            <a:ext cx="2325767" cy="6187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16310" y="3689908"/>
            <a:ext cx="5736620" cy="5991743"/>
            <a:chOff x="2016310" y="3689908"/>
            <a:chExt cx="5736620" cy="59917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6310" y="3689908"/>
              <a:ext cx="5736620" cy="5991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172283" cy="1366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9896" y="2845250"/>
            <a:ext cx="15025922" cy="74699"/>
            <a:chOff x="1629896" y="2845250"/>
            <a:chExt cx="15025922" cy="746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896" y="2845250"/>
              <a:ext cx="15025922" cy="7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9896" y="1758790"/>
            <a:ext cx="772827" cy="962908"/>
            <a:chOff x="1629896" y="1758790"/>
            <a:chExt cx="772827" cy="9629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926" y="1327780"/>
              <a:ext cx="1545654" cy="19258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896" y="1758790"/>
              <a:ext cx="772827" cy="962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1170" y="897422"/>
            <a:ext cx="2344313" cy="337323"/>
            <a:chOff x="14371170" y="897422"/>
            <a:chExt cx="2344313" cy="3373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1170" y="897422"/>
              <a:ext cx="2344313" cy="3373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02878" y="430262"/>
            <a:ext cx="2471270" cy="7782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9896" y="4427120"/>
            <a:ext cx="7877587" cy="5488813"/>
            <a:chOff x="1629896" y="4427120"/>
            <a:chExt cx="7877587" cy="54888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9896" y="4427120"/>
              <a:ext cx="7877587" cy="54888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22779" y="3551845"/>
            <a:ext cx="7721088" cy="5365166"/>
            <a:chOff x="8822779" y="3551845"/>
            <a:chExt cx="7721088" cy="53651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2779" y="3551845"/>
              <a:ext cx="7721088" cy="536516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0373" y="3010096"/>
            <a:ext cx="2709748" cy="618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2023-05-26T02:29:00Z</dcterms:created>
  <dcterms:modified xsi:type="dcterms:W3CDTF">2023-05-26T02:29:00Z</dcterms:modified>
</cp:coreProperties>
</file>