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8655-7EDE-492C-AE48-223495A5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BCF4-83C8-4E45-91BF-76542135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0404-F274-4F39-88E5-F67E8EC3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1DD5-3763-433B-B29D-4BF9062D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B938-94BE-4EC1-A4C0-1D1E68F6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CBDF-C7B3-4473-822D-B389CF9F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EF81A-8AED-40BA-90B5-5975F494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0CCE-8E9A-4C9F-9721-9DB77D99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99E1-8B36-4BD1-A2B4-8455801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9BCC-E44B-4636-823C-3DCF7B7A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BEE79-7A67-4643-9246-0E11FE7A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2E7C4-2501-4E3A-BC2C-7B9B649C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64EC-E275-4B85-846F-CEAF22EE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171D-4FFD-4A35-AF3A-FAD4ECE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67BB-043B-4EFB-8949-924B8571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7C40-8EA1-4531-9FE1-10D90E07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9C8D-920D-4BDF-8859-813D551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B323-7B41-49E1-AD57-6055EA68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B017-B4FB-4E16-913E-9B337051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A902-B50E-4838-8DD2-E7AFA1CA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34F7-3B78-41B9-8706-3A93E063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AA7-9E70-4C3F-A177-A189CB13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759D-5E65-427B-8D98-EF98F91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5E80-2B13-45AD-8AB4-DD4DF464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4A48-F93C-4F9E-8F06-D7BBEFBD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0AF-49D5-4D0D-A06A-394F1D1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AA6-3423-47C5-B094-105AA148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5E4DD-6072-44A5-B8F4-F0DB9D8F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83DF-04A1-420C-801C-264CCA1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CAF3-3FBE-42F1-808C-050177CA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E7ABE-1582-46EE-BA06-04B709E6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414-598E-4774-957E-69B5CC1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B9A3-3CEF-4128-A3C3-6911E666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E27B-61DD-4398-B627-BB5E6E42F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7CE0F-7EB2-4E07-B52B-F85896452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C5DAA-B683-464F-AF37-4438D5968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9ECC8-25E2-4382-9FF0-33B8A742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17D50-2270-4C35-98BC-ED7C12EF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3D1BD-8CFF-4A49-AD56-59A910C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91B-CAFD-43F9-BAC2-208348A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C7D18-C255-4861-8DDC-F6CB929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B9B32-1FD0-41D3-9820-99FE6A27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47A7-37BA-46AE-93DA-9BC704C4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A3DAA-E075-4C5A-8509-59AA505A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A5F4D-BEBA-4B49-8918-AA62482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D97C-0D34-4A31-ACFB-D046AF6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B9B1-DD9C-4C25-B272-AE300B30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46EF-D27D-4BE2-A8C2-DD2CAE3A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A7AE-418B-43D6-BAB8-EF31DF3D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C77F9-359A-474E-B8BB-5D68191B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BECE-7107-47E4-8F48-9EA3ED66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E48C-45BD-44D0-A441-CBEC7EE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B7A3-0033-44AF-BEB5-61641F6A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75A56-AF71-41FD-BF8D-45A9E854E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C618-ED21-49CF-AB97-DFF64C78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AAC5-3372-4AE1-B039-702FF7C7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A86E-2ED2-4150-AFB8-85714911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474E-1337-4767-BF62-BFE75C4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9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836F3-8F03-4FC3-A0F7-BA61D23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6599-FBAF-4DC4-854D-6736076F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6886-FC3F-4842-9E4C-6BA3AEC5C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BC4E-AB80-4B89-8E83-C8FA402BFC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4116-28F2-49F2-9DE7-44662664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3120-2232-49A6-A401-CBAEDB2FC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BC2-6F4C-45A5-A1EF-E7C1EAD7E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1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68B2-A8AD-449E-B51C-4E5C56380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74706"/>
            <a:ext cx="10497671" cy="2387600"/>
          </a:xfrm>
        </p:spPr>
        <p:txBody>
          <a:bodyPr/>
          <a:lstStyle/>
          <a:p>
            <a:r>
              <a:rPr lang="en-IN" b="1" dirty="0"/>
              <a:t>Forex Trading Bot and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A21E6-57F3-4F24-B5EF-256F206F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6376"/>
            <a:ext cx="9144000" cy="2619468"/>
          </a:xfrm>
        </p:spPr>
        <p:txBody>
          <a:bodyPr>
            <a:normAutofit/>
          </a:bodyPr>
          <a:lstStyle/>
          <a:p>
            <a:r>
              <a:rPr lang="en-IN" dirty="0"/>
              <a:t>Includes Data Analysis Dash Board + Regression + Classification algorithms + NLP for sentiment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Aakash, Abhishek, Aditya, Pushpendra, Gourav, Rupesh</a:t>
            </a:r>
          </a:p>
        </p:txBody>
      </p:sp>
    </p:spTree>
    <p:extLst>
      <p:ext uri="{BB962C8B-B14F-4D97-AF65-F5344CB8AC3E}">
        <p14:creationId xmlns:p14="http://schemas.microsoft.com/office/powerpoint/2010/main" val="23087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8EA6-8B6F-4BDB-87EE-9F9148E1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007"/>
            <a:ext cx="10515600" cy="1325563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5459-684C-44B7-A053-7F348296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5955"/>
            <a:ext cx="10515600" cy="4351338"/>
          </a:xfrm>
        </p:spPr>
        <p:txBody>
          <a:bodyPr/>
          <a:lstStyle/>
          <a:p>
            <a:r>
              <a:rPr lang="en-IN" dirty="0"/>
              <a:t>Providing the key data analytics for taking manual decisions</a:t>
            </a:r>
          </a:p>
          <a:p>
            <a:r>
              <a:rPr lang="en-IN" dirty="0"/>
              <a:t>Providing the time to enter the market</a:t>
            </a:r>
          </a:p>
          <a:p>
            <a:r>
              <a:rPr lang="en-IN" dirty="0"/>
              <a:t>Providing the signals (Weather to buy or sell)</a:t>
            </a:r>
          </a:p>
          <a:p>
            <a:r>
              <a:rPr lang="en-IN" dirty="0"/>
              <a:t>Guiding how much to buy along with the future returns that can be expected</a:t>
            </a:r>
          </a:p>
          <a:p>
            <a:r>
              <a:rPr lang="en-IN" dirty="0"/>
              <a:t>Auto close the trade while maximizing the profit and minimizing the risk</a:t>
            </a:r>
          </a:p>
        </p:txBody>
      </p:sp>
    </p:spTree>
    <p:extLst>
      <p:ext uri="{BB962C8B-B14F-4D97-AF65-F5344CB8AC3E}">
        <p14:creationId xmlns:p14="http://schemas.microsoft.com/office/powerpoint/2010/main" val="31721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7D25-54FF-4F46-833C-46099F5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3" y="46407"/>
            <a:ext cx="10515600" cy="1325563"/>
          </a:xfrm>
        </p:spPr>
        <p:txBody>
          <a:bodyPr/>
          <a:lstStyle/>
          <a:p>
            <a:r>
              <a:rPr lang="en-IN" dirty="0"/>
              <a:t>Timeline and Issues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2ACA30-7143-493C-9154-BFCDDDF93F42}"/>
              </a:ext>
            </a:extLst>
          </p:cNvPr>
          <p:cNvSpPr/>
          <p:nvPr/>
        </p:nvSpPr>
        <p:spPr>
          <a:xfrm>
            <a:off x="403413" y="1232645"/>
            <a:ext cx="2380130" cy="132556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Aug</a:t>
            </a:r>
          </a:p>
          <a:p>
            <a:pPr algn="ctr"/>
            <a:r>
              <a:rPr lang="en-IN" dirty="0"/>
              <a:t>Understanding &amp; Planning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CF6070-45EC-4EB1-911D-CAF3C13A1278}"/>
              </a:ext>
            </a:extLst>
          </p:cNvPr>
          <p:cNvSpPr/>
          <p:nvPr/>
        </p:nvSpPr>
        <p:spPr>
          <a:xfrm>
            <a:off x="3421157" y="1232645"/>
            <a:ext cx="2380130" cy="1325562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Aug – 8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Aug Data Collection &amp; Feature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EFD4D-EA7F-466B-8080-ABB06F526BFE}"/>
              </a:ext>
            </a:extLst>
          </p:cNvPr>
          <p:cNvSpPr/>
          <p:nvPr/>
        </p:nvSpPr>
        <p:spPr>
          <a:xfrm>
            <a:off x="6438901" y="1232646"/>
            <a:ext cx="2380130" cy="13255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r>
              <a:rPr lang="en-IN" baseline="30000" dirty="0"/>
              <a:t>th</a:t>
            </a:r>
            <a:r>
              <a:rPr lang="en-IN" dirty="0"/>
              <a:t> Aug – 10</a:t>
            </a:r>
            <a:r>
              <a:rPr lang="en-IN" baseline="30000" dirty="0"/>
              <a:t>th</a:t>
            </a:r>
            <a:r>
              <a:rPr lang="en-IN" dirty="0"/>
              <a:t> Aug</a:t>
            </a:r>
          </a:p>
          <a:p>
            <a:pPr algn="ctr"/>
            <a:r>
              <a:rPr lang="en-IN" dirty="0"/>
              <a:t>Model Building and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C885D5-6A3D-4F27-ADD2-08169A38BA0D}"/>
              </a:ext>
            </a:extLst>
          </p:cNvPr>
          <p:cNvSpPr/>
          <p:nvPr/>
        </p:nvSpPr>
        <p:spPr>
          <a:xfrm>
            <a:off x="9456645" y="1232645"/>
            <a:ext cx="2380130" cy="13255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r>
              <a:rPr lang="en-IN" baseline="30000" dirty="0"/>
              <a:t>th</a:t>
            </a:r>
            <a:r>
              <a:rPr lang="en-IN" dirty="0"/>
              <a:t> Aug – 12</a:t>
            </a:r>
            <a:r>
              <a:rPr lang="en-IN" baseline="30000" dirty="0"/>
              <a:t>th</a:t>
            </a:r>
            <a:r>
              <a:rPr lang="en-IN" dirty="0"/>
              <a:t> Aug</a:t>
            </a:r>
          </a:p>
          <a:p>
            <a:pPr algn="ctr"/>
            <a:r>
              <a:rPr lang="en-IN" dirty="0"/>
              <a:t>Model Tuning and Deploying in AWS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D321D1-CA07-44E8-BA63-BF8C5D0EBDA7}"/>
              </a:ext>
            </a:extLst>
          </p:cNvPr>
          <p:cNvSpPr/>
          <p:nvPr/>
        </p:nvSpPr>
        <p:spPr>
          <a:xfrm>
            <a:off x="2831168" y="1730187"/>
            <a:ext cx="542364" cy="39444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11CCD0-3AFB-4DE4-B536-4BE502CDA574}"/>
              </a:ext>
            </a:extLst>
          </p:cNvPr>
          <p:cNvSpPr/>
          <p:nvPr/>
        </p:nvSpPr>
        <p:spPr>
          <a:xfrm>
            <a:off x="5848353" y="1698201"/>
            <a:ext cx="542364" cy="39444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7C01BC-8567-4886-8782-99529EC0AA32}"/>
              </a:ext>
            </a:extLst>
          </p:cNvPr>
          <p:cNvSpPr/>
          <p:nvPr/>
        </p:nvSpPr>
        <p:spPr>
          <a:xfrm>
            <a:off x="8866656" y="1702073"/>
            <a:ext cx="542364" cy="39444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D4E1-D124-4CD8-BD7A-008C44BB40F5}"/>
              </a:ext>
            </a:extLst>
          </p:cNvPr>
          <p:cNvSpPr txBox="1"/>
          <p:nvPr/>
        </p:nvSpPr>
        <p:spPr>
          <a:xfrm>
            <a:off x="355789" y="2776299"/>
            <a:ext cx="3017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is Forex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are the factors that influence the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How the big players takes the decision?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How to collect the time series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How to use sentiment analysis for finding the impacts of news/policies on the exchange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Work Planning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5CDEB-F386-437A-A429-71AFD819FC7D}"/>
              </a:ext>
            </a:extLst>
          </p:cNvPr>
          <p:cNvSpPr txBox="1"/>
          <p:nvPr/>
        </p:nvSpPr>
        <p:spPr>
          <a:xfrm>
            <a:off x="3334032" y="2773535"/>
            <a:ext cx="2650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Collect the time series forex data of the past 10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Collect the forex news data and policy data(Including the sentiment of the policy and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Pre-processing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6FAD4-B065-4326-B0FE-6D42C555D204}"/>
              </a:ext>
            </a:extLst>
          </p:cNvPr>
          <p:cNvSpPr txBox="1"/>
          <p:nvPr/>
        </p:nvSpPr>
        <p:spPr>
          <a:xfrm>
            <a:off x="6096000" y="2776299"/>
            <a:ext cx="34424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 a dash board using matplotlib which explains the story of the data and major policy changes and sentiments that affected the prices to change majorly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Build Pycaret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Apply different regression and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Apply Sentiment analysis and obtain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Combine both the above and check with the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If the accuracy is &gt; 55%,Boom!!! You just created a money making machine!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52891-62B5-4B25-94AB-D42ED5BBAB83}"/>
              </a:ext>
            </a:extLst>
          </p:cNvPr>
          <p:cNvSpPr txBox="1"/>
          <p:nvPr/>
        </p:nvSpPr>
        <p:spPr>
          <a:xfrm>
            <a:off x="9459444" y="2776297"/>
            <a:ext cx="26507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 a basic website where everyday data can be given in .csv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Deploy the final model in AWS and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Upload everything in </a:t>
            </a:r>
            <a:r>
              <a:rPr lang="en-IN" sz="1600" dirty="0" err="1"/>
              <a:t>github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106076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3E17-EC7A-4049-B04F-65FA7893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B5D9-5323-4638-99EB-1FCFEAAA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Forex Data Download: https://tradermade.com/blog/how-to-get-forex-historical-data/</a:t>
            </a:r>
          </a:p>
        </p:txBody>
      </p:sp>
    </p:spTree>
    <p:extLst>
      <p:ext uri="{BB962C8B-B14F-4D97-AF65-F5344CB8AC3E}">
        <p14:creationId xmlns:p14="http://schemas.microsoft.com/office/powerpoint/2010/main" val="392907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316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Forex Trading Bot and Dashboard</vt:lpstr>
      <vt:lpstr>Objective</vt:lpstr>
      <vt:lpstr>Timeline and Issues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 Trading Bot</dc:title>
  <dc:creator>Aakash Roy</dc:creator>
  <cp:lastModifiedBy>Aakash Roy</cp:lastModifiedBy>
  <cp:revision>8</cp:revision>
  <dcterms:created xsi:type="dcterms:W3CDTF">2022-08-03T13:46:11Z</dcterms:created>
  <dcterms:modified xsi:type="dcterms:W3CDTF">2022-08-04T19:38:21Z</dcterms:modified>
</cp:coreProperties>
</file>