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ed39774a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ed39774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ed39774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ed39774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ed39774a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ed39774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ed3977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ed3977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ed39774a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ed39774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ed39774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ed39774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Based Movie Recommendation System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Pushpendra Singh - 190040082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Prerak Gandhi - 17B030004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2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2"/>
          <p:cNvSpPr txBox="1"/>
          <p:nvPr/>
        </p:nvSpPr>
        <p:spPr>
          <a:xfrm>
            <a:off x="224925" y="194950"/>
            <a:ext cx="843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Results - Deep Neural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1623"/>
          <a:stretch/>
        </p:blipFill>
        <p:spPr>
          <a:xfrm>
            <a:off x="1764425" y="794775"/>
            <a:ext cx="4850101" cy="408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741925"/>
            <a:ext cx="8629650" cy="293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3"/>
          <p:cNvSpPr txBox="1"/>
          <p:nvPr/>
        </p:nvSpPr>
        <p:spPr>
          <a:xfrm>
            <a:off x="307400" y="284925"/>
            <a:ext cx="62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Example from DNN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142000" y="1829475"/>
            <a:ext cx="8915400" cy="305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Matrix Factorisation is a simple hybrid CF approach for recommender systems.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 predicts using the dot product for a given user-item pair, which limits it from predicting for an item not seen during training.</a:t>
            </a:r>
            <a:endParaRPr sz="1900"/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DNN model is capable of including extra user features such as age, location, gender which are useful for better recommendations.</a:t>
            </a:r>
            <a:endParaRPr sz="1900"/>
          </a:p>
          <a:p>
            <a:pPr indent="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hybrid recommendation system which can recommend movies to a user based on the user id or related to a movie selected by the user.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0950" y="1776625"/>
            <a:ext cx="822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Recommender systems are widely employed in industry and are </a:t>
            </a:r>
            <a:r>
              <a:rPr lang="en"/>
              <a:t>ubiquitous</a:t>
            </a:r>
            <a:r>
              <a:rPr lang="en"/>
              <a:t> in our daily lives.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shopping, music/streaming services, mobile </a:t>
            </a:r>
            <a:r>
              <a:rPr lang="en"/>
              <a:t>applications</a:t>
            </a:r>
            <a:r>
              <a:rPr lang="en"/>
              <a:t> and online advertising are the most common recommender systems today.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major goal is to help users discover relevant items so as to create a delightful user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reduce the effort and time involved in search engines and can often provide users with unknown offers and deals.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companies depend on effective recommender systems to position themselves ahead of competition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42000" y="1829475"/>
            <a:ext cx="3921900" cy="305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steps that are involved in developing a recommendation plan. They often follow a particular order: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Collecting/Compiling data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Analysing the data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Delivering the content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Studying the results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Taking measures to improve</a:t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191275" y="1829475"/>
            <a:ext cx="4828500" cy="305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common architecture of a recommendation system includes:</a:t>
            </a:r>
            <a:endParaRPr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Candidate Generation -  Given a query, the system generates a set of relevant candidates.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Scoring - Given a user or an item, the model provides scores to the relevant candidates based on features like similarity, popularity, user history, etc.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Ranking - Candidates are arranged in a descending order of their scores to allot their rank. A threshold is used to limit the candidates as recommendations to the user.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07325" y="0"/>
            <a:ext cx="5488500" cy="10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Types of Recomm</a:t>
            </a:r>
            <a:r>
              <a:rPr b="1" lang="en" sz="2500">
                <a:solidFill>
                  <a:srgbClr val="4A86E8"/>
                </a:solidFill>
              </a:rPr>
              <a:t>ender Systems</a:t>
            </a:r>
            <a:endParaRPr b="1" sz="2500">
              <a:solidFill>
                <a:srgbClr val="4A86E8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88600" y="1251275"/>
            <a:ext cx="30129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There are mainly 6 types of </a:t>
            </a:r>
            <a:r>
              <a:rPr lang="en" sz="1900"/>
              <a:t>recommender</a:t>
            </a:r>
            <a:r>
              <a:rPr lang="en" sz="1900"/>
              <a:t> systems:</a:t>
            </a:r>
            <a:endParaRPr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Content-Based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User-Based CF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Item-Based CF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Knowledge-Based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Demographic-based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Hybrid</a:t>
            </a:r>
            <a:endParaRPr sz="1900"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5553" l="0" r="0" t="0"/>
          <a:stretch/>
        </p:blipFill>
        <p:spPr>
          <a:xfrm>
            <a:off x="3301400" y="731775"/>
            <a:ext cx="5842599" cy="3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75" y="749775"/>
            <a:ext cx="4189225" cy="3471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50" y="749775"/>
            <a:ext cx="4350361" cy="3471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42000" y="1829475"/>
            <a:ext cx="8915400" cy="305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MovieLens-100K dataset is used for this project.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user file contains a list of 943 users with features such as userid, age, sex, occupation &amp; zip code.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 file contains 1,00,000 ratings (1-5) given by the 943 users for 1682 movies. Each user has atleast 20 ratings. The layout contains userid, movieid, rating and timestamp.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item file contains information about 1682 movies used. The layout contains movieid, movie title, movie release date, video release date, IMDb URL, followed by 19 genres, such as - </a:t>
            </a:r>
            <a:r>
              <a:rPr lang="en" sz="1700"/>
              <a:t>Comedy, Action, Romance, Thriller etc. - in binary format.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movie can have multiple genres.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74425" y="2248975"/>
            <a:ext cx="39999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Matrix Factorisation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collaborative filtering approach established in 2006 in a Netflix contest.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Similarity measure between movie and user embeddings is used for movie recommendation.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loss is regularized with common L2 regularization and a gravity term that pushes a pair rating prediction to 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521175" y="2248975"/>
            <a:ext cx="44610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Neural Network</a:t>
            </a:r>
            <a:endParaRPr b="1"/>
          </a:p>
          <a:p>
            <a:pPr indent="-317500" lvl="0" marL="457200" rtl="0" algn="just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fairly newer approach (2016).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user features are the inputs and the outputs are the unique movies.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 hidden layer represents user embeddings and the weights to output layer are the movie embeddings.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weights of the NN are optimized to minimize the softmax cross-entropy loss between the probabilities and the actual ratings.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82400" y="1806975"/>
            <a:ext cx="82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2 hybrid based recommendation systems shown in this project.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1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1"/>
          <p:cNvSpPr txBox="1"/>
          <p:nvPr/>
        </p:nvSpPr>
        <p:spPr>
          <a:xfrm>
            <a:off x="404875" y="314900"/>
            <a:ext cx="810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Results - Matrix Factorisation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3" y="839950"/>
            <a:ext cx="8703221" cy="4031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