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3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AD86D-F98C-8C46-8113-F38408D59A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29823-7322-F84D-B460-9D86BEB19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6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38314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59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1022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		</a:t>
            </a:r>
            <a:r>
              <a:rPr lang="en-US" sz="2400" b="0" dirty="0" err="1"/>
              <a:t>bit.ly</a:t>
            </a:r>
            <a:r>
              <a:rPr lang="en-US" sz="2400" b="0" dirty="0"/>
              <a:t>/summit2019app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DBB9D-8BFF-6A42-8254-37C5C6883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3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1B3E7-66E1-E940-8AF2-DB859B70855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ops-collective-inc/summit-material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GitHub, or you can use another location. It’s entirely up to you.</a:t>
            </a:r>
          </a:p>
          <a:p>
            <a:r>
              <a:rPr lang="en-US" dirty="0"/>
              <a:t>Linking to your materials via our repo would be helpful! </a:t>
            </a:r>
            <a:r>
              <a:rPr lang="en-US" dirty="0">
                <a:hlinkClick r:id="rId2"/>
              </a:rPr>
              <a:t>https://github.com/devops-collective-inc/summit-materials</a:t>
            </a:r>
            <a:endParaRPr lang="en-US" dirty="0"/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Feel free to add your contact info and materials link to the final boilerplate slide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331</Words>
  <Application>Microsoft Macintosh PowerPoint</Application>
  <PresentationFormat>Widescreen</PresentationFormat>
  <Paragraphs>27</Paragraphs>
  <Slides>11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Warren Frame</cp:lastModifiedBy>
  <cp:revision>6</cp:revision>
  <dcterms:created xsi:type="dcterms:W3CDTF">2017-08-03T21:53:21Z</dcterms:created>
  <dcterms:modified xsi:type="dcterms:W3CDTF">2019-04-23T00:45:09Z</dcterms:modified>
</cp:coreProperties>
</file>