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57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71"/>
            <p14:sldId id="262"/>
          </p14:sldIdLst>
        </p14:section>
        <p14:section name="Your Presentation" id="{A8D7B0BD-02B5-F641-8106-1F81A10ED379}">
          <p14:sldIdLst>
            <p14:sldId id="257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C07A5-8347-2A49-B8F1-B02BA071D570}" v="10" dt="2020-01-18T18:08:20.663"/>
    <p1510:client id="{F83C58F4-BB9A-9B66-ECA9-7B6029610364}" v="27" dt="2020-02-16T03:22:08.774"/>
    <p1510:client id="{FADADCBA-1F07-AF46-9BAB-ADBD6B9DF34C}" v="100" dt="2020-02-04T02:29:20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1"/>
  </p:normalViewPr>
  <p:slideViewPr>
    <p:cSldViewPr snapToGrid="0" snapToObjects="1">
      <p:cViewPr varScale="1">
        <p:scale>
          <a:sx n="135" d="100"/>
          <a:sy n="13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51778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94057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800D3E5-8331-BB41-88DF-F405F081CD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4596336"/>
            <a:ext cx="3562676" cy="1322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E52608-D470-9046-A168-599646F6F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6403" y="5253718"/>
            <a:ext cx="3562676" cy="13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382AF3C-7E51-984C-9E19-D3C6527D20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662" y="253460"/>
            <a:ext cx="3562676" cy="1322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2F23B-64D9-3246-BC58-05D31216BC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8610600" y="4614484"/>
            <a:ext cx="3440778" cy="15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-collective-inc/summit-materials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8FA7-2388-4547-BE24-02147FF9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2AD0-5493-F146-A76C-F66904D8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05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D33B91-44D8-4451-B6BD-A2ACB1DAD0A9}"/>
              </a:ext>
            </a:extLst>
          </p:cNvPr>
          <p:cNvSpPr txBox="1">
            <a:spLocks/>
          </p:cNvSpPr>
          <p:nvPr/>
        </p:nvSpPr>
        <p:spPr>
          <a:xfrm>
            <a:off x="838200" y="2043339"/>
            <a:ext cx="10515600" cy="4123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github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>
                <a:ea typeface="+mn-lt"/>
                <a:cs typeface="+mn-lt"/>
              </a:rPr>
              <a:t>Linking to your materials via our repo would be helpful! </a:t>
            </a:r>
            <a:r>
              <a:rPr lang="en-US" dirty="0">
                <a:ea typeface="+mn-lt"/>
                <a:cs typeface="+mn-lt"/>
                <a:hlinkClick r:id="rId2"/>
              </a:rPr>
              <a:t>https://github.com/devops-collective-inc/summit-materials</a:t>
            </a:r>
            <a:endParaRPr lang="en-US">
              <a:cs typeface="Calibri"/>
            </a:endParaRPr>
          </a:p>
          <a:p>
            <a:r>
              <a:rPr lang="en-US" dirty="0"/>
              <a:t>We suggest including a shortened URL at the end of the presentation.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default slides to a Creative Commons attribution, </a:t>
            </a:r>
            <a:r>
              <a:rPr lang="en-US" dirty="0" err="1">
                <a:ea typeface="+mn-lt"/>
                <a:cs typeface="+mn-lt"/>
              </a:rPr>
              <a:t>sharealike</a:t>
            </a:r>
            <a:r>
              <a:rPr lang="en-US" dirty="0">
                <a:ea typeface="+mn-lt"/>
                <a:cs typeface="+mn-lt"/>
              </a:rPr>
              <a:t>, noncommercial license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You’re welcome to state a different copyright policy. If you do, please remove the CC logos. 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15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Please leave the boilerplate slide at the end of the presentation, and leave it on-screen as you end.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Feel free to add your contact info and materials link to the final boilerplate slide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6D2A9-334F-F345-8DAE-BCEDCAB1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$Title</a:t>
            </a:r>
            <a:endParaRPr lang="en-US" dirty="0"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1BA4CC-620A-184A-97B9-E9AB793A7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$</a:t>
            </a:r>
            <a:r>
              <a:rPr lang="en-US" dirty="0" err="1"/>
              <a:t>Speaker_Name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957A-A4FE-1E49-A4FC-6BF76F496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271</Words>
  <Application>Microsoft Office PowerPoint</Application>
  <PresentationFormat>Widescreen</PresentationFormat>
  <Paragraphs>24</Paragraphs>
  <Slides>11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$Title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James Petty</cp:lastModifiedBy>
  <cp:revision>40</cp:revision>
  <dcterms:created xsi:type="dcterms:W3CDTF">2017-08-03T21:53:21Z</dcterms:created>
  <dcterms:modified xsi:type="dcterms:W3CDTF">2020-02-17T03:16:53Z</dcterms:modified>
</cp:coreProperties>
</file>