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C3A98-0BB5-DA8C-7B17-690294270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4F1554-0788-8218-D201-5B29F16E8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08A82-4DE1-8AFE-D554-1FFA05D2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62D5D-0677-CF8E-0B89-E58984F6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56F26-2BAD-3235-8184-3D6A2B50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0313-BC81-083F-47B5-7E32B190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9F483-4E71-C6CA-1B41-1C30245C0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CA78F-7B48-F790-3BC5-BDE8A41E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5A95-2044-F1FC-C3E3-68809C25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E62EC-782E-1127-A6B0-03CB2C2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5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23630C-BAF1-F435-859D-542D87218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32660-B4D7-B3E8-5D1D-464CA21FC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17E7-881C-4013-7980-CA0F7947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8F9F4-51D4-056D-3CDF-AC0EB9A8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5DEB-C5FB-D79A-54BF-F85F93E0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A1353-15B6-E942-758D-66C3FAA8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4A609-3D45-D192-5F3F-D85EDD65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61E58-8B4E-617F-D520-E1C27889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47FB1-0B3E-9BF9-4F8F-3F3C40FA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8980-7E57-7AE9-008F-941FBDE0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32DEC-3BAA-DDDE-E569-FCED239A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8C07F-F9B9-6047-31E7-8FF0AAE0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ABD52-10D3-02C3-1439-A27DCC79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8DDCC-6FA0-1963-39CD-AF4FB400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265EC-7C60-2998-E689-2A0BCBBA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D7A81-ADC9-80AD-43CF-37CE174F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A3D37-DA3A-F071-8B6C-16F4C9800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17350-732A-F256-784A-F1F77011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9C2EC-80BC-6960-852E-C89C9024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22788-B660-4179-1A31-AF8D102F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B5CF1-7EC5-F210-9FF5-AF4826D0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A29D8-2816-AC54-2E04-320C955E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A4699-BE0B-7268-46FD-2D33E7EC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3843-FAD9-BBFE-B348-9FA2E28E3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F36CA0-1E91-074F-A60D-50929A13C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A1E479-03E1-7D0B-E5D4-EA69A56F2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0E1368-4520-CFB2-77B4-F27AAA94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9D613-190D-A64A-61DA-65E8C4CF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26271-CA5D-C668-DF5C-308B26A6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C1B1D-9F1A-9A01-56EE-C79BF127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96B2DC-40A1-4B50-5959-E06C3D85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758844-3A88-4E33-C228-C5DD1337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898770-F75C-1C9F-FC91-90EE4DD4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5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307668-67E4-8DFC-A6ED-E2C0597E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BB4BB3-A21E-679D-21C1-A8237BD3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5CA2F-556D-511B-3B66-E0FBD8E1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E3FB3-099B-7454-F4BC-D95418B5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BC204-1CB4-F28E-B19B-1C156AE5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C3D97-3F0A-C5CF-A482-1FFFFAAF0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3DF29-7E4D-42DD-67BF-F99A9E5F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F3C85-A4E9-48EF-442B-C4F1B0A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6E4B2-FEEA-D8D1-DFC7-0EDC433D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3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DC12-F9FE-E511-6808-2B5EBB69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9FA647-8C24-1367-4A3B-73C3E79C2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1F75E-00D0-6528-F2E5-F0F7A129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EE707-C3A0-92D4-5217-47BCFED3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145A4-052C-BE5C-B6E2-7BBDC4C7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E9340-AA69-89D3-AF79-B043083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F77E2-F43F-E20F-FBD5-80466442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0AED4-882C-8F4F-3479-B5B2854AD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B9F43-910F-FC5E-9E3E-932C2272A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060F5-400B-48E9-93AB-53ADED44C8D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1046E-0EFC-E035-260D-993BE513E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85559-AD27-80FC-D3E9-5607E2B68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2AD5A-5CFC-47D8-96E2-A4FEEE6AE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1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9ADD1-C306-8B93-998F-C61656602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Galaxian</a:t>
            </a:r>
            <a:r>
              <a:rPr lang="en-US" altLang="ko-KR" dirty="0"/>
              <a:t> Shooting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1568A1-9B3E-B08E-4E65-071DB1619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2025810029 </a:t>
            </a:r>
            <a:r>
              <a:rPr lang="ko-KR" altLang="en-US" dirty="0"/>
              <a:t>문재후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en-US" altLang="ko-KR" dirty="0"/>
              <a:t>2025810045 </a:t>
            </a:r>
            <a:r>
              <a:rPr lang="ko-KR" altLang="en-US" dirty="0" err="1"/>
              <a:t>안정우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7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F68D97-18C7-0432-FB53-2EC36D12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프로젝트 개요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67CC3-44B6-0AD4-1E3B-B8964943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Galaxian</a:t>
            </a:r>
            <a:r>
              <a:rPr lang="en-US" altLang="ko-KR" sz="2000" dirty="0"/>
              <a:t> Shooting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pygame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 사용해 만든 </a:t>
            </a:r>
            <a:r>
              <a:rPr lang="en-US" altLang="ko-KR" sz="2000" dirty="0"/>
              <a:t>2D </a:t>
            </a:r>
            <a:r>
              <a:rPr lang="ko-KR" altLang="en-US" sz="2000" dirty="0"/>
              <a:t>우주 슈팅 게임   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플레이어는 우주선을 조작해 적을 처치하고</a:t>
            </a:r>
            <a:r>
              <a:rPr lang="en-US" altLang="ko-KR" sz="2000" dirty="0"/>
              <a:t>, </a:t>
            </a:r>
            <a:r>
              <a:rPr lang="ko-KR" altLang="en-US" sz="2000" dirty="0"/>
              <a:t>점수와 코인을 획득합니다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획득한 코인은 상점에서 생명 회복 또는 총알 업그레이드에 사용할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A23BDD-3752-E587-8721-4FEECEBC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79531"/>
            <a:ext cx="5458968" cy="42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6D039-5579-4386-97C9-377E7A7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DCEB9-1C0D-B58C-D146-1B5067A1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플레이어 조작	방향키 ←↑→↓로 이동</a:t>
            </a:r>
            <a:r>
              <a:rPr lang="en-US" altLang="ko-KR" dirty="0"/>
              <a:t>, </a:t>
            </a:r>
            <a:r>
              <a:rPr lang="ko-KR" altLang="en-US" dirty="0"/>
              <a:t>스페이스바 꾹 누르면 자동 발사</a:t>
            </a:r>
          </a:p>
          <a:p>
            <a:pPr fontAlgn="base"/>
            <a:r>
              <a:rPr lang="ko-KR" altLang="en-US" dirty="0"/>
              <a:t>적 등장 점수에 따라 레벨이 올라가며 적 생성 속도 증가</a:t>
            </a:r>
          </a:p>
          <a:p>
            <a:pPr fontAlgn="base"/>
            <a:r>
              <a:rPr lang="ko-KR" altLang="en-US" dirty="0"/>
              <a:t>충돌 검사</a:t>
            </a:r>
            <a:r>
              <a:rPr lang="en-US" altLang="ko-KR" dirty="0"/>
              <a:t>: </a:t>
            </a:r>
            <a:r>
              <a:rPr lang="ko-KR" altLang="en-US" dirty="0"/>
              <a:t>총알과 적</a:t>
            </a:r>
            <a:r>
              <a:rPr lang="en-US" altLang="ko-KR" dirty="0"/>
              <a:t>, </a:t>
            </a:r>
            <a:r>
              <a:rPr lang="ko-KR" altLang="en-US" dirty="0"/>
              <a:t>적 총알과 플레이어</a:t>
            </a:r>
            <a:r>
              <a:rPr lang="en-US" altLang="ko-KR" dirty="0"/>
              <a:t>, </a:t>
            </a:r>
            <a:r>
              <a:rPr lang="ko-KR" altLang="en-US" dirty="0"/>
              <a:t>적과 플레이어 충돌 감지</a:t>
            </a:r>
          </a:p>
          <a:p>
            <a:pPr fontAlgn="base"/>
            <a:r>
              <a:rPr lang="ko-KR" altLang="en-US" dirty="0"/>
              <a:t>상점 시스템</a:t>
            </a:r>
            <a:r>
              <a:rPr lang="en-US" altLang="ko-KR" dirty="0"/>
              <a:t>: S </a:t>
            </a:r>
            <a:r>
              <a:rPr lang="ko-KR" altLang="en-US" dirty="0"/>
              <a:t>키로 열고 닫기</a:t>
            </a:r>
            <a:r>
              <a:rPr lang="en-US" altLang="ko-KR" dirty="0"/>
              <a:t>, </a:t>
            </a:r>
            <a:r>
              <a:rPr lang="ko-KR" altLang="en-US" dirty="0"/>
              <a:t>숫자키로 아이템 구매 가능</a:t>
            </a:r>
          </a:p>
          <a:p>
            <a:pPr fontAlgn="base"/>
            <a:r>
              <a:rPr lang="ko-KR" altLang="en-US" dirty="0"/>
              <a:t>게임 오버	</a:t>
            </a:r>
            <a:r>
              <a:rPr lang="en-US" altLang="ko-KR" dirty="0"/>
              <a:t>: </a:t>
            </a:r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되면 종료</a:t>
            </a:r>
            <a:r>
              <a:rPr lang="en-US" altLang="ko-KR" dirty="0"/>
              <a:t>, R </a:t>
            </a:r>
            <a:r>
              <a:rPr lang="ko-KR" altLang="en-US" dirty="0"/>
              <a:t>키로 재시작 가능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51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5C730-5037-FEC1-3DA5-5FA33A40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A8700-2807-8121-CA35-4C0081E6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전공 책 마지막에 나와있는 </a:t>
            </a:r>
            <a:r>
              <a:rPr lang="ko-KR" altLang="en-US" sz="2400" dirty="0" err="1"/>
              <a:t>갤러그와</a:t>
            </a:r>
            <a:r>
              <a:rPr lang="ko-KR" altLang="en-US" sz="2400" dirty="0"/>
              <a:t> 유사한 게임을 보고 참고하기 위해서 코드를 그대로 베껴서 제작해보았습니다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완성본을 보니 </a:t>
            </a:r>
            <a:r>
              <a:rPr lang="ko-KR" altLang="en-US" sz="2400" dirty="0" err="1"/>
              <a:t>갤러그와</a:t>
            </a:r>
            <a:r>
              <a:rPr lang="ko-KR" altLang="en-US" sz="2400" dirty="0"/>
              <a:t> 유사하지도 않고 </a:t>
            </a:r>
            <a:r>
              <a:rPr lang="ko-KR" altLang="en-US" sz="2400" dirty="0" err="1"/>
              <a:t>게임이라기도</a:t>
            </a:r>
            <a:r>
              <a:rPr lang="ko-KR" altLang="en-US" sz="2400" dirty="0"/>
              <a:t> 뭐한 조악한 게임이었습니다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여러 부분을 고치고 어느정도 재미가 있을 수 있게 게임다운 게임을 만들어 보기 위해서 시작하게 되었습니다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84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F6904-03EE-CA56-98F8-26104149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기존과의 차이점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44C55-04D7-7B97-3A4C-7BC023E4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예제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A9FF6-4CC8-78C5-A64A-26F8444C2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게임 구성이 단조롭고 단순히 적을 쏘는 것 밖에는 목적이 없음</a:t>
            </a:r>
            <a:r>
              <a:rPr lang="en-US" altLang="ko-KR" sz="1800" dirty="0"/>
              <a:t>. </a:t>
            </a:r>
            <a:r>
              <a:rPr lang="ko-KR" altLang="en-US" sz="1800" dirty="0"/>
              <a:t>단순히 좌우로만 이동하고 플레이어 오브젝트를 이동시킬 때는 키를 연타해야 함</a:t>
            </a:r>
            <a:r>
              <a:rPr lang="en-US" altLang="ko-KR" sz="1800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B8DCE-10CC-3824-B446-C2A219ABB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 err="1"/>
              <a:t>Galaxian</a:t>
            </a:r>
            <a:r>
              <a:rPr lang="en-US" altLang="ko-KR" dirty="0"/>
              <a:t> Shooting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9DC2-7C7E-DC8C-1CA4-448AFD6819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적이 플레이어를 공격하는 패턴이 있으며 적 처치 시 코인을 획득하고 얻은 코인으로 상점에서 아이템을 살 수 있고 레벨 구성으로 플레이를 조금 더 다채롭게 구성하였고 좌우에서 벗어나 상하좌우로 이동할 수 있고 조작이 좀 더 편리하게 설정하였음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1981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069EC-D29F-90B1-8570-FF9DAE35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소스</a:t>
            </a:r>
            <a:r>
              <a:rPr lang="en-US" altLang="ko-KR" dirty="0"/>
              <a:t>(</a:t>
            </a:r>
            <a:r>
              <a:rPr lang="ko-KR" altLang="en-US" dirty="0"/>
              <a:t>업그레이드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6791A-7ADB-D995-AE7B-E9E294693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8559"/>
            <a:ext cx="9864576" cy="4351338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ko-KR" altLang="en-US" sz="3300" b="1" dirty="0"/>
              <a:t>클래스 구조</a:t>
            </a:r>
          </a:p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Player (</a:t>
            </a:r>
            <a:r>
              <a:rPr lang="ko-KR" altLang="en-US" dirty="0"/>
              <a:t>플레이어 우주선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총알 파워 관리</a:t>
            </a:r>
          </a:p>
          <a:p>
            <a:pPr fontAlgn="base"/>
            <a:r>
              <a:rPr lang="en-US" altLang="ko-KR" dirty="0"/>
              <a:t>shoot() </a:t>
            </a:r>
            <a:r>
              <a:rPr lang="ko-KR" altLang="en-US" dirty="0"/>
              <a:t>메서드는 탄환 파워에 따라 단발 또는 </a:t>
            </a:r>
            <a:r>
              <a:rPr lang="ko-KR" altLang="en-US" dirty="0" err="1"/>
              <a:t>더블샷</a:t>
            </a:r>
            <a:r>
              <a:rPr lang="ko-KR" altLang="en-US" dirty="0"/>
              <a:t> 발사</a:t>
            </a:r>
          </a:p>
          <a:p>
            <a:pPr marL="0" indent="0" fontAlgn="base">
              <a:buNone/>
            </a:pPr>
            <a:r>
              <a:rPr lang="en-US" altLang="ko-KR" b="1" dirty="0"/>
              <a:t>Bullet (</a:t>
            </a:r>
            <a:r>
              <a:rPr lang="ko-KR" altLang="en-US" b="1" dirty="0"/>
              <a:t>총알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fontAlgn="base"/>
            <a:r>
              <a:rPr lang="ko-KR" altLang="en-US" dirty="0"/>
              <a:t>위 또는 아래로 움직이는 총알</a:t>
            </a:r>
          </a:p>
          <a:p>
            <a:pPr fontAlgn="base"/>
            <a:r>
              <a:rPr lang="ko-KR" altLang="en-US" dirty="0"/>
              <a:t>플레이어용</a:t>
            </a:r>
            <a:r>
              <a:rPr lang="en-US" altLang="ko-KR" dirty="0"/>
              <a:t>(</a:t>
            </a:r>
            <a:r>
              <a:rPr lang="ko-KR" altLang="en-US" dirty="0"/>
              <a:t>초록</a:t>
            </a:r>
            <a:r>
              <a:rPr lang="en-US" altLang="ko-KR" dirty="0"/>
              <a:t>)</a:t>
            </a:r>
            <a:r>
              <a:rPr lang="ko-KR" altLang="en-US" dirty="0"/>
              <a:t>과 적용</a:t>
            </a:r>
            <a:r>
              <a:rPr lang="en-US" altLang="ko-KR" dirty="0"/>
              <a:t>(</a:t>
            </a:r>
            <a:r>
              <a:rPr lang="ko-KR" altLang="en-US" dirty="0"/>
              <a:t>빨강</a:t>
            </a:r>
            <a:r>
              <a:rPr lang="en-US" altLang="ko-KR" dirty="0"/>
              <a:t>)</a:t>
            </a:r>
            <a:r>
              <a:rPr lang="ko-KR" altLang="en-US" dirty="0"/>
              <a:t>으로 색상 구분</a:t>
            </a:r>
          </a:p>
          <a:p>
            <a:pPr marL="0" indent="0" fontAlgn="base">
              <a:buNone/>
            </a:pPr>
            <a:r>
              <a:rPr lang="en-US" altLang="ko-KR" b="1" dirty="0"/>
              <a:t>Enemy (</a:t>
            </a:r>
            <a:r>
              <a:rPr lang="ko-KR" altLang="en-US" b="1" dirty="0"/>
              <a:t>적 우주선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fontAlgn="base"/>
            <a:r>
              <a:rPr lang="ko-KR" altLang="en-US" dirty="0"/>
              <a:t>랜덤 위치와 속도로 등장</a:t>
            </a:r>
          </a:p>
          <a:p>
            <a:pPr fontAlgn="base"/>
            <a:r>
              <a:rPr lang="ko-KR" altLang="en-US" dirty="0"/>
              <a:t>직선 또는 지그재그로 이동</a:t>
            </a:r>
          </a:p>
          <a:p>
            <a:pPr fontAlgn="base"/>
            <a:r>
              <a:rPr lang="ko-KR" altLang="en-US" dirty="0"/>
              <a:t>일정 시간마다 총알 발사</a:t>
            </a:r>
          </a:p>
          <a:p>
            <a:pPr marL="0" indent="0" fontAlgn="base">
              <a:buNone/>
            </a:pPr>
            <a:r>
              <a:rPr lang="en-US" altLang="ko-KR" b="1" dirty="0"/>
              <a:t>Star (</a:t>
            </a:r>
            <a:r>
              <a:rPr lang="ko-KR" altLang="en-US" b="1" dirty="0"/>
              <a:t>배경 별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fontAlgn="base"/>
            <a:r>
              <a:rPr lang="ko-KR" altLang="en-US" dirty="0"/>
              <a:t>우주 느낌을 위한 배경 장식</a:t>
            </a:r>
          </a:p>
          <a:p>
            <a:pPr fontAlgn="base"/>
            <a:r>
              <a:rPr lang="ko-KR" altLang="en-US" dirty="0" err="1"/>
              <a:t>랜덤한</a:t>
            </a:r>
            <a:r>
              <a:rPr lang="ko-KR" altLang="en-US" dirty="0"/>
              <a:t> 위치</a:t>
            </a:r>
            <a:r>
              <a:rPr lang="en-US" altLang="ko-KR" dirty="0"/>
              <a:t>, </a:t>
            </a:r>
            <a:r>
              <a:rPr lang="ko-KR" altLang="en-US" dirty="0"/>
              <a:t>속도로 아래로 떨어짐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17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616A-0F62-3605-FE9B-FE5651D6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025A-C8EF-502A-B129-D6AD579A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소스</a:t>
            </a:r>
            <a:r>
              <a:rPr lang="en-US" altLang="ko-KR" dirty="0"/>
              <a:t>(</a:t>
            </a:r>
            <a:r>
              <a:rPr lang="ko-KR" altLang="en-US" dirty="0"/>
              <a:t>업그레이드 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8D74C-B9B4-A6FA-7850-A1F6A7315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8559"/>
            <a:ext cx="9864576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600" b="1" dirty="0"/>
              <a:t>상점 시스템</a:t>
            </a:r>
          </a:p>
          <a:p>
            <a:pPr fontAlgn="base"/>
            <a:r>
              <a:rPr lang="en-US" altLang="ko-KR" sz="1600" dirty="0"/>
              <a:t>S </a:t>
            </a:r>
            <a:r>
              <a:rPr lang="ko-KR" altLang="en-US" sz="1600" dirty="0"/>
              <a:t>키로 상점을 열거나 닫을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코인을 사용하여</a:t>
            </a:r>
            <a:r>
              <a:rPr lang="en-US" altLang="ko-KR" sz="1600" dirty="0"/>
              <a:t>: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1: </a:t>
            </a:r>
            <a:r>
              <a:rPr lang="ko-KR" altLang="en-US" sz="1600" dirty="0"/>
              <a:t>생명 회복 </a:t>
            </a:r>
            <a:r>
              <a:rPr lang="en-US" altLang="ko-KR" sz="1600" dirty="0"/>
              <a:t>(5</a:t>
            </a:r>
            <a:r>
              <a:rPr lang="ko-KR" altLang="en-US" sz="1600" dirty="0"/>
              <a:t>코인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2: </a:t>
            </a:r>
            <a:r>
              <a:rPr lang="ko-KR" altLang="en-US" sz="1600" dirty="0"/>
              <a:t>총알 강화 </a:t>
            </a:r>
            <a:r>
              <a:rPr lang="en-US" altLang="ko-KR" sz="1600" dirty="0"/>
              <a:t>(10</a:t>
            </a:r>
            <a:r>
              <a:rPr lang="ko-KR" altLang="en-US" sz="1600" dirty="0"/>
              <a:t>코인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더블샷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en-US" altLang="ko-KR" sz="1600" b="1" dirty="0"/>
              <a:t>6. </a:t>
            </a:r>
            <a:r>
              <a:rPr lang="ko-KR" altLang="en-US" sz="1600" b="1" dirty="0"/>
              <a:t>게임 루프 흐름 요약</a:t>
            </a:r>
          </a:p>
          <a:p>
            <a:pPr fontAlgn="base"/>
            <a:r>
              <a:rPr lang="ko-KR" altLang="en-US" sz="1600" dirty="0"/>
              <a:t>이벤트 처리 </a:t>
            </a:r>
            <a:r>
              <a:rPr lang="en-US" altLang="ko-KR" sz="1600" dirty="0"/>
              <a:t>(QUIT, </a:t>
            </a:r>
            <a:r>
              <a:rPr lang="ko-KR" altLang="en-US" sz="1600" dirty="0"/>
              <a:t>키 입력 등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키 입력에 따라 이동 및 자동 발사 처리</a:t>
            </a:r>
          </a:p>
          <a:p>
            <a:pPr fontAlgn="base"/>
            <a:r>
              <a:rPr lang="ko-KR" altLang="en-US" sz="1600" dirty="0"/>
              <a:t>적 생성 및 이동</a:t>
            </a:r>
            <a:r>
              <a:rPr lang="en-US" altLang="ko-KR" sz="1600" dirty="0"/>
              <a:t>, </a:t>
            </a:r>
            <a:r>
              <a:rPr lang="ko-KR" altLang="en-US" sz="1600" dirty="0"/>
              <a:t>총알 발사</a:t>
            </a:r>
          </a:p>
          <a:p>
            <a:pPr fontAlgn="base"/>
            <a:r>
              <a:rPr lang="ko-KR" altLang="en-US" sz="1600" dirty="0"/>
              <a:t>충돌 검사로 체력 감소 및 점수 증가</a:t>
            </a:r>
          </a:p>
          <a:p>
            <a:pPr fontAlgn="base"/>
            <a:r>
              <a:rPr lang="ko-KR" altLang="en-US" sz="1600" dirty="0"/>
              <a:t>모든 객체 이동 및 화면 그리기</a:t>
            </a:r>
          </a:p>
          <a:p>
            <a:pPr fontAlgn="base"/>
            <a:r>
              <a:rPr lang="en-US" altLang="ko-KR" sz="1600" dirty="0"/>
              <a:t>60FPS</a:t>
            </a:r>
            <a:r>
              <a:rPr lang="ko-KR" altLang="en-US" sz="1600" dirty="0"/>
              <a:t>로 화면 갱신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F6422-26E1-A3DB-7D06-DE3C343D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68D45-EAE4-1C86-4BB6-EC99517FBE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2025810029 </a:t>
            </a:r>
            <a:r>
              <a:rPr lang="ko-KR" altLang="en-US" dirty="0"/>
              <a:t>문재후</a:t>
            </a:r>
            <a:endParaRPr lang="en-US" altLang="ko-KR" sz="1800" dirty="0"/>
          </a:p>
          <a:p>
            <a:r>
              <a:rPr lang="ko-KR" altLang="en-US" sz="1800" dirty="0"/>
              <a:t>팀장</a:t>
            </a:r>
            <a:endParaRPr lang="en-US" altLang="ko-KR" sz="1800" dirty="0"/>
          </a:p>
          <a:p>
            <a:r>
              <a:rPr lang="ko-KR" altLang="en-US" sz="1800" dirty="0"/>
              <a:t>게임 아이디어 </a:t>
            </a:r>
            <a:endParaRPr lang="en-US" altLang="ko-KR" sz="1800" dirty="0"/>
          </a:p>
          <a:p>
            <a:r>
              <a:rPr lang="ko-KR" altLang="en-US" sz="1800" dirty="0"/>
              <a:t>코드 피드백</a:t>
            </a:r>
            <a:endParaRPr lang="en-US" altLang="ko-KR" sz="1800" dirty="0"/>
          </a:p>
          <a:p>
            <a:r>
              <a:rPr lang="ko-KR" altLang="en-US" sz="1800" dirty="0"/>
              <a:t>보고서 작성 및 </a:t>
            </a:r>
            <a:r>
              <a:rPr lang="en-US" altLang="ko-KR" sz="1800" dirty="0"/>
              <a:t>ppt </a:t>
            </a:r>
            <a:r>
              <a:rPr lang="ko-KR" altLang="en-US" sz="1800" dirty="0"/>
              <a:t>제작</a:t>
            </a:r>
            <a:endParaRPr lang="en-US" altLang="ko-KR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7484B-C97F-B8E9-D469-914A82690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2025810045 </a:t>
            </a:r>
            <a:r>
              <a:rPr lang="ko-KR" altLang="en-US" dirty="0" err="1"/>
              <a:t>안정우</a:t>
            </a:r>
            <a:endParaRPr lang="en-US" altLang="ko-KR" dirty="0"/>
          </a:p>
          <a:p>
            <a:r>
              <a:rPr lang="ko-KR" altLang="en-US" sz="1800" dirty="0"/>
              <a:t>게임 아이디어</a:t>
            </a:r>
            <a:endParaRPr lang="en-US" altLang="ko-KR" sz="1800" dirty="0"/>
          </a:p>
          <a:p>
            <a:r>
              <a:rPr lang="ko-KR" altLang="en-US" sz="1800" dirty="0"/>
              <a:t>프로그래밍</a:t>
            </a:r>
            <a:endParaRPr lang="en-US" altLang="ko-KR" sz="1800" dirty="0"/>
          </a:p>
          <a:p>
            <a:r>
              <a:rPr lang="ko-KR" altLang="en-US" sz="1800" dirty="0"/>
              <a:t>코드 피드백</a:t>
            </a:r>
          </a:p>
        </p:txBody>
      </p:sp>
    </p:spTree>
    <p:extLst>
      <p:ext uri="{BB962C8B-B14F-4D97-AF65-F5344CB8AC3E}">
        <p14:creationId xmlns:p14="http://schemas.microsoft.com/office/powerpoint/2010/main" val="181659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8A6B7-965B-66CC-5A4C-8061811A4E40}"/>
              </a:ext>
            </a:extLst>
          </p:cNvPr>
          <p:cNvSpPr txBox="1"/>
          <p:nvPr/>
        </p:nvSpPr>
        <p:spPr>
          <a:xfrm>
            <a:off x="4283565" y="2890486"/>
            <a:ext cx="382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</a:t>
            </a:r>
            <a:endParaRPr lang="ko-KR" altLang="en-US" sz="54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9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414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ADLaM Display</vt:lpstr>
      <vt:lpstr>Arial</vt:lpstr>
      <vt:lpstr>Office 테마</vt:lpstr>
      <vt:lpstr>Galaxian Shooting project</vt:lpstr>
      <vt:lpstr>프로젝트 개요</vt:lpstr>
      <vt:lpstr>기능</vt:lpstr>
      <vt:lpstr>개발 동기</vt:lpstr>
      <vt:lpstr>기존과의 차이점</vt:lpstr>
      <vt:lpstr>사용한 소스(업그레이드 내용)</vt:lpstr>
      <vt:lpstr>사용한 소스(업그레이드 내용)</vt:lpstr>
      <vt:lpstr>구성원 역할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문재후</dc:creator>
  <cp:lastModifiedBy>문재후</cp:lastModifiedBy>
  <cp:revision>3</cp:revision>
  <dcterms:created xsi:type="dcterms:W3CDTF">2025-06-04T13:39:18Z</dcterms:created>
  <dcterms:modified xsi:type="dcterms:W3CDTF">2025-06-04T14:53:34Z</dcterms:modified>
</cp:coreProperties>
</file>