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3-8C71-4F75-B874-74E192204623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정의서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73584"/>
              </p:ext>
            </p:extLst>
          </p:nvPr>
        </p:nvGraphicFramePr>
        <p:xfrm>
          <a:off x="1615440" y="4201319"/>
          <a:ext cx="9410700" cy="115824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097480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version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작성자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날짜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홍길동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최초작성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각종 문제들이 적혀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2021.01.01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김영수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문제는 없다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2021.03.01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0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77577"/>
              </p:ext>
            </p:extLst>
          </p:nvPr>
        </p:nvGraphicFramePr>
        <p:xfrm>
          <a:off x="1882137" y="1824962"/>
          <a:ext cx="8427726" cy="4356636"/>
        </p:xfrm>
        <a:graphic>
          <a:graphicData uri="http://schemas.openxmlformats.org/drawingml/2006/table">
            <a:tbl>
              <a:tblPr/>
              <a:tblGrid>
                <a:gridCol w="1404621">
                  <a:extLst>
                    <a:ext uri="{9D8B030D-6E8A-4147-A177-3AD203B41FA5}">
                      <a16:colId xmlns:a16="http://schemas.microsoft.com/office/drawing/2014/main" val="863562177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4080921542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945458656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225685614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2612991923"/>
                    </a:ext>
                  </a:extLst>
                </a:gridCol>
                <a:gridCol w="1404621">
                  <a:extLst>
                    <a:ext uri="{9D8B030D-6E8A-4147-A177-3AD203B41FA5}">
                      <a16:colId xmlns:a16="http://schemas.microsoft.com/office/drawing/2014/main" val="3768694311"/>
                    </a:ext>
                  </a:extLst>
                </a:gridCol>
              </a:tblGrid>
              <a:tr h="3076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대메뉴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중메뉴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Screen 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Page title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설명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  <a:r>
                        <a:rPr lang="en-US" altLang="ko-KR" sz="900" b="1" dirty="0">
                          <a:effectLst/>
                        </a:rPr>
                        <a:t>, </a:t>
                      </a:r>
                      <a:r>
                        <a:rPr lang="ko-KR" altLang="en-US" sz="900" b="1" dirty="0" err="1">
                          <a:effectLst/>
                        </a:rPr>
                        <a:t>관계화면</a:t>
                      </a:r>
                      <a:r>
                        <a:rPr lang="en-US" altLang="ko-KR" sz="900" b="1" dirty="0">
                          <a:effectLst/>
                        </a:rPr>
                        <a:t>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19648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oo</a:t>
                      </a:r>
                      <a:r>
                        <a:rPr lang="ko-KR" altLang="en-US" sz="900">
                          <a:effectLst/>
                        </a:rPr>
                        <a:t>상품별 주문 생성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4041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1862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UI-A-1113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선택팝업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42149"/>
                  </a:ext>
                </a:extLst>
              </a:tr>
              <a:tr h="43952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UI-A-1114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기타 팝업</a:t>
                      </a:r>
                      <a:r>
                        <a:rPr lang="en-US" altLang="ko-KR" sz="900">
                          <a:effectLst/>
                        </a:rPr>
                        <a:t>(9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생성에 필요한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52341"/>
                  </a:ext>
                </a:extLst>
              </a:tr>
              <a:tr h="57138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배차 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주문현황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전체 배차 현황을 확인할 수 있음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488"/>
                  </a:ext>
                </a:extLst>
              </a:tr>
              <a:tr h="43952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변경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취소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주문수정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수정 및 배차 변경 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5557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UI-A-1213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제품입력팝업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신규제품 입력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9929"/>
                  </a:ext>
                </a:extLst>
              </a:tr>
              <a:tr h="57138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UI-A-1214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기타팝업</a:t>
                      </a:r>
                      <a:r>
                        <a:rPr lang="en-US" altLang="ko-KR" sz="900">
                          <a:effectLst/>
                        </a:rPr>
                        <a:t>(7</a:t>
                      </a:r>
                      <a:r>
                        <a:rPr lang="ko-KR" altLang="en-US" sz="900">
                          <a:effectLst/>
                        </a:rPr>
                        <a:t>개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주문 변경 및 취소에 필요한 각종 팝업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92725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B2B</a:t>
                      </a:r>
                      <a:r>
                        <a:rPr lang="ko-KR" altLang="en-US" sz="900">
                          <a:effectLst/>
                        </a:rPr>
                        <a:t>고객채권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UI-A-1311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채권 현황 조회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19720"/>
                  </a:ext>
                </a:extLst>
              </a:tr>
              <a:tr h="307670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trike="sngStrike" baseline="0" dirty="0">
                          <a:effectLst/>
                        </a:rPr>
                        <a:t>UI-A-1312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strike="sngStrike" baseline="0" dirty="0">
                          <a:effectLst/>
                        </a:rPr>
                        <a:t>B2B</a:t>
                      </a:r>
                      <a:r>
                        <a:rPr lang="ko-KR" altLang="en-US" sz="900" strike="sngStrike" baseline="0" dirty="0">
                          <a:effectLst/>
                        </a:rPr>
                        <a:t>고객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trike="sngStrike" baseline="0" dirty="0">
                          <a:effectLst/>
                        </a:rPr>
                        <a:t>고객지원현황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삭제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55152"/>
                  </a:ext>
                </a:extLst>
              </a:tr>
              <a:tr h="175812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13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140" y="69342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스크린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45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3511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44980"/>
            <a:ext cx="71628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93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83206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5765"/>
              </p:ext>
            </p:extLst>
          </p:nvPr>
        </p:nvGraphicFramePr>
        <p:xfrm>
          <a:off x="1519860" y="1874183"/>
          <a:ext cx="9152280" cy="4401404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사용자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썸네일사진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수정시</a:t>
                      </a:r>
                      <a:r>
                        <a:rPr lang="ko-KR" altLang="en-US" sz="1100" dirty="0" smtClean="0">
                          <a:effectLst/>
                        </a:rPr>
                        <a:t> 수정 반영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썸네일클릭</a:t>
                      </a:r>
                      <a:r>
                        <a:rPr lang="en-US" altLang="ko-KR" sz="1100" dirty="0">
                          <a:effectLst/>
                        </a:rPr>
                        <a:t>:No:</a:t>
                      </a:r>
                      <a:r>
                        <a:rPr lang="ko-KR" altLang="en-US" sz="1100" dirty="0" err="1">
                          <a:effectLst/>
                        </a:rPr>
                        <a:t>수정클릭</a:t>
                      </a:r>
                      <a:r>
                        <a:rPr lang="en-US" altLang="ko-KR" sz="1100" dirty="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있는 선생님 </a:t>
                      </a:r>
                      <a:r>
                        <a:rPr lang="ko-KR" altLang="en-US" sz="1100" dirty="0" smtClean="0">
                          <a:effectLst/>
                        </a:rPr>
                        <a:t>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</a:t>
                      </a:r>
                      <a:r>
                        <a:rPr lang="ko-KR" altLang="en-US" sz="1100" dirty="0" smtClean="0">
                          <a:effectLst/>
                        </a:rPr>
                        <a:t>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수정에서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</a:t>
                      </a:r>
                      <a:r>
                        <a:rPr lang="ko-KR" altLang="en-US" sz="1100" dirty="0" smtClean="0">
                          <a:effectLst/>
                        </a:rPr>
                        <a:t>있는</a:t>
                      </a:r>
                      <a:r>
                        <a:rPr lang="ko-KR" altLang="en-US" sz="1100" baseline="0" dirty="0" smtClean="0">
                          <a:effectLst/>
                        </a:rPr>
                        <a:t> 선생님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</a:rPr>
                        <a:t>반영이 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8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461</Words>
  <Application>Microsoft Office PowerPoint</Application>
  <PresentationFormat>와이드스크린</PresentationFormat>
  <Paragraphs>166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화면 정의서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정의서</dc:title>
  <dc:creator>multicampus</dc:creator>
  <cp:lastModifiedBy>multicampus</cp:lastModifiedBy>
  <cp:revision>11</cp:revision>
  <dcterms:created xsi:type="dcterms:W3CDTF">2020-12-22T01:47:24Z</dcterms:created>
  <dcterms:modified xsi:type="dcterms:W3CDTF">2020-12-22T04:40:34Z</dcterms:modified>
</cp:coreProperties>
</file>