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4" r:id="rId2"/>
    <p:sldMasterId id="2147483724" r:id="rId3"/>
    <p:sldMasterId id="2147483735" r:id="rId4"/>
  </p:sldMasterIdLst>
  <p:notesMasterIdLst>
    <p:notesMasterId r:id="rId6"/>
  </p:notesMasterIdLst>
  <p:handoutMasterIdLst>
    <p:handoutMasterId r:id="rId7"/>
  </p:handoutMasterIdLst>
  <p:sldIdLst>
    <p:sldId id="475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162" userDrawn="1">
          <p15:clr>
            <a:srgbClr val="A4A3A4"/>
          </p15:clr>
        </p15:guide>
        <p15:guide id="5" pos="6834" userDrawn="1">
          <p15:clr>
            <a:srgbClr val="A4A3A4"/>
          </p15:clr>
        </p15:guide>
        <p15:guide id="6" pos="846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66"/>
    <a:srgbClr val="000000"/>
    <a:srgbClr val="B7F8B8"/>
    <a:srgbClr val="08540A"/>
    <a:srgbClr val="FFD650"/>
    <a:srgbClr val="FEC200"/>
    <a:srgbClr val="FFEDB3"/>
    <a:srgbClr val="CC0066"/>
    <a:srgbClr val="5E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429" autoAdjust="0"/>
  </p:normalViewPr>
  <p:slideViewPr>
    <p:cSldViewPr snapToGrid="0" showGuides="1">
      <p:cViewPr varScale="1">
        <p:scale>
          <a:sx n="93" d="100"/>
          <a:sy n="93" d="100"/>
        </p:scale>
        <p:origin x="312" y="84"/>
      </p:cViewPr>
      <p:guideLst>
        <p:guide orient="horz" pos="1162"/>
        <p:guide pos="6834"/>
        <p:guide pos="846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E5DA6-9A34-4C9C-807F-11AFDB1C0A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133D3-2EAD-4B50-B0FA-7C0A66250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6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D6A2-8E60-4FE3-BE44-B2C73DF3F048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999A5-4C95-4C74-A0AA-5FA00C54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4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999A5-4C95-4C74-A0AA-5FA00C54F9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4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6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5" r="20846" b="78806"/>
          <a:stretch/>
        </p:blipFill>
        <p:spPr>
          <a:xfrm>
            <a:off x="5836666" y="3957987"/>
            <a:ext cx="3762799" cy="2924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5"/>
            <a:ext cx="2371636" cy="888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8951"/>
            <a:endParaRPr lang="ko-KR" altLang="en-US" sz="1535" dirty="0">
              <a:solidFill>
                <a:prstClr val="whit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11781" b="1207"/>
          <a:stretch/>
        </p:blipFill>
        <p:spPr>
          <a:xfrm>
            <a:off x="6969721" y="4135879"/>
            <a:ext cx="3538959" cy="2245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4" y="4627266"/>
            <a:ext cx="1972641" cy="738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A07DC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2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38951"/>
            <a:r>
              <a:rPr lang="en-US" altLang="ko-KR" sz="1051" dirty="0">
                <a:solidFill>
                  <a:srgbClr val="A07DC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A07DC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3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" y="0"/>
            <a:ext cx="5032497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8951"/>
            <a:endParaRPr lang="ko-KR" altLang="en-US" sz="1535" dirty="0">
              <a:solidFill>
                <a:prstClr val="whit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11781"/>
          <a:stretch/>
        </p:blipFill>
        <p:spPr>
          <a:xfrm>
            <a:off x="1" y="5300788"/>
            <a:ext cx="2530152" cy="15845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4"/>
            <a:ext cx="1506629" cy="56439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3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38951"/>
            <a:r>
              <a:rPr lang="en-US" altLang="ko-KR" sz="3600" dirty="0">
                <a:solidFill>
                  <a:prstClr val="white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prstClr val="white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5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38951"/>
            <a:r>
              <a:rPr lang="en-US" altLang="ko-KR" sz="1000" dirty="0">
                <a:solidFill>
                  <a:prstClr val="white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prstClr val="white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80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1505" y="4617133"/>
            <a:ext cx="3005499" cy="22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5"/>
            <a:ext cx="2371636" cy="88842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546950" y="748241"/>
            <a:ext cx="2927789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특화 프로젝트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86" y="5138021"/>
            <a:ext cx="2300657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5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8951"/>
            <a:endParaRPr lang="ko-KR" altLang="en-US" sz="1535" dirty="0">
              <a:solidFill>
                <a:prstClr val="whit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11781" b="1574"/>
          <a:stretch/>
        </p:blipFill>
        <p:spPr>
          <a:xfrm>
            <a:off x="6668823" y="4617133"/>
            <a:ext cx="3598843" cy="2240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74" y="4700339"/>
            <a:ext cx="2149525" cy="80522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546950" y="748241"/>
            <a:ext cx="2927789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특화 프로젝트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5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11781"/>
          <a:stretch/>
        </p:blipFill>
        <p:spPr>
          <a:xfrm>
            <a:off x="0" y="5228162"/>
            <a:ext cx="2628000" cy="1645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5146639"/>
            <a:ext cx="2518609" cy="1711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7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3" y="396936"/>
            <a:ext cx="1353869" cy="470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3" y="396936"/>
            <a:ext cx="1353869" cy="4705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6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35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820" y="797351"/>
            <a:ext cx="10515600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9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" y="700"/>
            <a:ext cx="12191456" cy="68573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9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34" y="5157192"/>
            <a:ext cx="2483628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7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4347"/>
            <a:ext cx="12192000" cy="1139091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16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0"/>
            <a:ext cx="12191107" cy="68571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2" y="396934"/>
            <a:ext cx="1353869" cy="4705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77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0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820" y="797349"/>
            <a:ext cx="10515600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6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F69E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1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1" dirty="0">
                <a:solidFill>
                  <a:srgbClr val="F69E4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F69E4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7203815" y="4135879"/>
            <a:ext cx="3057571" cy="2245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3" y="4627264"/>
            <a:ext cx="1972641" cy="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75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5032497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1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5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1" y="5131111"/>
            <a:ext cx="2353012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5" y="5589282"/>
            <a:ext cx="1506629" cy="5643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5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5705257" y="3801102"/>
            <a:ext cx="4183604" cy="3072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3"/>
            <a:ext cx="2371636" cy="8884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3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62" rtl="0" eaLnBrk="1" latinLnBrk="0" hangingPunct="1">
              <a:defRPr/>
            </a:pPr>
            <a:r>
              <a:rPr lang="en-US" altLang="ko-KR" sz="751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1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85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62">
              <a:defRPr/>
            </a:pPr>
            <a:r>
              <a:rPr lang="en-US" altLang="ko-KR" sz="751" b="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1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92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764704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/>
          </a:p>
        </p:txBody>
      </p:sp>
    </p:spTree>
    <p:extLst>
      <p:ext uri="{BB962C8B-B14F-4D97-AF65-F5344CB8AC3E}">
        <p14:creationId xmlns:p14="http://schemas.microsoft.com/office/powerpoint/2010/main" val="302789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" y="698"/>
            <a:ext cx="12191456" cy="68573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6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" y="698"/>
            <a:ext cx="12191456" cy="68573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820" y="797348"/>
            <a:ext cx="10515600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9367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solidFill>
                <a:srgbClr val="4F81BD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2DCDE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1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1" dirty="0">
                <a:solidFill>
                  <a:srgbClr val="2DCDE3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2DCDE3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5191" y="4135879"/>
            <a:ext cx="3227600" cy="2245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3" y="4627264"/>
            <a:ext cx="1972641" cy="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9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5032497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1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5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34" y="5157192"/>
            <a:ext cx="2483628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5" y="5589282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2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539" y="1637482"/>
            <a:ext cx="2712987" cy="1261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삼성 청년</a:t>
            </a:r>
            <a:endParaRPr lang="en-US" altLang="ko-KR" sz="4100" b="1" spc="-51" dirty="0">
              <a:solidFill>
                <a:schemeClr val="bg1"/>
              </a:solidFill>
              <a:latin typeface="삼성긴고딕OTF ExtraBold" panose="020B0600000101010101" pitchFamily="34" charset="-127"/>
              <a:ea typeface="삼성긴고딕OTF ExtraBold" panose="020B0600000101010101" pitchFamily="34" charset="-127"/>
            </a:endParaRPr>
          </a:p>
          <a:p>
            <a:r>
              <a:rPr lang="en-US" altLang="ko-KR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SW </a:t>
            </a:r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아카데미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2839" y="3672562"/>
            <a:ext cx="4565707" cy="3210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3"/>
            <a:ext cx="2371636" cy="8884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5" y="301454"/>
            <a:ext cx="981949" cy="6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63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0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7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62" rtl="0" eaLnBrk="1" latinLnBrk="0" hangingPunct="1">
              <a:defRPr/>
            </a:pPr>
            <a:r>
              <a:rPr lang="en-US" altLang="ko-KR" sz="751" b="0" kern="1200" spc="0" baseline="0" dirty="0">
                <a:solidFill>
                  <a:srgbClr val="77777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SSAFY</a:t>
            </a:r>
            <a:endParaRPr lang="ko-KR" altLang="en-US" sz="751" b="0" kern="1200" spc="0" baseline="0" dirty="0">
              <a:solidFill>
                <a:srgbClr val="77777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16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3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62">
              <a:defRPr/>
            </a:pPr>
            <a:r>
              <a:rPr lang="en-US" altLang="ko-KR" sz="751" b="0" spc="0" baseline="0" dirty="0">
                <a:solidFill>
                  <a:srgbClr val="77777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SW Academy For Youth</a:t>
            </a:r>
            <a:endParaRPr lang="ko-KR" altLang="en-US" sz="751" b="0" spc="0" baseline="0" dirty="0">
              <a:solidFill>
                <a:srgbClr val="77777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36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408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-105545"/>
            <a:ext cx="12191107" cy="6963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05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-105545"/>
            <a:ext cx="12191107" cy="6963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820" y="797348"/>
            <a:ext cx="10515600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56119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5E92C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3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1" dirty="0">
                <a:solidFill>
                  <a:srgbClr val="5E92CE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5E92CE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229" y="4077073"/>
            <a:ext cx="3094532" cy="2324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4" y="4627264"/>
            <a:ext cx="1972641" cy="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71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637"/>
            <a:ext cx="12192000" cy="834079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5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5032497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3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6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" y="5049181"/>
            <a:ext cx="2408505" cy="18088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5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1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539" y="1637485"/>
            <a:ext cx="2712987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삼성 청년</a:t>
            </a:r>
            <a:endParaRPr lang="en-US" altLang="ko-KR" sz="4100" b="1" spc="-51" dirty="0">
              <a:solidFill>
                <a:schemeClr val="bg1"/>
              </a:solidFill>
              <a:latin typeface="삼성긴고딕OTF ExtraBold" panose="020B0600000101010101" pitchFamily="34" charset="-127"/>
              <a:ea typeface="삼성긴고딕OTF ExtraBold" panose="020B0600000101010101" pitchFamily="34" charset="-127"/>
            </a:endParaRPr>
          </a:p>
          <a:p>
            <a:r>
              <a:rPr lang="en-US" altLang="ko-KR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SW </a:t>
            </a:r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아카데미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2471" y="3681032"/>
            <a:ext cx="4249192" cy="3191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5"/>
            <a:ext cx="2371636" cy="8884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8" y="397836"/>
            <a:ext cx="845953" cy="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10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" y="698"/>
            <a:ext cx="12191456" cy="68573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59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62" rtl="0" eaLnBrk="1" latinLnBrk="0" hangingPunct="1">
              <a:defRPr/>
            </a:pPr>
            <a:r>
              <a:rPr lang="en-US" altLang="ko-KR" sz="751" b="0" kern="1200" spc="0" baseline="0" dirty="0">
                <a:solidFill>
                  <a:srgbClr val="77777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SSAFY</a:t>
            </a:r>
            <a:endParaRPr lang="ko-KR" altLang="en-US" sz="751" b="0" kern="1200" spc="0" baseline="0" dirty="0">
              <a:solidFill>
                <a:srgbClr val="77777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5"/>
            <a:ext cx="2371636" cy="888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1" t="2047" r="14824" b="77641"/>
          <a:stretch/>
        </p:blipFill>
        <p:spPr>
          <a:xfrm>
            <a:off x="5767213" y="3890995"/>
            <a:ext cx="3762797" cy="2967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31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1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1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4" y="6563336"/>
            <a:ext cx="3335197" cy="115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62">
              <a:defRPr/>
            </a:pPr>
            <a:r>
              <a:rPr lang="en-US" altLang="ko-KR" sz="751" b="0" spc="0" baseline="0" dirty="0">
                <a:solidFill>
                  <a:srgbClr val="77777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SW Academy For Youth</a:t>
            </a:r>
            <a:endParaRPr lang="ko-KR" altLang="en-US" sz="751" b="0" spc="0" baseline="0" dirty="0">
              <a:solidFill>
                <a:srgbClr val="77777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080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5014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-105545"/>
            <a:ext cx="12191107" cy="6963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0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5E92C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1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1" dirty="0">
                <a:solidFill>
                  <a:srgbClr val="5E92CE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5E92CE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229" y="4077072"/>
            <a:ext cx="3094532" cy="2324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3" y="4627264"/>
            <a:ext cx="1972641" cy="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634"/>
            <a:ext cx="12192000" cy="834079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6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5032497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1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5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" y="5049181"/>
            <a:ext cx="2408505" cy="18088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5" y="5589282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009539" y="1637481"/>
            <a:ext cx="2712987" cy="2555748"/>
            <a:chOff x="773595" y="1637480"/>
            <a:chExt cx="2204302" cy="2555747"/>
          </a:xfrm>
        </p:grpSpPr>
        <p:sp>
          <p:nvSpPr>
            <p:cNvPr id="14" name="TextBox 13"/>
            <p:cNvSpPr txBox="1"/>
            <p:nvPr/>
          </p:nvSpPr>
          <p:spPr>
            <a:xfrm>
              <a:off x="773595" y="1637480"/>
              <a:ext cx="2204302" cy="12618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100" b="1" spc="-51" dirty="0">
                  <a:solidFill>
                    <a:schemeClr val="bg1"/>
                  </a:solidFill>
                  <a:latin typeface="삼성긴고딕OTF ExtraBold" panose="020B0600000101010101" pitchFamily="34" charset="-127"/>
                  <a:ea typeface="삼성긴고딕OTF ExtraBold" panose="020B0600000101010101" pitchFamily="34" charset="-127"/>
                </a:rPr>
                <a:t>삼성 청년</a:t>
              </a:r>
              <a:endParaRPr lang="en-US" altLang="ko-KR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endParaRPr>
            </a:p>
            <a:p>
              <a:r>
                <a:rPr lang="en-US" altLang="ko-KR" sz="4100" b="1" spc="-51" dirty="0">
                  <a:solidFill>
                    <a:schemeClr val="bg1"/>
                  </a:solidFill>
                  <a:latin typeface="삼성긴고딕OTF ExtraBold" panose="020B0600000101010101" pitchFamily="34" charset="-127"/>
                  <a:ea typeface="삼성긴고딕OTF ExtraBold" panose="020B0600000101010101" pitchFamily="34" charset="-127"/>
                </a:rPr>
                <a:t>SW </a:t>
              </a:r>
              <a:r>
                <a:rPr lang="ko-KR" altLang="en-US" sz="4100" b="1" spc="-51" dirty="0">
                  <a:solidFill>
                    <a:schemeClr val="bg1"/>
                  </a:solidFill>
                  <a:latin typeface="삼성긴고딕OTF ExtraBold" panose="020B0600000101010101" pitchFamily="34" charset="-127"/>
                  <a:ea typeface="삼성긴고딕OTF ExtraBold" panose="020B0600000101010101" pitchFamily="34" charset="-127"/>
                </a:rPr>
                <a:t>아카데미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170" y="3931617"/>
              <a:ext cx="614751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700" dirty="0">
                  <a:solidFill>
                    <a:schemeClr val="bg1"/>
                  </a:solidFill>
                  <a:latin typeface="삼성긴고딕OTF ExtraBold" panose="020B0600000101010101" pitchFamily="34" charset="-127"/>
                  <a:ea typeface="삼성긴고딕OTF ExtraBold" panose="020B0600000101010101" pitchFamily="34" charset="-127"/>
                </a:rPr>
                <a:t>2019. 12</a:t>
              </a:r>
              <a:endParaRPr lang="ko-KR" altLang="en-US" sz="1700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81D049-6D58-4397-B3AE-12CA0AC48723}"/>
                </a:ext>
              </a:extLst>
            </p:cNvPr>
            <p:cNvSpPr txBox="1"/>
            <p:nvPr/>
          </p:nvSpPr>
          <p:spPr>
            <a:xfrm>
              <a:off x="787030" y="3539492"/>
              <a:ext cx="953386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7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교육안내자료</a:t>
              </a:r>
            </a:p>
          </p:txBody>
        </p:sp>
      </p:grpSp>
      <p:pic>
        <p:nvPicPr>
          <p:cNvPr id="17" name="Picture 2" descr="C:\Users\Administrator\Desktop\무제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8" y="298375"/>
            <a:ext cx="1041917" cy="55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42469" y="3681029"/>
            <a:ext cx="4249192" cy="3191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3"/>
            <a:ext cx="2371636" cy="8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" y="698"/>
            <a:ext cx="12191456" cy="68573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3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4347"/>
            <a:ext cx="12192000" cy="1139091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20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0"/>
            <a:ext cx="12191107" cy="68571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2" y="396934"/>
            <a:ext cx="1353869" cy="4705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FFD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1" t="2047" r="14824" b="77641"/>
          <a:stretch/>
        </p:blipFill>
        <p:spPr>
          <a:xfrm>
            <a:off x="0" y="5003185"/>
            <a:ext cx="2352302" cy="18548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6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0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7" y="900821"/>
            <a:ext cx="877555" cy="3050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820" y="797349"/>
            <a:ext cx="10515600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2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" name="직선 화살표 연결선 7"/>
          <p:cNvCxnSpPr/>
          <p:nvPr userDrawn="1"/>
        </p:nvCxnSpPr>
        <p:spPr>
          <a:xfrm flipV="1">
            <a:off x="-19141" y="694685"/>
            <a:ext cx="1772308" cy="11180"/>
          </a:xfrm>
          <a:prstGeom prst="straightConnector1">
            <a:avLst/>
          </a:prstGeom>
          <a:ln w="38100">
            <a:solidFill>
              <a:srgbClr val="F69E4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95356" y="908721"/>
            <a:ext cx="469680" cy="161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1" dirty="0">
                <a:solidFill>
                  <a:srgbClr val="F69E47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Chapter</a:t>
            </a:r>
            <a:endParaRPr lang="ko-KR" altLang="en-US" sz="1051" dirty="0">
              <a:solidFill>
                <a:srgbClr val="F69E47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7203815" y="4135879"/>
            <a:ext cx="3057571" cy="2245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73" y="4627264"/>
            <a:ext cx="1972641" cy="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5032497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" name="직선 화살표 연결선 6"/>
          <p:cNvCxnSpPr/>
          <p:nvPr userDrawn="1"/>
        </p:nvCxnSpPr>
        <p:spPr>
          <a:xfrm>
            <a:off x="-19141" y="3429000"/>
            <a:ext cx="4298324" cy="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769891" y="2775893"/>
            <a:ext cx="22797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0125" y="3509319"/>
            <a:ext cx="2199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Segoe UI" pitchFamily="34" charset="0"/>
                <a:ea typeface="삼성긴고딕OTF Regular" panose="020B0600000101010101" pitchFamily="34" charset="-127"/>
                <a:cs typeface="Segoe UI" pitchFamily="34" charset="0"/>
              </a:rPr>
              <a:t>Samsung Software Academy For Youth</a:t>
            </a:r>
            <a:endParaRPr lang="ko-KR" altLang="en-US" sz="1000" dirty="0">
              <a:solidFill>
                <a:schemeClr val="bg1"/>
              </a:solidFill>
              <a:latin typeface="Segoe UI" pitchFamily="34" charset="0"/>
              <a:ea typeface="삼성긴고딕OTF Regular" panose="020B0600000101010101" pitchFamily="34" charset="-127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1" y="5131111"/>
            <a:ext cx="2353012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5" y="5589282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6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539" y="1637482"/>
            <a:ext cx="2712987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삼성 청년</a:t>
            </a:r>
            <a:endParaRPr lang="en-US" altLang="ko-KR" sz="4100" b="1" spc="-51" dirty="0">
              <a:solidFill>
                <a:schemeClr val="bg1"/>
              </a:solidFill>
              <a:latin typeface="삼성긴고딕OTF ExtraBold" panose="020B0600000101010101" pitchFamily="34" charset="-127"/>
              <a:ea typeface="삼성긴고딕OTF ExtraBold" panose="020B0600000101010101" pitchFamily="34" charset="-127"/>
            </a:endParaRPr>
          </a:p>
          <a:p>
            <a:r>
              <a:rPr lang="en-US" altLang="ko-KR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SW </a:t>
            </a:r>
            <a:r>
              <a:rPr lang="ko-KR" altLang="en-US" sz="4100" b="1" spc="-51" dirty="0">
                <a:solidFill>
                  <a:schemeClr val="bg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rPr>
              <a:t>아카데미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l="1766"/>
          <a:stretch/>
        </p:blipFill>
        <p:spPr>
          <a:xfrm>
            <a:off x="5705257" y="3801102"/>
            <a:ext cx="4183604" cy="3072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63" y="4617133"/>
            <a:ext cx="2371636" cy="8884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5" y="301454"/>
            <a:ext cx="981949" cy="6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83" y="520700"/>
            <a:ext cx="954839" cy="4402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1" y="976594"/>
            <a:ext cx="546100" cy="25178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320687"/>
            <a:ext cx="1240825" cy="39049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24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7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5" r="20846" b="78806"/>
          <a:stretch/>
        </p:blipFill>
        <p:spPr>
          <a:xfrm>
            <a:off x="2" y="5106387"/>
            <a:ext cx="2274695" cy="1767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96" y="5589285"/>
            <a:ext cx="1506629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6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03" r:id="rId5"/>
    <p:sldLayoutId id="2147483702" r:id="rId6"/>
    <p:sldLayoutId id="2147483701" r:id="rId7"/>
    <p:sldLayoutId id="2147483698" r:id="rId8"/>
    <p:sldLayoutId id="2147483699" r:id="rId9"/>
    <p:sldLayoutId id="2147483700" r:id="rId10"/>
    <p:sldLayoutId id="2147483690" r:id="rId11"/>
    <p:sldLayoutId id="2147483691" r:id="rId12"/>
    <p:sldLayoutId id="2147483694" r:id="rId13"/>
    <p:sldLayoutId id="2147483696" r:id="rId14"/>
    <p:sldLayoutId id="2147483692" r:id="rId15"/>
    <p:sldLayoutId id="2147483695" r:id="rId16"/>
    <p:sldLayoutId id="2147483697" r:id="rId17"/>
    <p:sldLayoutId id="2147483681" r:id="rId18"/>
    <p:sldLayoutId id="2147483683" r:id="rId19"/>
    <p:sldLayoutId id="2147483685" r:id="rId20"/>
    <p:sldLayoutId id="2147483686" r:id="rId21"/>
    <p:sldLayoutId id="2147483689" r:id="rId22"/>
    <p:sldLayoutId id="2147483660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</p:sldLayoutIdLst>
  <p:txStyles>
    <p:titleStyle>
      <a:lvl1pPr algn="ctr" defTabSz="914354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1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6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3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박성준</a:t>
            </a:r>
            <a:r>
              <a:rPr lang="ko-KR" altLang="en-US" dirty="0" err="1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소개 합니다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03611"/>
              </p:ext>
            </p:extLst>
          </p:nvPr>
        </p:nvGraphicFramePr>
        <p:xfrm>
          <a:off x="1343024" y="1844675"/>
          <a:ext cx="9505950" cy="426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7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이름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박성준</a:t>
                      </a:r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나이 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/ </a:t>
                      </a:r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전공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27 / </a:t>
                      </a:r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신소재공학</a:t>
                      </a:r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좋아하는 연예인</a:t>
                      </a:r>
                      <a:endParaRPr lang="en-US" altLang="ko-KR" sz="1600" b="1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유재석</a:t>
                      </a:r>
                      <a:r>
                        <a:rPr lang="en-US" altLang="ko-KR" sz="1600" b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</a:t>
                      </a:r>
                      <a:r>
                        <a:rPr lang="ko-KR" altLang="en-US" sz="1600" b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블랙핑크</a:t>
                      </a:r>
                      <a:endParaRPr lang="en-US" altLang="ko-KR" sz="1600" b="1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좋아하는 방송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걷지 말고 뛰어라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런닝맨</a:t>
                      </a:r>
                      <a:endParaRPr lang="ko-KR" altLang="en-US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취미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축구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축구경기 관람</a:t>
                      </a:r>
                    </a:p>
                    <a:p>
                      <a:pPr algn="ctr" latinLnBrk="1"/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선호하는 기술 스택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Python, </a:t>
                      </a:r>
                      <a:r>
                        <a:rPr lang="en-US" altLang="ko-KR" sz="1600" b="1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Vue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 </a:t>
                      </a:r>
                      <a:r>
                        <a:rPr lang="en-US" altLang="ko-KR" sz="1600" b="1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js</a:t>
                      </a:r>
                      <a:endParaRPr lang="ko-KR" altLang="en-US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학기 목표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프로젝트 잘 완성하고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최종적으로 무사히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수료하는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쓸데없지만 하고 싶은 말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수료 전</a:t>
                      </a:r>
                      <a:r>
                        <a:rPr lang="en-US" altLang="ko-KR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같은 반 모든 사람과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한마디씩 얘기 나눠보고 싶어요</a:t>
                      </a:r>
                      <a:endParaRPr lang="en-US" altLang="ko-KR" sz="1600" b="1" dirty="0" smtClean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7572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22" y="319791"/>
            <a:ext cx="2263294" cy="1047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00" y="5198036"/>
            <a:ext cx="830978" cy="10169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85" y="5198036"/>
            <a:ext cx="793011" cy="10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62</Words>
  <Application>Microsoft Office PowerPoint</Application>
  <PresentationFormat>와이드스크린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KoPub돋움체 Light</vt:lpstr>
      <vt:lpstr>맑은 고딕</vt:lpstr>
      <vt:lpstr>맑은 고딕</vt:lpstr>
      <vt:lpstr>삼성긴고딕OTF Bold</vt:lpstr>
      <vt:lpstr>삼성긴고딕OTF ExtraBold</vt:lpstr>
      <vt:lpstr>삼성긴고딕OTF Medium</vt:lpstr>
      <vt:lpstr>삼성긴고딕OTF Regular</vt:lpstr>
      <vt:lpstr>Arial</vt:lpstr>
      <vt:lpstr>Segoe UI</vt:lpstr>
      <vt:lpstr>3_Office 테마</vt:lpstr>
      <vt:lpstr>2_Office 테마</vt:lpstr>
      <vt:lpstr>4_Office 테마</vt:lpstr>
      <vt:lpstr>5_Office 테마</vt:lpstr>
      <vt:lpstr>박성준을 소개 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박성준</cp:lastModifiedBy>
  <cp:revision>672</cp:revision>
  <cp:lastPrinted>2020-12-31T04:17:59Z</cp:lastPrinted>
  <dcterms:created xsi:type="dcterms:W3CDTF">2020-03-16T05:53:26Z</dcterms:created>
  <dcterms:modified xsi:type="dcterms:W3CDTF">2021-01-07T01:03:28Z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D:\##. 콘텐츠\7. 코로나19 휴강기간\(200316) 특화PJT Live 방송용 ppt.pptx</vt:lpwstr>
  </property>
</Properties>
</file>