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9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6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6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0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9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6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D087-6700-4B2B-8899-2DE7499AB482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FADB-A696-46C3-BA82-E079F65C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dataList/OA-15483/A/1/datasetView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5703" y="1746324"/>
            <a:ext cx="446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베스트셀러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음반</a:t>
            </a:r>
            <a:r>
              <a:rPr lang="en-US" altLang="ko-KR" dirty="0" err="1" smtClean="0"/>
              <a:t>dvd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등에 해당하는 카테고리를 수정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46" y="891248"/>
            <a:ext cx="2821001" cy="5213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5703" y="1049189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구성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95703" y="2953468"/>
            <a:ext cx="446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평점들을 기반으로 추천 알고리즘을 짜서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도서 추천을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MBTI</a:t>
            </a:r>
            <a:r>
              <a:rPr lang="ko-KR" altLang="en-US" dirty="0" smtClean="0"/>
              <a:t>를 기반으로</a:t>
            </a:r>
            <a:r>
              <a:rPr lang="en-US" altLang="ko-KR" dirty="0" smtClean="0"/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703" y="4341694"/>
            <a:ext cx="446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네이버에서 아이템에 대한 </a:t>
            </a:r>
            <a:r>
              <a:rPr lang="ko-KR" altLang="en-US" dirty="0" err="1" smtClean="0"/>
              <a:t>검색량을</a:t>
            </a:r>
            <a:r>
              <a:rPr lang="ko-KR" altLang="en-US" dirty="0" smtClean="0"/>
              <a:t> 알려주는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가 있다고 들었는데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활용해서 </a:t>
            </a:r>
            <a:r>
              <a:rPr lang="en-US" altLang="ko-KR" dirty="0" smtClean="0"/>
              <a:t>Hot</a:t>
            </a:r>
            <a:r>
              <a:rPr lang="ko-KR" altLang="en-US" dirty="0" smtClean="0"/>
              <a:t>한 도서</a:t>
            </a:r>
            <a:r>
              <a:rPr lang="en-US" altLang="ko-KR" dirty="0" smtClean="0"/>
              <a:t>! </a:t>
            </a:r>
            <a:r>
              <a:rPr lang="ko-KR" altLang="en-US" dirty="0" smtClean="0"/>
              <a:t>라고 해서 정보를 제공하는 것도 만들어주면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97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5346" y="716680"/>
            <a:ext cx="5926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추천기능의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추천서비스를 처음으로 이용할 때나 혹은 회원가입을 할 때</a:t>
            </a:r>
            <a:r>
              <a:rPr lang="en-US" altLang="ko-KR" dirty="0" smtClean="0"/>
              <a:t>,,,,,</a:t>
            </a:r>
            <a:r>
              <a:rPr lang="en-US" altLang="ko-KR" dirty="0"/>
              <a:t> </a:t>
            </a:r>
            <a:r>
              <a:rPr lang="ko-KR" altLang="en-US" dirty="0" smtClean="0"/>
              <a:t>많이 대중적인 책들을 제시하고 이에 대한 평점을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그리고 여기서 쌓인 데이터들을 기반으로 </a:t>
            </a:r>
            <a:r>
              <a:rPr lang="ko-KR" altLang="en-US" dirty="0" err="1" smtClean="0"/>
              <a:t>유사도가</a:t>
            </a:r>
            <a:r>
              <a:rPr lang="ko-KR" altLang="en-US" dirty="0" smtClean="0"/>
              <a:t> 높은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유저들의 데이터를 활용해서 예상 평점이 높을 것 같은 책들을 추천한다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Knn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또한 선호하는 장르의 책들을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장르에서 높은 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인기를 가지는 책들을 추천해준다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562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3" y="546162"/>
            <a:ext cx="4698604" cy="36517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14" y="546162"/>
            <a:ext cx="5862806" cy="380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1309" y="4638502"/>
            <a:ext cx="520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 써 있는 자료들만 봤을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알라딘에서의 고객 평점이 </a:t>
            </a:r>
            <a:r>
              <a:rPr lang="ko-KR" altLang="en-US" dirty="0" err="1" smtClean="0"/>
              <a:t>유의미해보인다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8305" y="5569594"/>
            <a:ext cx="520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그리고 이 사람이 말하기로 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추천도서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신간도서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제공하고 있다고 하는데 이는 확인이 </a:t>
            </a:r>
            <a:r>
              <a:rPr lang="ko-KR" altLang="en-US" dirty="0" err="1" smtClean="0"/>
              <a:t>필요해보임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27" y="656706"/>
            <a:ext cx="752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그리고 추가하고 싶은 기능은</a:t>
            </a:r>
            <a:r>
              <a:rPr lang="en-US" altLang="ko-KR" dirty="0" smtClean="0"/>
              <a:t>,,,!</a:t>
            </a:r>
          </a:p>
          <a:p>
            <a:r>
              <a:rPr lang="ko-KR" altLang="en-US" dirty="0" smtClean="0"/>
              <a:t>현재의 위치를 기반으로 근처에 있는 국립도서관의 위치를 탐색해주고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해당 국립도서관에서 원하는 도서를 보유하고 있는지 아닌지에 대한 정보를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327" y="3253048"/>
            <a:ext cx="7523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,,, </a:t>
            </a:r>
            <a:r>
              <a:rPr lang="ko-KR" altLang="en-US" dirty="0" smtClean="0"/>
              <a:t>전국을 기반으로 하는 데이터는 솔직히 </a:t>
            </a:r>
            <a:r>
              <a:rPr lang="ko-KR" altLang="en-US" dirty="0" err="1" smtClean="0"/>
              <a:t>못찾아</a:t>
            </a:r>
            <a:r>
              <a:rPr lang="ko-KR" altLang="en-US" dirty="0" smtClean="0"/>
              <a:t> 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지역을 나누어 보았을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시별로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각 구별로 관리하는 국립 도서관에 대한 도서 정보는 많이 제공을 하는 것을 확인했다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…</a:t>
            </a:r>
            <a:r>
              <a:rPr lang="ko-KR" altLang="en-US" dirty="0" smtClean="0"/>
              <a:t>노가다가 되겠지만</a:t>
            </a:r>
            <a:r>
              <a:rPr lang="en-US" altLang="ko-KR" dirty="0" smtClean="0"/>
              <a:t>,,, </a:t>
            </a:r>
            <a:r>
              <a:rPr lang="ko-KR" altLang="en-US" dirty="0" smtClean="0"/>
              <a:t>이를 다뤄서 우리가 직접 데이터를 만드는 것도 좋을 듯</a:t>
            </a:r>
            <a:r>
              <a:rPr lang="en-US" altLang="ko-KR" dirty="0" smtClean="0"/>
              <a:t>,,,,!</a:t>
            </a:r>
          </a:p>
          <a:p>
            <a:endParaRPr lang="en-US" altLang="ko-KR" dirty="0"/>
          </a:p>
          <a:p>
            <a:r>
              <a:rPr lang="en-US" altLang="ko-KR" dirty="0" smtClean="0"/>
              <a:t>Ex) </a:t>
            </a:r>
            <a:endParaRPr lang="en-US" altLang="ko-K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22713" y="5079076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Arial" panose="020B0604020202020204" pitchFamily="34" charset="0"/>
                <a:ea typeface="Open Sans"/>
                <a:hlinkClick r:id="rId2"/>
              </a:rPr>
              <a:t>http://data.seoul.go.kr/dataList/OA-15483/A/1/datasetView.do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7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311" y="4851709"/>
            <a:ext cx="752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지난 프로젝트를 하면서 든 생각인데</a:t>
            </a:r>
            <a:r>
              <a:rPr lang="en-US" altLang="ko-KR" dirty="0" smtClean="0"/>
              <a:t>,,, </a:t>
            </a:r>
            <a:endParaRPr lang="en-US" altLang="ko-KR" dirty="0"/>
          </a:p>
          <a:p>
            <a:r>
              <a:rPr lang="ko-KR" altLang="en-US" dirty="0" smtClean="0"/>
              <a:t>서비스를 하고 우리가 발표를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사용하는 방법에 대한 설명을 </a:t>
            </a:r>
            <a:r>
              <a:rPr lang="ko-KR" altLang="en-US" dirty="0" err="1" smtClean="0"/>
              <a:t>제시했었는데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이번에는 사용 </a:t>
            </a:r>
            <a:r>
              <a:rPr lang="ko-KR" altLang="en-US" dirty="0" err="1" smtClean="0"/>
              <a:t>튜토리얼을</a:t>
            </a:r>
            <a:r>
              <a:rPr lang="ko-KR" altLang="en-US" dirty="0" smtClean="0"/>
              <a:t> 만들어봐도 </a:t>
            </a:r>
            <a:r>
              <a:rPr lang="ko-KR" altLang="en-US" dirty="0" err="1" smtClean="0"/>
              <a:t>재밌을</a:t>
            </a:r>
            <a:r>
              <a:rPr lang="ko-KR" altLang="en-US" dirty="0" smtClean="0"/>
              <a:t> 것 같다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502" y="954866"/>
            <a:ext cx="9179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그리고</a:t>
            </a:r>
            <a:r>
              <a:rPr lang="en-US" altLang="ko-KR" dirty="0" smtClean="0"/>
              <a:t>,,, SNS </a:t>
            </a:r>
            <a:r>
              <a:rPr lang="ko-KR" altLang="en-US" dirty="0" smtClean="0"/>
              <a:t>기능을 만드는 것도 </a:t>
            </a:r>
            <a:r>
              <a:rPr lang="ko-KR" altLang="en-US" dirty="0" err="1" smtClean="0"/>
              <a:t>재밌을</a:t>
            </a:r>
            <a:r>
              <a:rPr lang="ko-KR" altLang="en-US" dirty="0" smtClean="0"/>
              <a:t> 것 같다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내가 책을 읽은 기록들을 만드는 페이지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r>
              <a:rPr lang="ko-KR" altLang="en-US" dirty="0" err="1" smtClean="0"/>
              <a:t>피드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만드는 기능이 있으면 좋을 듯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671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274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Open Sans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9</cp:revision>
  <dcterms:created xsi:type="dcterms:W3CDTF">2021-02-26T07:39:51Z</dcterms:created>
  <dcterms:modified xsi:type="dcterms:W3CDTF">2021-02-26T09:11:06Z</dcterms:modified>
</cp:coreProperties>
</file>