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4"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10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91958D8-B70D-4996-BF0C-407BDDD21A8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11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8703B-DC67-4373-B7DD-3CE9F1B80A61}"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958D8-B70D-4996-BF0C-407BDDD21A80}" type="slidenum">
              <a:rPr lang="en-IN" smtClean="0"/>
              <a:t>‹#›</a:t>
            </a:fld>
            <a:endParaRPr lang="en-IN"/>
          </a:p>
        </p:txBody>
      </p:sp>
    </p:spTree>
    <p:extLst>
      <p:ext uri="{BB962C8B-B14F-4D97-AF65-F5344CB8AC3E}">
        <p14:creationId xmlns:p14="http://schemas.microsoft.com/office/powerpoint/2010/main" val="114752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958D8-B70D-4996-BF0C-407BDDD21A8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23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958D8-B70D-4996-BF0C-407BDDD21A8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0447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958D8-B70D-4996-BF0C-407BDDD21A80}" type="slidenum">
              <a:rPr lang="en-IN" smtClean="0"/>
              <a:t>‹#›</a:t>
            </a:fld>
            <a:endParaRPr lang="en-IN"/>
          </a:p>
        </p:txBody>
      </p:sp>
    </p:spTree>
    <p:extLst>
      <p:ext uri="{BB962C8B-B14F-4D97-AF65-F5344CB8AC3E}">
        <p14:creationId xmlns:p14="http://schemas.microsoft.com/office/powerpoint/2010/main" val="160015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958D8-B70D-4996-BF0C-407BDDD21A8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631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958D8-B70D-4996-BF0C-407BDDD21A8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7129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958D8-B70D-4996-BF0C-407BDDD21A8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375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958D8-B70D-4996-BF0C-407BDDD21A8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470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958D8-B70D-4996-BF0C-407BDDD21A80}" type="slidenum">
              <a:rPr lang="en-IN" smtClean="0"/>
              <a:t>‹#›</a:t>
            </a:fld>
            <a:endParaRPr lang="en-IN"/>
          </a:p>
        </p:txBody>
      </p:sp>
    </p:spTree>
    <p:extLst>
      <p:ext uri="{BB962C8B-B14F-4D97-AF65-F5344CB8AC3E}">
        <p14:creationId xmlns:p14="http://schemas.microsoft.com/office/powerpoint/2010/main" val="111995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8703B-DC67-4373-B7DD-3CE9F1B80A61}"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958D8-B70D-4996-BF0C-407BDDD21A8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75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8703B-DC67-4373-B7DD-3CE9F1B80A61}"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958D8-B70D-4996-BF0C-407BDDD21A80}" type="slidenum">
              <a:rPr lang="en-IN" smtClean="0"/>
              <a:t>‹#›</a:t>
            </a:fld>
            <a:endParaRPr lang="en-IN"/>
          </a:p>
        </p:txBody>
      </p:sp>
    </p:spTree>
    <p:extLst>
      <p:ext uri="{BB962C8B-B14F-4D97-AF65-F5344CB8AC3E}">
        <p14:creationId xmlns:p14="http://schemas.microsoft.com/office/powerpoint/2010/main" val="55724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8703B-DC67-4373-B7DD-3CE9F1B80A61}" type="datetimeFigureOut">
              <a:rPr lang="en-IN" smtClean="0"/>
              <a:t>03-06-2022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1958D8-B70D-4996-BF0C-407BDDD21A8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7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8703B-DC67-4373-B7DD-3CE9F1B80A61}" type="datetimeFigureOut">
              <a:rPr lang="en-IN" smtClean="0"/>
              <a:t>03-06-2022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1958D8-B70D-4996-BF0C-407BDDD21A8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7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8703B-DC67-4373-B7DD-3CE9F1B80A61}" type="datetimeFigureOut">
              <a:rPr lang="en-IN" smtClean="0"/>
              <a:t>03-06-2022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1958D8-B70D-4996-BF0C-407BDDD21A80}" type="slidenum">
              <a:rPr lang="en-IN" smtClean="0"/>
              <a:t>‹#›</a:t>
            </a:fld>
            <a:endParaRPr lang="en-IN"/>
          </a:p>
        </p:txBody>
      </p:sp>
    </p:spTree>
    <p:extLst>
      <p:ext uri="{BB962C8B-B14F-4D97-AF65-F5344CB8AC3E}">
        <p14:creationId xmlns:p14="http://schemas.microsoft.com/office/powerpoint/2010/main" val="33409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8703B-DC67-4373-B7DD-3CE9F1B80A61}"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958D8-B70D-4996-BF0C-407BDDD21A8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46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8703B-DC67-4373-B7DD-3CE9F1B80A61}"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958D8-B70D-4996-BF0C-407BDDD21A80}" type="slidenum">
              <a:rPr lang="en-IN" smtClean="0"/>
              <a:t>‹#›</a:t>
            </a:fld>
            <a:endParaRPr lang="en-IN"/>
          </a:p>
        </p:txBody>
      </p:sp>
    </p:spTree>
    <p:extLst>
      <p:ext uri="{BB962C8B-B14F-4D97-AF65-F5344CB8AC3E}">
        <p14:creationId xmlns:p14="http://schemas.microsoft.com/office/powerpoint/2010/main" val="196733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B8703B-DC67-4373-B7DD-3CE9F1B80A61}" type="datetimeFigureOut">
              <a:rPr lang="en-IN" smtClean="0"/>
              <a:t>03-06-2022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1958D8-B70D-4996-BF0C-407BDDD21A80}" type="slidenum">
              <a:rPr lang="en-IN" smtClean="0"/>
              <a:t>‹#›</a:t>
            </a:fld>
            <a:endParaRPr lang="en-IN"/>
          </a:p>
        </p:txBody>
      </p:sp>
    </p:spTree>
    <p:extLst>
      <p:ext uri="{BB962C8B-B14F-4D97-AF65-F5344CB8AC3E}">
        <p14:creationId xmlns:p14="http://schemas.microsoft.com/office/powerpoint/2010/main" val="38784580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3576-0518-E434-3A0E-31CA392BF93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75AA8CF-5C99-75F7-775C-66AE04BB4896}"/>
              </a:ext>
            </a:extLst>
          </p:cNvPr>
          <p:cNvSpPr>
            <a:spLocks noGrp="1"/>
          </p:cNvSpPr>
          <p:nvPr>
            <p:ph type="subTitle" idx="1"/>
          </p:nvPr>
        </p:nvSpPr>
        <p:spPr/>
        <p:txBody>
          <a:bodyPr/>
          <a:lstStyle/>
          <a:p>
            <a:endParaRPr lang="en-IN"/>
          </a:p>
        </p:txBody>
      </p:sp>
      <p:pic>
        <p:nvPicPr>
          <p:cNvPr id="4" name="Decor In animation">
            <a:hlinkClick r:id="" action="ppaction://media"/>
            <a:extLst>
              <a:ext uri="{FF2B5EF4-FFF2-40B4-BE49-F238E27FC236}">
                <a16:creationId xmlns:a16="http://schemas.microsoft.com/office/drawing/2014/main" id="{FA490781-5D09-DDD5-C677-A203002E21F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98913" y="455141"/>
            <a:ext cx="10594173" cy="5947718"/>
          </a:xfrm>
          <a:prstGeom prst="rect">
            <a:avLst/>
          </a:prstGeom>
        </p:spPr>
      </p:pic>
    </p:spTree>
    <p:extLst>
      <p:ext uri="{BB962C8B-B14F-4D97-AF65-F5344CB8AC3E}">
        <p14:creationId xmlns:p14="http://schemas.microsoft.com/office/powerpoint/2010/main" val="71586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0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320-9FB1-AA34-3F5C-61CAA1037D40}"/>
              </a:ext>
            </a:extLst>
          </p:cNvPr>
          <p:cNvSpPr>
            <a:spLocks noGrp="1"/>
          </p:cNvSpPr>
          <p:nvPr>
            <p:ph type="title"/>
          </p:nvPr>
        </p:nvSpPr>
        <p:spPr/>
        <p:txBody>
          <a:bodyPr/>
          <a:lstStyle/>
          <a:p>
            <a:r>
              <a:rPr lang="en-IN" dirty="0"/>
              <a:t>Team Members: Group-8</a:t>
            </a:r>
          </a:p>
        </p:txBody>
      </p:sp>
      <p:sp>
        <p:nvSpPr>
          <p:cNvPr id="3" name="Content Placeholder 2">
            <a:extLst>
              <a:ext uri="{FF2B5EF4-FFF2-40B4-BE49-F238E27FC236}">
                <a16:creationId xmlns:a16="http://schemas.microsoft.com/office/drawing/2014/main" id="{271D3AFF-2BE3-45E2-7E85-6A42852579A2}"/>
              </a:ext>
            </a:extLst>
          </p:cNvPr>
          <p:cNvSpPr>
            <a:spLocks noGrp="1"/>
          </p:cNvSpPr>
          <p:nvPr>
            <p:ph idx="1"/>
          </p:nvPr>
        </p:nvSpPr>
        <p:spPr/>
        <p:txBody>
          <a:bodyPr/>
          <a:lstStyle/>
          <a:p>
            <a:r>
              <a:rPr lang="en-IN" dirty="0"/>
              <a:t>Pragyan Jaiminy</a:t>
            </a:r>
          </a:p>
          <a:p>
            <a:r>
              <a:rPr lang="en-IN" dirty="0"/>
              <a:t>Pushpak Prateek</a:t>
            </a:r>
          </a:p>
          <a:p>
            <a:r>
              <a:rPr lang="en-IN" dirty="0"/>
              <a:t>Manish Saini</a:t>
            </a:r>
          </a:p>
          <a:p>
            <a:r>
              <a:rPr lang="en-IN" dirty="0"/>
              <a:t>Kumar </a:t>
            </a:r>
            <a:r>
              <a:rPr lang="en-IN" dirty="0" err="1"/>
              <a:t>Pratyay</a:t>
            </a:r>
            <a:endParaRPr lang="en-IN" dirty="0"/>
          </a:p>
          <a:p>
            <a:r>
              <a:rPr lang="en-IN" dirty="0"/>
              <a:t>L Ashwin</a:t>
            </a:r>
          </a:p>
        </p:txBody>
      </p:sp>
    </p:spTree>
    <p:extLst>
      <p:ext uri="{BB962C8B-B14F-4D97-AF65-F5344CB8AC3E}">
        <p14:creationId xmlns:p14="http://schemas.microsoft.com/office/powerpoint/2010/main" val="129904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1019-DDC2-3A61-B426-6F821A75814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A3DED50-1DD5-33F0-1FF8-C1F216992886}"/>
              </a:ext>
            </a:extLst>
          </p:cNvPr>
          <p:cNvSpPr>
            <a:spLocks noGrp="1"/>
          </p:cNvSpPr>
          <p:nvPr>
            <p:ph idx="1"/>
          </p:nvPr>
        </p:nvSpPr>
        <p:spPr/>
        <p:txBody>
          <a:bodyPr/>
          <a:lstStyle/>
          <a:p>
            <a:r>
              <a:rPr lang="en-US" b="1" dirty="0"/>
              <a:t>Interior Designing </a:t>
            </a:r>
            <a:r>
              <a:rPr lang="en-US" dirty="0"/>
              <a:t>has been a topic of interest across people of all age including young children to senior citizens.</a:t>
            </a:r>
          </a:p>
          <a:p>
            <a:r>
              <a:rPr lang="en-US" dirty="0"/>
              <a:t>With the advent of </a:t>
            </a:r>
            <a:r>
              <a:rPr lang="en-US" b="1" dirty="0"/>
              <a:t>technology</a:t>
            </a:r>
            <a:r>
              <a:rPr lang="en-US" dirty="0"/>
              <a:t>, it has become easier and quicker </a:t>
            </a:r>
            <a:r>
              <a:rPr lang="en-US" dirty="0" err="1"/>
              <a:t>tp</a:t>
            </a:r>
            <a:r>
              <a:rPr lang="en-US" dirty="0"/>
              <a:t> decide how one’s place would look like.</a:t>
            </a:r>
          </a:p>
          <a:p>
            <a:r>
              <a:rPr lang="en-US" dirty="0"/>
              <a:t>This is one of the key areas where </a:t>
            </a:r>
            <a:r>
              <a:rPr lang="en-US" b="1" dirty="0"/>
              <a:t>AR aided object rendering </a:t>
            </a:r>
            <a:r>
              <a:rPr lang="en-US" dirty="0"/>
              <a:t>can be used in order to generate a </a:t>
            </a:r>
            <a:r>
              <a:rPr lang="en-US" b="1" dirty="0"/>
              <a:t>collaborative view </a:t>
            </a:r>
            <a:r>
              <a:rPr lang="en-US" dirty="0"/>
              <a:t>of how actually virtual objects would look in real life.</a:t>
            </a:r>
          </a:p>
        </p:txBody>
      </p:sp>
    </p:spTree>
    <p:extLst>
      <p:ext uri="{BB962C8B-B14F-4D97-AF65-F5344CB8AC3E}">
        <p14:creationId xmlns:p14="http://schemas.microsoft.com/office/powerpoint/2010/main" val="135591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528C-6CB3-6FEA-C00C-AA4083FE7DA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864FE19-3FCA-9709-D6B2-9868D835C2A0}"/>
              </a:ext>
            </a:extLst>
          </p:cNvPr>
          <p:cNvSpPr>
            <a:spLocks noGrp="1"/>
          </p:cNvSpPr>
          <p:nvPr>
            <p:ph idx="1"/>
          </p:nvPr>
        </p:nvSpPr>
        <p:spPr/>
        <p:txBody>
          <a:bodyPr/>
          <a:lstStyle/>
          <a:p>
            <a:r>
              <a:rPr lang="en-US" dirty="0"/>
              <a:t>With the Covid Pandemic forced social distancing, all the businesses were forced to innovate. The interior designing industry wasn’t different.</a:t>
            </a:r>
          </a:p>
          <a:p>
            <a:r>
              <a:rPr lang="en-US" dirty="0"/>
              <a:t>Customers now prefer to get their homes designed without coming into physical contact. This led to the boom of AR based apps which would help the consumers to decide how the objects would in real-life when kept at the </a:t>
            </a:r>
            <a:r>
              <a:rPr lang="en-US"/>
              <a:t>desired place.</a:t>
            </a:r>
            <a:endParaRPr lang="en-IN"/>
          </a:p>
        </p:txBody>
      </p:sp>
    </p:spTree>
    <p:extLst>
      <p:ext uri="{BB962C8B-B14F-4D97-AF65-F5344CB8AC3E}">
        <p14:creationId xmlns:p14="http://schemas.microsoft.com/office/powerpoint/2010/main" val="251316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57E9-811C-820B-7581-717EA181963E}"/>
              </a:ext>
            </a:extLst>
          </p:cNvPr>
          <p:cNvSpPr>
            <a:spLocks noGrp="1"/>
          </p:cNvSpPr>
          <p:nvPr>
            <p:ph type="title"/>
          </p:nvPr>
        </p:nvSpPr>
        <p:spPr>
          <a:xfrm>
            <a:off x="1295402" y="982132"/>
            <a:ext cx="9601196"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33ECEAD-1FC2-05B7-07B5-0C509BFAF43E}"/>
              </a:ext>
            </a:extLst>
          </p:cNvPr>
          <p:cNvSpPr>
            <a:spLocks noGrp="1"/>
          </p:cNvSpPr>
          <p:nvPr>
            <p:ph sz="half" idx="1"/>
          </p:nvPr>
        </p:nvSpPr>
        <p:spPr>
          <a:xfrm>
            <a:off x="1298448" y="1585761"/>
            <a:ext cx="4718304" cy="4284687"/>
          </a:xfrm>
        </p:spPr>
        <p:txBody>
          <a:bodyPr>
            <a:normAutofit fontScale="92500"/>
          </a:bodyPr>
          <a:lstStyle/>
          <a:p>
            <a:pPr marL="0" indent="0" algn="ctr">
              <a:buNone/>
            </a:pPr>
            <a:r>
              <a:rPr lang="en-IN" b="1" dirty="0"/>
              <a:t>Motivation</a:t>
            </a:r>
          </a:p>
          <a:p>
            <a:pPr marL="0" indent="0" algn="ctr">
              <a:buNone/>
            </a:pPr>
            <a:endParaRPr lang="en-IN" b="1" dirty="0"/>
          </a:p>
          <a:p>
            <a:r>
              <a:rPr lang="en-IN" dirty="0"/>
              <a:t>Lack of AR-based apps which can help the people to decide what to place and where to place without professional help.</a:t>
            </a:r>
          </a:p>
          <a:p>
            <a:r>
              <a:rPr lang="en-IN" dirty="0"/>
              <a:t>This would help one to better design one’s personal space.</a:t>
            </a:r>
          </a:p>
        </p:txBody>
      </p:sp>
      <p:sp>
        <p:nvSpPr>
          <p:cNvPr id="4" name="Content Placeholder 3">
            <a:extLst>
              <a:ext uri="{FF2B5EF4-FFF2-40B4-BE49-F238E27FC236}">
                <a16:creationId xmlns:a16="http://schemas.microsoft.com/office/drawing/2014/main" id="{CF3F987A-C86A-8EB9-BEED-152B126F3F86}"/>
              </a:ext>
            </a:extLst>
          </p:cNvPr>
          <p:cNvSpPr>
            <a:spLocks noGrp="1"/>
          </p:cNvSpPr>
          <p:nvPr>
            <p:ph sz="half" idx="2"/>
          </p:nvPr>
        </p:nvSpPr>
        <p:spPr>
          <a:xfrm>
            <a:off x="6181344" y="1585761"/>
            <a:ext cx="4718304" cy="4284687"/>
          </a:xfrm>
        </p:spPr>
        <p:txBody>
          <a:bodyPr>
            <a:normAutofit fontScale="92500"/>
          </a:bodyPr>
          <a:lstStyle/>
          <a:p>
            <a:pPr marL="0" indent="0" algn="ctr">
              <a:buNone/>
            </a:pPr>
            <a:r>
              <a:rPr lang="en-IN" b="1" dirty="0"/>
              <a:t>Challenges</a:t>
            </a:r>
          </a:p>
          <a:p>
            <a:pPr marL="0" indent="0" algn="ctr">
              <a:buNone/>
            </a:pPr>
            <a:endParaRPr lang="en-IN" b="1" dirty="0"/>
          </a:p>
          <a:p>
            <a:r>
              <a:rPr lang="en-IN" b="1" dirty="0"/>
              <a:t>Simulation Errors: </a:t>
            </a:r>
            <a:r>
              <a:rPr lang="en-IN" sz="2000" dirty="0"/>
              <a:t>The main aim was to have as low as possible discrepancies when it comes to simulating virtual objects. This was the major task as many objects may not be rendered completely, spoiling the users’ experience.</a:t>
            </a:r>
          </a:p>
          <a:p>
            <a:r>
              <a:rPr lang="en-IN" b="1" dirty="0"/>
              <a:t>Physics Used: </a:t>
            </a:r>
            <a:r>
              <a:rPr lang="en-IN" sz="2200" dirty="0"/>
              <a:t>Even though the rendering may be accurate, the major task was to ensure that the rendered objects are complied with the real-world. </a:t>
            </a:r>
            <a:endParaRPr lang="en-IN" sz="2200" b="1" dirty="0"/>
          </a:p>
        </p:txBody>
      </p:sp>
    </p:spTree>
    <p:extLst>
      <p:ext uri="{BB962C8B-B14F-4D97-AF65-F5344CB8AC3E}">
        <p14:creationId xmlns:p14="http://schemas.microsoft.com/office/powerpoint/2010/main" val="79258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9A1F-9C9A-6307-0BCC-AFCB870CFE4F}"/>
              </a:ext>
            </a:extLst>
          </p:cNvPr>
          <p:cNvSpPr>
            <a:spLocks noGrp="1"/>
          </p:cNvSpPr>
          <p:nvPr>
            <p:ph type="title"/>
          </p:nvPr>
        </p:nvSpPr>
        <p:spPr/>
        <p:txBody>
          <a:bodyPr/>
          <a:lstStyle/>
          <a:p>
            <a:r>
              <a:rPr lang="en-IN" sz="4000" dirty="0"/>
              <a:t>Our Solution</a:t>
            </a:r>
            <a:r>
              <a:rPr lang="en-IN" dirty="0"/>
              <a:t>: </a:t>
            </a:r>
            <a:r>
              <a:rPr lang="en-IN" b="1" dirty="0" err="1"/>
              <a:t>DecorIn</a:t>
            </a:r>
            <a:endParaRPr lang="en-IN" b="1" dirty="0"/>
          </a:p>
        </p:txBody>
      </p:sp>
      <p:sp>
        <p:nvSpPr>
          <p:cNvPr id="5" name="Content Placeholder 4">
            <a:extLst>
              <a:ext uri="{FF2B5EF4-FFF2-40B4-BE49-F238E27FC236}">
                <a16:creationId xmlns:a16="http://schemas.microsoft.com/office/drawing/2014/main" id="{36748275-C926-AF7A-AC8F-83CB09D5D755}"/>
              </a:ext>
            </a:extLst>
          </p:cNvPr>
          <p:cNvSpPr>
            <a:spLocks noGrp="1"/>
          </p:cNvSpPr>
          <p:nvPr>
            <p:ph idx="1"/>
          </p:nvPr>
        </p:nvSpPr>
        <p:spPr/>
        <p:txBody>
          <a:bodyPr/>
          <a:lstStyle/>
          <a:p>
            <a:r>
              <a:rPr lang="en-IN" dirty="0"/>
              <a:t>We created an AR-based app which                                                                    would help the users in placing objects                                                          in real life 3-D space.</a:t>
            </a:r>
          </a:p>
          <a:p>
            <a:r>
              <a:rPr lang="en-IN" dirty="0"/>
              <a:t>This app can help in interior designing using                                               marker-based tracking</a:t>
            </a:r>
          </a:p>
          <a:p>
            <a:r>
              <a:rPr lang="en-IN" dirty="0"/>
              <a:t>We have added a list of several pre-loaded                                            products so as to facilitate the user to decide                                            onto home furnishing</a:t>
            </a:r>
          </a:p>
        </p:txBody>
      </p:sp>
      <p:pic>
        <p:nvPicPr>
          <p:cNvPr id="6" name="Picture 5">
            <a:extLst>
              <a:ext uri="{FF2B5EF4-FFF2-40B4-BE49-F238E27FC236}">
                <a16:creationId xmlns:a16="http://schemas.microsoft.com/office/drawing/2014/main" id="{3A41D7A7-FCDE-24DF-2165-66EE4C8ED1D4}"/>
              </a:ext>
            </a:extLst>
          </p:cNvPr>
          <p:cNvPicPr>
            <a:picLocks noChangeAspect="1"/>
          </p:cNvPicPr>
          <p:nvPr/>
        </p:nvPicPr>
        <p:blipFill>
          <a:blip r:embed="rId2"/>
          <a:stretch>
            <a:fillRect/>
          </a:stretch>
        </p:blipFill>
        <p:spPr>
          <a:xfrm>
            <a:off x="7909737" y="2556932"/>
            <a:ext cx="3334801" cy="3682398"/>
          </a:xfrm>
          <a:prstGeom prst="rect">
            <a:avLst/>
          </a:prstGeom>
        </p:spPr>
      </p:pic>
    </p:spTree>
    <p:extLst>
      <p:ext uri="{BB962C8B-B14F-4D97-AF65-F5344CB8AC3E}">
        <p14:creationId xmlns:p14="http://schemas.microsoft.com/office/powerpoint/2010/main" val="288806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6516-C239-F903-B425-203D37B90CC4}"/>
              </a:ext>
            </a:extLst>
          </p:cNvPr>
          <p:cNvSpPr>
            <a:spLocks noGrp="1"/>
          </p:cNvSpPr>
          <p:nvPr>
            <p:ph type="title"/>
          </p:nvPr>
        </p:nvSpPr>
        <p:spPr/>
        <p:txBody>
          <a:bodyPr/>
          <a:lstStyle/>
          <a:p>
            <a:r>
              <a:rPr lang="en-IN" dirty="0"/>
              <a:t>Approach towards the project</a:t>
            </a:r>
          </a:p>
        </p:txBody>
      </p:sp>
      <p:sp>
        <p:nvSpPr>
          <p:cNvPr id="3" name="Content Placeholder 2">
            <a:extLst>
              <a:ext uri="{FF2B5EF4-FFF2-40B4-BE49-F238E27FC236}">
                <a16:creationId xmlns:a16="http://schemas.microsoft.com/office/drawing/2014/main" id="{7F29DF78-E6C1-36E3-FB85-F03E1CD6C8DE}"/>
              </a:ext>
            </a:extLst>
          </p:cNvPr>
          <p:cNvSpPr>
            <a:spLocks noGrp="1"/>
          </p:cNvSpPr>
          <p:nvPr>
            <p:ph idx="1"/>
          </p:nvPr>
        </p:nvSpPr>
        <p:spPr/>
        <p:txBody>
          <a:bodyPr>
            <a:normAutofit fontScale="92500" lnSpcReduction="20000"/>
          </a:bodyPr>
          <a:lstStyle/>
          <a:p>
            <a:r>
              <a:rPr lang="en-IN" sz="2600" dirty="0"/>
              <a:t>Initially discussed onto how the app would look like. Made blueprints for the app. Did research onto similar kind of apps present into the market. Also, started to develop the UI of the app.</a:t>
            </a:r>
          </a:p>
          <a:p>
            <a:r>
              <a:rPr lang="en-IN" sz="2600" dirty="0"/>
              <a:t>Implemented and interconnected each feature class. Several bugs detected were removed. Rendering related issues were regularly removed with each release.</a:t>
            </a:r>
          </a:p>
          <a:p>
            <a:r>
              <a:rPr lang="en-IN" sz="2600" dirty="0"/>
              <a:t>Enhanced the user experience by adding more products and a recommendation system. A login system was added so as to personalize the app</a:t>
            </a:r>
            <a:r>
              <a:rPr lang="en-IN" dirty="0"/>
              <a:t>.</a:t>
            </a:r>
          </a:p>
        </p:txBody>
      </p:sp>
    </p:spTree>
    <p:extLst>
      <p:ext uri="{BB962C8B-B14F-4D97-AF65-F5344CB8AC3E}">
        <p14:creationId xmlns:p14="http://schemas.microsoft.com/office/powerpoint/2010/main" val="129530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DB00-03B2-59FB-8F5D-4036E16EE1D4}"/>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46D6CE9E-8EAE-46F1-EE50-3CBA0CECE1D9}"/>
              </a:ext>
            </a:extLst>
          </p:cNvPr>
          <p:cNvSpPr>
            <a:spLocks noGrp="1"/>
          </p:cNvSpPr>
          <p:nvPr>
            <p:ph idx="1"/>
          </p:nvPr>
        </p:nvSpPr>
        <p:spPr/>
        <p:txBody>
          <a:bodyPr/>
          <a:lstStyle/>
          <a:p>
            <a:r>
              <a:rPr lang="en-IN" dirty="0"/>
              <a:t>Use of Marker-based AR technology</a:t>
            </a:r>
          </a:p>
          <a:p>
            <a:r>
              <a:rPr lang="en-IN" dirty="0"/>
              <a:t>List of Pre-loaded or rather hard-coded products.</a:t>
            </a:r>
          </a:p>
          <a:p>
            <a:r>
              <a:rPr lang="en-IN" dirty="0"/>
              <a:t>Recommendation System: allows oneself to recommend some missing products</a:t>
            </a:r>
          </a:p>
          <a:p>
            <a:r>
              <a:rPr lang="en-IN" dirty="0"/>
              <a:t>Authentication feature: helps to keep unauthorized access away from the app</a:t>
            </a:r>
          </a:p>
        </p:txBody>
      </p:sp>
    </p:spTree>
    <p:extLst>
      <p:ext uri="{BB962C8B-B14F-4D97-AF65-F5344CB8AC3E}">
        <p14:creationId xmlns:p14="http://schemas.microsoft.com/office/powerpoint/2010/main" val="265555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C13F-4AED-15DD-B5EC-6B8DD789613C}"/>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F6F6E15C-9172-FFA9-6844-042CFC7F97B4}"/>
              </a:ext>
            </a:extLst>
          </p:cNvPr>
          <p:cNvSpPr>
            <a:spLocks noGrp="1"/>
          </p:cNvSpPr>
          <p:nvPr>
            <p:ph idx="1"/>
          </p:nvPr>
        </p:nvSpPr>
        <p:spPr/>
        <p:txBody>
          <a:bodyPr/>
          <a:lstStyle/>
          <a:p>
            <a:r>
              <a:rPr lang="en-IN" dirty="0"/>
              <a:t>We are successfully able to render AR-based images for the hard-coded products with the help of Marker-based AR tech.</a:t>
            </a:r>
          </a:p>
          <a:p>
            <a:r>
              <a:rPr lang="en-IN" dirty="0"/>
              <a:t>Majority of the glitches have been removed from the app and we are constantly working on to enhance the UI of the app.</a:t>
            </a:r>
          </a:p>
          <a:p>
            <a:r>
              <a:rPr lang="en-IN" dirty="0"/>
              <a:t>Screenshot of some of the results is displayed on the next slide:</a:t>
            </a:r>
          </a:p>
        </p:txBody>
      </p:sp>
    </p:spTree>
    <p:extLst>
      <p:ext uri="{BB962C8B-B14F-4D97-AF65-F5344CB8AC3E}">
        <p14:creationId xmlns:p14="http://schemas.microsoft.com/office/powerpoint/2010/main" val="266183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A71D-76EF-8489-D842-19C88BFEAB9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44518B4-C892-30C5-6A8F-30655DC53D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062" y="613163"/>
            <a:ext cx="4379495" cy="4995696"/>
          </a:xfrm>
        </p:spPr>
      </p:pic>
      <p:pic>
        <p:nvPicPr>
          <p:cNvPr id="7" name="Picture 6">
            <a:extLst>
              <a:ext uri="{FF2B5EF4-FFF2-40B4-BE49-F238E27FC236}">
                <a16:creationId xmlns:a16="http://schemas.microsoft.com/office/drawing/2014/main" id="{2E3FA48E-4588-2D35-9771-2D80BAD0E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442" y="613163"/>
            <a:ext cx="4379495" cy="4995696"/>
          </a:xfrm>
          <a:prstGeom prst="rect">
            <a:avLst/>
          </a:prstGeom>
        </p:spPr>
      </p:pic>
      <p:sp>
        <p:nvSpPr>
          <p:cNvPr id="8" name="TextBox 7">
            <a:extLst>
              <a:ext uri="{FF2B5EF4-FFF2-40B4-BE49-F238E27FC236}">
                <a16:creationId xmlns:a16="http://schemas.microsoft.com/office/drawing/2014/main" id="{724667EB-6C93-7D6F-E131-521908C37F93}"/>
              </a:ext>
            </a:extLst>
          </p:cNvPr>
          <p:cNvSpPr txBox="1"/>
          <p:nvPr/>
        </p:nvSpPr>
        <p:spPr>
          <a:xfrm>
            <a:off x="962526" y="5743074"/>
            <a:ext cx="4235115" cy="369332"/>
          </a:xfrm>
          <a:prstGeom prst="rect">
            <a:avLst/>
          </a:prstGeom>
          <a:noFill/>
        </p:spPr>
        <p:txBody>
          <a:bodyPr wrap="square" rtlCol="0">
            <a:spAutoFit/>
          </a:bodyPr>
          <a:lstStyle/>
          <a:p>
            <a:pPr algn="ctr"/>
            <a:r>
              <a:rPr lang="en-IN" dirty="0"/>
              <a:t>Wall Lamp Prediction</a:t>
            </a:r>
          </a:p>
        </p:txBody>
      </p:sp>
      <p:sp>
        <p:nvSpPr>
          <p:cNvPr id="10" name="TextBox 9">
            <a:extLst>
              <a:ext uri="{FF2B5EF4-FFF2-40B4-BE49-F238E27FC236}">
                <a16:creationId xmlns:a16="http://schemas.microsoft.com/office/drawing/2014/main" id="{261DCEE9-F432-A39F-4D61-8F9F9D2C87C8}"/>
              </a:ext>
            </a:extLst>
          </p:cNvPr>
          <p:cNvSpPr txBox="1"/>
          <p:nvPr/>
        </p:nvSpPr>
        <p:spPr>
          <a:xfrm>
            <a:off x="7026442" y="5743074"/>
            <a:ext cx="4235115" cy="369332"/>
          </a:xfrm>
          <a:prstGeom prst="rect">
            <a:avLst/>
          </a:prstGeom>
          <a:noFill/>
        </p:spPr>
        <p:txBody>
          <a:bodyPr wrap="square" rtlCol="0">
            <a:spAutoFit/>
          </a:bodyPr>
          <a:lstStyle/>
          <a:p>
            <a:pPr algn="ctr"/>
            <a:r>
              <a:rPr lang="en-IN" dirty="0"/>
              <a:t>Table Pot Prediction</a:t>
            </a:r>
          </a:p>
        </p:txBody>
      </p:sp>
    </p:spTree>
    <p:extLst>
      <p:ext uri="{BB962C8B-B14F-4D97-AF65-F5344CB8AC3E}">
        <p14:creationId xmlns:p14="http://schemas.microsoft.com/office/powerpoint/2010/main" val="9253858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194</TotalTime>
  <Words>506</Words>
  <Application>Microsoft Office PowerPoint</Application>
  <PresentationFormat>Widescreen</PresentationFormat>
  <Paragraphs>40</Paragraphs>
  <Slides>10</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PowerPoint Presentation</vt:lpstr>
      <vt:lpstr>Introduction</vt:lpstr>
      <vt:lpstr>Problem Statement</vt:lpstr>
      <vt:lpstr>PowerPoint Presentation</vt:lpstr>
      <vt:lpstr>Our Solution: DecorIn</vt:lpstr>
      <vt:lpstr>Approach towards the project</vt:lpstr>
      <vt:lpstr>Key Features</vt:lpstr>
      <vt:lpstr>Results</vt:lpstr>
      <vt:lpstr>PowerPoint Presentation</vt:lpstr>
      <vt:lpstr>Team Members: Group-8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Pragyan Jaiminy</dc:creator>
  <cp:lastModifiedBy>Pragyan Jaiminy</cp:lastModifiedBy>
  <cp:revision>4</cp:revision>
  <dcterms:created xsi:type="dcterms:W3CDTF">2022-05-31T12:07:08Z</dcterms:created>
  <dcterms:modified xsi:type="dcterms:W3CDTF">2022-06-02T20:25:20Z</dcterms:modified>
</cp:coreProperties>
</file>