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856" r:id="rId5"/>
    <p:sldMasterId id="2147483648" r:id="rId6"/>
  </p:sldMasterIdLst>
  <p:notesMasterIdLst>
    <p:notesMasterId r:id="rId51"/>
  </p:notesMasterIdLst>
  <p:sldIdLst>
    <p:sldId id="2147469890" r:id="rId7"/>
    <p:sldId id="2147469920" r:id="rId8"/>
    <p:sldId id="2147469926" r:id="rId9"/>
    <p:sldId id="2147469925" r:id="rId10"/>
    <p:sldId id="2147469880" r:id="rId11"/>
    <p:sldId id="2147469919" r:id="rId12"/>
    <p:sldId id="2147469908" r:id="rId13"/>
    <p:sldId id="2147469898" r:id="rId14"/>
    <p:sldId id="2147469921" r:id="rId15"/>
    <p:sldId id="2147469887" r:id="rId16"/>
    <p:sldId id="2147469896" r:id="rId17"/>
    <p:sldId id="2147469894" r:id="rId18"/>
    <p:sldId id="2147469895" r:id="rId19"/>
    <p:sldId id="2147469885" r:id="rId20"/>
    <p:sldId id="2147469915" r:id="rId21"/>
    <p:sldId id="2147469911" r:id="rId22"/>
    <p:sldId id="2147469910" r:id="rId23"/>
    <p:sldId id="2147469912" r:id="rId24"/>
    <p:sldId id="2147469916" r:id="rId25"/>
    <p:sldId id="2147469918" r:id="rId26"/>
    <p:sldId id="2147469909" r:id="rId27"/>
    <p:sldId id="2147469891" r:id="rId28"/>
    <p:sldId id="2147469902" r:id="rId29"/>
    <p:sldId id="2147469901" r:id="rId30"/>
    <p:sldId id="2147469900" r:id="rId31"/>
    <p:sldId id="2147469903" r:id="rId32"/>
    <p:sldId id="2147469904" r:id="rId33"/>
    <p:sldId id="2147469905" r:id="rId34"/>
    <p:sldId id="2147469907" r:id="rId35"/>
    <p:sldId id="2147469897" r:id="rId36"/>
    <p:sldId id="2147469924" r:id="rId37"/>
    <p:sldId id="2147469936" r:id="rId38"/>
    <p:sldId id="2147469935" r:id="rId39"/>
    <p:sldId id="2147469937" r:id="rId40"/>
    <p:sldId id="2147469923" r:id="rId41"/>
    <p:sldId id="2147469928" r:id="rId42"/>
    <p:sldId id="2147469884" r:id="rId43"/>
    <p:sldId id="2147469927" r:id="rId44"/>
    <p:sldId id="2147469929" r:id="rId45"/>
    <p:sldId id="2147469886" r:id="rId46"/>
    <p:sldId id="2147469922" r:id="rId47"/>
    <p:sldId id="2147469930" r:id="rId48"/>
    <p:sldId id="2147469933" r:id="rId49"/>
    <p:sldId id="214746993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87DF74A-2858-4961-9B5E-4C086AC38F0D}">
          <p14:sldIdLst>
            <p14:sldId id="2147469890"/>
            <p14:sldId id="2147469920"/>
            <p14:sldId id="2147469926"/>
            <p14:sldId id="2147469925"/>
            <p14:sldId id="2147469880"/>
            <p14:sldId id="2147469919"/>
          </p14:sldIdLst>
        </p14:section>
        <p14:section name="Setup" id="{8AF8691E-CA4B-436C-9E99-BBEF80AC0857}">
          <p14:sldIdLst>
            <p14:sldId id="2147469908"/>
            <p14:sldId id="2147469898"/>
            <p14:sldId id="2147469921"/>
            <p14:sldId id="2147469887"/>
            <p14:sldId id="2147469896"/>
            <p14:sldId id="2147469894"/>
            <p14:sldId id="2147469895"/>
            <p14:sldId id="2147469885"/>
            <p14:sldId id="2147469915"/>
            <p14:sldId id="2147469911"/>
            <p14:sldId id="2147469910"/>
            <p14:sldId id="2147469912"/>
            <p14:sldId id="2147469916"/>
            <p14:sldId id="2147469918"/>
          </p14:sldIdLst>
        </p14:section>
        <p14:section name="Kernel configuration" id="{839CCA76-6BC4-412B-A2E3-33F86B7162E9}">
          <p14:sldIdLst>
            <p14:sldId id="2147469909"/>
            <p14:sldId id="2147469891"/>
            <p14:sldId id="2147469902"/>
            <p14:sldId id="2147469901"/>
            <p14:sldId id="2147469900"/>
            <p14:sldId id="2147469903"/>
            <p14:sldId id="2147469904"/>
            <p14:sldId id="2147469905"/>
          </p14:sldIdLst>
        </p14:section>
        <p14:section name="Custom Kernel" id="{F148A686-9E95-4B94-B954-510EE4ABDD2C}">
          <p14:sldIdLst>
            <p14:sldId id="2147469907"/>
            <p14:sldId id="2147469897"/>
            <p14:sldId id="2147469924"/>
            <p14:sldId id="2147469936"/>
            <p14:sldId id="2147469935"/>
            <p14:sldId id="2147469937"/>
            <p14:sldId id="2147469923"/>
          </p14:sldIdLst>
        </p14:section>
        <p14:section name="Dynamic kernel configurations" id="{0551D07D-9D97-49A7-9FCB-24C2CA2739A5}">
          <p14:sldIdLst>
            <p14:sldId id="2147469928"/>
            <p14:sldId id="2147469884"/>
            <p14:sldId id="2147469927"/>
          </p14:sldIdLst>
        </p14:section>
        <p14:section name="Tooling" id="{102568A2-98CA-49BB-AC5C-0D5B58443765}">
          <p14:sldIdLst>
            <p14:sldId id="2147469929"/>
            <p14:sldId id="2147469886"/>
            <p14:sldId id="2147469922"/>
          </p14:sldIdLst>
        </p14:section>
        <p14:section name="Wrap-up" id="{6F54F82E-1368-4039-9A47-36A8A0EE1C76}">
          <p14:sldIdLst>
            <p14:sldId id="2147469930"/>
            <p14:sldId id="2147469933"/>
            <p14:sldId id="21474699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57BD433-85F2-2AAB-5B67-A9B9E540F8DA}" name="KY Srinivasan" initials="KS" userId="S::kys@microsoft.com::2e942d4f-4fbe-4d45-b491-9f653b9444fe" providerId="AD"/>
  <p188:author id="{0B7A8738-AE42-6683-4E97-B2163BD10F06}" name="Andrew Randall" initials="AR" userId="S::andyrandall@microsoft.com::ed46f2de-8226-43e5-9739-23c8227217da" providerId="AD"/>
  <p188:author id="{AF2AFB4F-3EBC-DABA-CAD3-2680C208301F}" name="Ross Gardler (HE/THEY)" initials="" userId="S::rogardle@microsoft.com::a38fc8f6-fb60-4169-bde6-dd2bbf01304f" providerId="AD"/>
  <p188:author id="{B0504592-375A-0BBE-9CF2-AB2CE713FF76}" name="Ravi Rao (NET)" initials="R(" userId="S::ravirao@ntdev.microsoft.com::1b82792e-98c7-4a23-a416-33a69d7abd2d" providerId="AD"/>
  <p188:author id="{B609ABA0-0F72-D5BB-C612-36CEB3028044}" name="Chris Gray" initials="CG" userId="S::chgray@microsoft.com::78fe173c-5e07-4652-ab80-4931cf500423" providerId="AD"/>
  <p188:author id="{3454CEC0-B717-6862-CC7B-7DECC2072FCC}" name="Mickaël Salaün" initials="MS" userId="S::misalaun@microsoft.com::3bfd47d3-bed5-4d86-88a5-1e70cef683d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kaël Salaü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CCAE0-18C1-4A41-BE50-F649C032D0E8}" v="1241" dt="2022-04-22T21:28:54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23" autoAdjust="0"/>
  </p:normalViewPr>
  <p:slideViewPr>
    <p:cSldViewPr snapToGrid="0">
      <p:cViewPr varScale="1">
        <p:scale>
          <a:sx n="89" d="100"/>
          <a:sy n="89" d="100"/>
        </p:scale>
        <p:origin x="8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microsoft.com/office/2018/10/relationships/authors" Target="author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microsoft.com/office/2016/11/relationships/changesInfo" Target="changesInfos/changesInfo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 Srinivasan" userId="S::kys@microsoft.com::2e942d4f-4fbe-4d45-b491-9f653b9444fe" providerId="AD" clId="Web-{68118735-50E7-76D6-A2D7-8D74EFB6FC53}"/>
    <pc:docChg chg="modSld">
      <pc:chgData name="KY Srinivasan" userId="S::kys@microsoft.com::2e942d4f-4fbe-4d45-b491-9f653b9444fe" providerId="AD" clId="Web-{68118735-50E7-76D6-A2D7-8D74EFB6FC53}" dt="2022-03-30T18:52:06.887" v="105" actId="14100"/>
      <pc:docMkLst>
        <pc:docMk/>
      </pc:docMkLst>
      <pc:sldChg chg="modSp">
        <pc:chgData name="KY Srinivasan" userId="S::kys@microsoft.com::2e942d4f-4fbe-4d45-b491-9f653b9444fe" providerId="AD" clId="Web-{68118735-50E7-76D6-A2D7-8D74EFB6FC53}" dt="2022-03-30T18:52:06.887" v="105" actId="14100"/>
        <pc:sldMkLst>
          <pc:docMk/>
          <pc:sldMk cId="1246446319" sldId="2147469880"/>
        </pc:sldMkLst>
        <pc:spChg chg="mod">
          <ac:chgData name="KY Srinivasan" userId="S::kys@microsoft.com::2e942d4f-4fbe-4d45-b491-9f653b9444fe" providerId="AD" clId="Web-{68118735-50E7-76D6-A2D7-8D74EFB6FC53}" dt="2022-03-30T18:52:06.887" v="105" actId="14100"/>
          <ac:spMkLst>
            <pc:docMk/>
            <pc:sldMk cId="1246446319" sldId="2147469880"/>
            <ac:spMk id="4" creationId="{ABF0FACA-8175-40D8-8612-56857664C11E}"/>
          </ac:spMkLst>
        </pc:spChg>
      </pc:sldChg>
    </pc:docChg>
  </pc:docChgLst>
  <pc:docChgLst>
    <pc:chgData name="Mickaël Salaün" userId="3bfd47d3-bed5-4d86-88a5-1e70cef683dd" providerId="ADAL" clId="{5D1CCAE0-18C1-4A41-BE50-F649C032D0E8}"/>
    <pc:docChg chg="undo redo custSel addSld delSld modSld sldOrd addMainMaster modMainMaster addSection delSection modSection">
      <pc:chgData name="Mickaël Salaün" userId="3bfd47d3-bed5-4d86-88a5-1e70cef683dd" providerId="ADAL" clId="{5D1CCAE0-18C1-4A41-BE50-F649C032D0E8}" dt="2022-04-23T08:55:58.341" v="15145" actId="403"/>
      <pc:docMkLst>
        <pc:docMk/>
      </pc:docMkLst>
      <pc:sldChg chg="addSp delSp modSp del mod delDesignElem">
        <pc:chgData name="Mickaël Salaün" userId="3bfd47d3-bed5-4d86-88a5-1e70cef683dd" providerId="ADAL" clId="{5D1CCAE0-18C1-4A41-BE50-F649C032D0E8}" dt="2022-03-31T16:19:59.568" v="2313" actId="2696"/>
        <pc:sldMkLst>
          <pc:docMk/>
          <pc:sldMk cId="397799971" sldId="256"/>
        </pc:sldMkLst>
        <pc:spChg chg="add del">
          <ac:chgData name="Mickaël Salaün" userId="3bfd47d3-bed5-4d86-88a5-1e70cef683dd" providerId="ADAL" clId="{5D1CCAE0-18C1-4A41-BE50-F649C032D0E8}" dt="2022-03-31T15:48:21.363" v="2091"/>
          <ac:spMkLst>
            <pc:docMk/>
            <pc:sldMk cId="397799971" sldId="256"/>
            <ac:spMk id="14" creationId="{42280AB2-77A5-4CB7-AF7D-1795CA8DC7BC}"/>
          </ac:spMkLst>
        </pc:spChg>
        <pc:spChg chg="mod">
          <ac:chgData name="Mickaël Salaün" userId="3bfd47d3-bed5-4d86-88a5-1e70cef683dd" providerId="ADAL" clId="{5D1CCAE0-18C1-4A41-BE50-F649C032D0E8}" dt="2022-03-31T15:56:55.771" v="2295" actId="27636"/>
          <ac:spMkLst>
            <pc:docMk/>
            <pc:sldMk cId="397799971" sldId="256"/>
            <ac:spMk id="22" creationId="{EB7E302F-3443-45C7-A704-4FC98A3D9AD0}"/>
          </ac:spMkLst>
        </pc:spChg>
        <pc:spChg chg="add del">
          <ac:chgData name="Mickaël Salaün" userId="3bfd47d3-bed5-4d86-88a5-1e70cef683dd" providerId="ADAL" clId="{5D1CCAE0-18C1-4A41-BE50-F649C032D0E8}" dt="2022-03-31T15:48:21.363" v="2091"/>
          <ac:spMkLst>
            <pc:docMk/>
            <pc:sldMk cId="397799971" sldId="256"/>
            <ac:spMk id="26" creationId="{CDA1A2E9-63FE-408D-A803-8E306ECAB4B3}"/>
          </ac:spMkLst>
        </pc:spChg>
        <pc:spChg chg="add del">
          <ac:chgData name="Mickaël Salaün" userId="3bfd47d3-bed5-4d86-88a5-1e70cef683dd" providerId="ADAL" clId="{5D1CCAE0-18C1-4A41-BE50-F649C032D0E8}" dt="2022-03-31T15:48:21.363" v="2091"/>
          <ac:spMkLst>
            <pc:docMk/>
            <pc:sldMk cId="397799971" sldId="256"/>
            <ac:spMk id="27" creationId="{1A882A9F-F4E9-4E23-8F0B-20B5DF42EAA9}"/>
          </ac:spMkLst>
        </pc:spChg>
        <pc:spChg chg="add del">
          <ac:chgData name="Mickaël Salaün" userId="3bfd47d3-bed5-4d86-88a5-1e70cef683dd" providerId="ADAL" clId="{5D1CCAE0-18C1-4A41-BE50-F649C032D0E8}" dt="2022-03-31T15:48:21.363" v="2091"/>
          <ac:spMkLst>
            <pc:docMk/>
            <pc:sldMk cId="397799971" sldId="256"/>
            <ac:spMk id="28" creationId="{FBE9F90C-C163-435B-9A68-D15C92D1CF2B}"/>
          </ac:spMkLst>
        </pc:spChg>
      </pc:sldChg>
      <pc:sldChg chg="delSp modSp mod modTransition modNotesTx">
        <pc:chgData name="Mickaël Salaün" userId="3bfd47d3-bed5-4d86-88a5-1e70cef683dd" providerId="ADAL" clId="{5D1CCAE0-18C1-4A41-BE50-F649C032D0E8}" dt="2022-04-22T11:12:27.674" v="13254" actId="20577"/>
        <pc:sldMkLst>
          <pc:docMk/>
          <pc:sldMk cId="1246446319" sldId="2147469880"/>
        </pc:sldMkLst>
        <pc:spChg chg="mod">
          <ac:chgData name="Mickaël Salaün" userId="3bfd47d3-bed5-4d86-88a5-1e70cef683dd" providerId="ADAL" clId="{5D1CCAE0-18C1-4A41-BE50-F649C032D0E8}" dt="2022-04-22T10:08:07.023" v="11885" actId="20577"/>
          <ac:spMkLst>
            <pc:docMk/>
            <pc:sldMk cId="1246446319" sldId="2147469880"/>
            <ac:spMk id="2" creationId="{6AE0C134-C2FA-4679-9331-AD81AE7535E6}"/>
          </ac:spMkLst>
        </pc:spChg>
        <pc:spChg chg="mod">
          <ac:chgData name="Mickaël Salaün" userId="3bfd47d3-bed5-4d86-88a5-1e70cef683dd" providerId="ADAL" clId="{5D1CCAE0-18C1-4A41-BE50-F649C032D0E8}" dt="2022-04-22T11:12:27.674" v="13254" actId="20577"/>
          <ac:spMkLst>
            <pc:docMk/>
            <pc:sldMk cId="1246446319" sldId="2147469880"/>
            <ac:spMk id="3" creationId="{A4016173-124D-49AD-A250-3B40C52F0729}"/>
          </ac:spMkLst>
        </pc:spChg>
        <pc:spChg chg="del mod">
          <ac:chgData name="Mickaël Salaün" userId="3bfd47d3-bed5-4d86-88a5-1e70cef683dd" providerId="ADAL" clId="{5D1CCAE0-18C1-4A41-BE50-F649C032D0E8}" dt="2022-04-22T10:14:51.447" v="12103" actId="478"/>
          <ac:spMkLst>
            <pc:docMk/>
            <pc:sldMk cId="1246446319" sldId="2147469880"/>
            <ac:spMk id="4" creationId="{ABF0FACA-8175-40D8-8612-56857664C11E}"/>
          </ac:spMkLst>
        </pc:spChg>
      </pc:sldChg>
      <pc:sldChg chg="addSp delSp modSp new del mod modTransition modClrScheme chgLayout">
        <pc:chgData name="Mickaël Salaün" userId="3bfd47d3-bed5-4d86-88a5-1e70cef683dd" providerId="ADAL" clId="{5D1CCAE0-18C1-4A41-BE50-F649C032D0E8}" dt="2022-03-31T16:40:01.663" v="2357" actId="2696"/>
        <pc:sldMkLst>
          <pc:docMk/>
          <pc:sldMk cId="511199563" sldId="2147469881"/>
        </pc:sldMkLst>
        <pc:spChg chg="mod">
          <ac:chgData name="Mickaël Salaün" userId="3bfd47d3-bed5-4d86-88a5-1e70cef683dd" providerId="ADAL" clId="{5D1CCAE0-18C1-4A41-BE50-F649C032D0E8}" dt="2022-03-31T16:28:37.606" v="2319"/>
          <ac:spMkLst>
            <pc:docMk/>
            <pc:sldMk cId="511199563" sldId="2147469881"/>
            <ac:spMk id="2" creationId="{227432EA-BDE6-40D2-A294-652E2972EBF4}"/>
          </ac:spMkLst>
        </pc:spChg>
        <pc:spChg chg="add del">
          <ac:chgData name="Mickaël Salaün" userId="3bfd47d3-bed5-4d86-88a5-1e70cef683dd" providerId="ADAL" clId="{5D1CCAE0-18C1-4A41-BE50-F649C032D0E8}" dt="2022-03-31T14:44:45.943" v="118" actId="26606"/>
          <ac:spMkLst>
            <pc:docMk/>
            <pc:sldMk cId="511199563" sldId="2147469881"/>
            <ac:spMk id="3" creationId="{E1316247-DCA5-4D49-B1DE-B0D8F99A9177}"/>
          </ac:spMkLst>
        </pc:spChg>
        <pc:spChg chg="add del">
          <ac:chgData name="Mickaël Salaün" userId="3bfd47d3-bed5-4d86-88a5-1e70cef683dd" providerId="ADAL" clId="{5D1CCAE0-18C1-4A41-BE50-F649C032D0E8}" dt="2022-03-31T14:44:45.943" v="118" actId="26606"/>
          <ac:spMkLst>
            <pc:docMk/>
            <pc:sldMk cId="511199563" sldId="2147469881"/>
            <ac:spMk id="4" creationId="{FA896C56-9F06-4F11-B0DB-9AB48179FC5F}"/>
          </ac:spMkLst>
        </pc:spChg>
        <pc:spChg chg="add del mod">
          <ac:chgData name="Mickaël Salaün" userId="3bfd47d3-bed5-4d86-88a5-1e70cef683dd" providerId="ADAL" clId="{5D1CCAE0-18C1-4A41-BE50-F649C032D0E8}" dt="2022-03-31T14:44:42.955" v="111" actId="26606"/>
          <ac:spMkLst>
            <pc:docMk/>
            <pc:sldMk cId="511199563" sldId="2147469881"/>
            <ac:spMk id="9" creationId="{AAF7CF38-7C7A-39F4-9057-C8CBB3012069}"/>
          </ac:spMkLst>
        </pc:spChg>
        <pc:spChg chg="add del mod">
          <ac:chgData name="Mickaël Salaün" userId="3bfd47d3-bed5-4d86-88a5-1e70cef683dd" providerId="ADAL" clId="{5D1CCAE0-18C1-4A41-BE50-F649C032D0E8}" dt="2022-03-31T14:44:43.818" v="113" actId="26606"/>
          <ac:spMkLst>
            <pc:docMk/>
            <pc:sldMk cId="511199563" sldId="2147469881"/>
            <ac:spMk id="11" creationId="{5AE92751-448E-B76F-D8E7-B6998E5E958E}"/>
          </ac:spMkLst>
        </pc:spChg>
        <pc:spChg chg="add del mod">
          <ac:chgData name="Mickaël Salaün" userId="3bfd47d3-bed5-4d86-88a5-1e70cef683dd" providerId="ADAL" clId="{5D1CCAE0-18C1-4A41-BE50-F649C032D0E8}" dt="2022-03-31T14:44:45.409" v="115" actId="26606"/>
          <ac:spMkLst>
            <pc:docMk/>
            <pc:sldMk cId="511199563" sldId="2147469881"/>
            <ac:spMk id="13" creationId="{5FEE6F3D-66EB-0082-7CCE-D501C83CC28C}"/>
          </ac:spMkLst>
        </pc:spChg>
        <pc:spChg chg="add del mod">
          <ac:chgData name="Mickaël Salaün" userId="3bfd47d3-bed5-4d86-88a5-1e70cef683dd" providerId="ADAL" clId="{5D1CCAE0-18C1-4A41-BE50-F649C032D0E8}" dt="2022-03-31T14:44:45.409" v="115" actId="26606"/>
          <ac:spMkLst>
            <pc:docMk/>
            <pc:sldMk cId="511199563" sldId="2147469881"/>
            <ac:spMk id="14" creationId="{0E3115C5-B6BF-92F3-A9E5-848CC5D92189}"/>
          </ac:spMkLst>
        </pc:spChg>
        <pc:spChg chg="add del mod">
          <ac:chgData name="Mickaël Salaün" userId="3bfd47d3-bed5-4d86-88a5-1e70cef683dd" providerId="ADAL" clId="{5D1CCAE0-18C1-4A41-BE50-F649C032D0E8}" dt="2022-03-31T14:44:45.939" v="117" actId="26606"/>
          <ac:spMkLst>
            <pc:docMk/>
            <pc:sldMk cId="511199563" sldId="2147469881"/>
            <ac:spMk id="16" creationId="{5AE92751-448E-B76F-D8E7-B6998E5E958E}"/>
          </ac:spMkLst>
        </pc:spChg>
        <pc:spChg chg="add mod">
          <ac:chgData name="Mickaël Salaün" userId="3bfd47d3-bed5-4d86-88a5-1e70cef683dd" providerId="ADAL" clId="{5D1CCAE0-18C1-4A41-BE50-F649C032D0E8}" dt="2022-03-31T16:28:37.606" v="2319"/>
          <ac:spMkLst>
            <pc:docMk/>
            <pc:sldMk cId="511199563" sldId="2147469881"/>
            <ac:spMk id="18" creationId="{AAF7CF38-7C7A-39F4-9057-C8CBB3012069}"/>
          </ac:spMkLst>
        </pc:spChg>
      </pc:sldChg>
      <pc:sldChg chg="addSp delSp modSp new del mod modTransition modClrScheme chgLayout">
        <pc:chgData name="Mickaël Salaün" userId="3bfd47d3-bed5-4d86-88a5-1e70cef683dd" providerId="ADAL" clId="{5D1CCAE0-18C1-4A41-BE50-F649C032D0E8}" dt="2022-03-31T16:40:15.539" v="2360" actId="2696"/>
        <pc:sldMkLst>
          <pc:docMk/>
          <pc:sldMk cId="327620670" sldId="2147469882"/>
        </pc:sldMkLst>
        <pc:spChg chg="mod">
          <ac:chgData name="Mickaël Salaün" userId="3bfd47d3-bed5-4d86-88a5-1e70cef683dd" providerId="ADAL" clId="{5D1CCAE0-18C1-4A41-BE50-F649C032D0E8}" dt="2022-03-31T16:28:37.606" v="2319"/>
          <ac:spMkLst>
            <pc:docMk/>
            <pc:sldMk cId="327620670" sldId="2147469882"/>
            <ac:spMk id="2" creationId="{551423E7-0790-4440-A532-A07C5661A5AC}"/>
          </ac:spMkLst>
        </pc:spChg>
        <pc:spChg chg="del">
          <ac:chgData name="Mickaël Salaün" userId="3bfd47d3-bed5-4d86-88a5-1e70cef683dd" providerId="ADAL" clId="{5D1CCAE0-18C1-4A41-BE50-F649C032D0E8}" dt="2022-03-31T14:44:53.076" v="119" actId="26606"/>
          <ac:spMkLst>
            <pc:docMk/>
            <pc:sldMk cId="327620670" sldId="2147469882"/>
            <ac:spMk id="3" creationId="{C33B9240-23DC-4750-8171-BF08AE49173E}"/>
          </ac:spMkLst>
        </pc:spChg>
        <pc:spChg chg="del">
          <ac:chgData name="Mickaël Salaün" userId="3bfd47d3-bed5-4d86-88a5-1e70cef683dd" providerId="ADAL" clId="{5D1CCAE0-18C1-4A41-BE50-F649C032D0E8}" dt="2022-03-31T14:44:53.076" v="119" actId="26606"/>
          <ac:spMkLst>
            <pc:docMk/>
            <pc:sldMk cId="327620670" sldId="2147469882"/>
            <ac:spMk id="4" creationId="{407119C7-0D53-4BB9-8E44-61399F67E192}"/>
          </ac:spMkLst>
        </pc:spChg>
        <pc:spChg chg="add mod">
          <ac:chgData name="Mickaël Salaün" userId="3bfd47d3-bed5-4d86-88a5-1e70cef683dd" providerId="ADAL" clId="{5D1CCAE0-18C1-4A41-BE50-F649C032D0E8}" dt="2022-03-31T16:28:37.606" v="2319"/>
          <ac:spMkLst>
            <pc:docMk/>
            <pc:sldMk cId="327620670" sldId="2147469882"/>
            <ac:spMk id="9" creationId="{24ACCC69-B8C8-64A5-A149-3B51A9058434}"/>
          </ac:spMkLst>
        </pc:spChg>
      </pc:sldChg>
      <pc:sldChg chg="addSp delSp modSp new del mod modTransition modClrScheme chgLayout">
        <pc:chgData name="Mickaël Salaün" userId="3bfd47d3-bed5-4d86-88a5-1e70cef683dd" providerId="ADAL" clId="{5D1CCAE0-18C1-4A41-BE50-F649C032D0E8}" dt="2022-03-31T16:40:28.720" v="2363" actId="2696"/>
        <pc:sldMkLst>
          <pc:docMk/>
          <pc:sldMk cId="3780900824" sldId="2147469883"/>
        </pc:sldMkLst>
        <pc:spChg chg="mod">
          <ac:chgData name="Mickaël Salaün" userId="3bfd47d3-bed5-4d86-88a5-1e70cef683dd" providerId="ADAL" clId="{5D1CCAE0-18C1-4A41-BE50-F649C032D0E8}" dt="2022-03-31T16:28:37.606" v="2319"/>
          <ac:spMkLst>
            <pc:docMk/>
            <pc:sldMk cId="3780900824" sldId="2147469883"/>
            <ac:spMk id="2" creationId="{8EA5E4E5-1BC3-4866-8242-B5A34B9DAAD4}"/>
          </ac:spMkLst>
        </pc:spChg>
        <pc:spChg chg="del">
          <ac:chgData name="Mickaël Salaün" userId="3bfd47d3-bed5-4d86-88a5-1e70cef683dd" providerId="ADAL" clId="{5D1CCAE0-18C1-4A41-BE50-F649C032D0E8}" dt="2022-03-31T14:44:56.181" v="120" actId="26606"/>
          <ac:spMkLst>
            <pc:docMk/>
            <pc:sldMk cId="3780900824" sldId="2147469883"/>
            <ac:spMk id="3" creationId="{A39273BC-46C0-4639-856D-1CAB4E1992F4}"/>
          </ac:spMkLst>
        </pc:spChg>
        <pc:spChg chg="del">
          <ac:chgData name="Mickaël Salaün" userId="3bfd47d3-bed5-4d86-88a5-1e70cef683dd" providerId="ADAL" clId="{5D1CCAE0-18C1-4A41-BE50-F649C032D0E8}" dt="2022-03-31T14:44:56.181" v="120" actId="26606"/>
          <ac:spMkLst>
            <pc:docMk/>
            <pc:sldMk cId="3780900824" sldId="2147469883"/>
            <ac:spMk id="4" creationId="{5350DC42-3E3C-4CA5-A56A-2BD42357FA38}"/>
          </ac:spMkLst>
        </pc:spChg>
        <pc:spChg chg="add mod">
          <ac:chgData name="Mickaël Salaün" userId="3bfd47d3-bed5-4d86-88a5-1e70cef683dd" providerId="ADAL" clId="{5D1CCAE0-18C1-4A41-BE50-F649C032D0E8}" dt="2022-03-31T16:28:37.606" v="2319"/>
          <ac:spMkLst>
            <pc:docMk/>
            <pc:sldMk cId="3780900824" sldId="2147469883"/>
            <ac:spMk id="9" creationId="{251C68A8-9FCD-BBBB-B478-45AD78EEEF76}"/>
          </ac:spMkLst>
        </pc:spChg>
      </pc:sldChg>
      <pc:sldChg chg="modSp new mod ord modTransition modClrScheme delCm modCm chgLayout">
        <pc:chgData name="Mickaël Salaün" userId="3bfd47d3-bed5-4d86-88a5-1e70cef683dd" providerId="ADAL" clId="{5D1CCAE0-18C1-4A41-BE50-F649C032D0E8}" dt="2022-04-22T15:19:47.496" v="14451" actId="108"/>
        <pc:sldMkLst>
          <pc:docMk/>
          <pc:sldMk cId="1634999991" sldId="2147469884"/>
        </pc:sldMkLst>
        <pc:spChg chg="mod">
          <ac:chgData name="Mickaël Salaün" userId="3bfd47d3-bed5-4d86-88a5-1e70cef683dd" providerId="ADAL" clId="{5D1CCAE0-18C1-4A41-BE50-F649C032D0E8}" dt="2022-04-22T10:51:51.160" v="12431" actId="20577"/>
          <ac:spMkLst>
            <pc:docMk/>
            <pc:sldMk cId="1634999991" sldId="2147469884"/>
            <ac:spMk id="2" creationId="{9C5DCCF2-7A97-476A-A20B-92D6119C3676}"/>
          </ac:spMkLst>
        </pc:spChg>
        <pc:spChg chg="mod">
          <ac:chgData name="Mickaël Salaün" userId="3bfd47d3-bed5-4d86-88a5-1e70cef683dd" providerId="ADAL" clId="{5D1CCAE0-18C1-4A41-BE50-F649C032D0E8}" dt="2022-04-22T15:19:47.496" v="14451" actId="108"/>
          <ac:spMkLst>
            <pc:docMk/>
            <pc:sldMk cId="1634999991" sldId="2147469884"/>
            <ac:spMk id="3" creationId="{08F549F4-B2BF-4F15-B37B-3F220D7A6203}"/>
          </ac:spMkLst>
        </pc:spChg>
      </pc:sldChg>
      <pc:sldChg chg="delSp modSp new del mod modClrScheme chgLayout">
        <pc:chgData name="Mickaël Salaün" userId="3bfd47d3-bed5-4d86-88a5-1e70cef683dd" providerId="ADAL" clId="{5D1CCAE0-18C1-4A41-BE50-F649C032D0E8}" dt="2022-03-31T14:45:26.956" v="124" actId="2696"/>
        <pc:sldMkLst>
          <pc:docMk/>
          <pc:sldMk cId="3101114630" sldId="2147469884"/>
        </pc:sldMkLst>
        <pc:spChg chg="mod">
          <ac:chgData name="Mickaël Salaün" userId="3bfd47d3-bed5-4d86-88a5-1e70cef683dd" providerId="ADAL" clId="{5D1CCAE0-18C1-4A41-BE50-F649C032D0E8}" dt="2022-03-31T14:45:14.145" v="123" actId="26606"/>
          <ac:spMkLst>
            <pc:docMk/>
            <pc:sldMk cId="3101114630" sldId="2147469884"/>
            <ac:spMk id="2" creationId="{B20B4777-88C4-4B16-B568-8A1490F8C32C}"/>
          </ac:spMkLst>
        </pc:spChg>
        <pc:spChg chg="mod">
          <ac:chgData name="Mickaël Salaün" userId="3bfd47d3-bed5-4d86-88a5-1e70cef683dd" providerId="ADAL" clId="{5D1CCAE0-18C1-4A41-BE50-F649C032D0E8}" dt="2022-03-31T14:45:14.145" v="123" actId="26606"/>
          <ac:spMkLst>
            <pc:docMk/>
            <pc:sldMk cId="3101114630" sldId="2147469884"/>
            <ac:spMk id="3" creationId="{82408E58-3C06-4D58-BBF5-281C0E972B05}"/>
          </ac:spMkLst>
        </pc:spChg>
        <pc:spChg chg="del mod">
          <ac:chgData name="Mickaël Salaün" userId="3bfd47d3-bed5-4d86-88a5-1e70cef683dd" providerId="ADAL" clId="{5D1CCAE0-18C1-4A41-BE50-F649C032D0E8}" dt="2022-03-31T14:45:14.145" v="123" actId="26606"/>
          <ac:spMkLst>
            <pc:docMk/>
            <pc:sldMk cId="3101114630" sldId="2147469884"/>
            <ac:spMk id="4" creationId="{B2C53C5F-E8CC-4A36-8CB6-3794E4F027E2}"/>
          </ac:spMkLst>
        </pc:spChg>
      </pc:sldChg>
      <pc:sldChg chg="add del">
        <pc:chgData name="Mickaël Salaün" userId="3bfd47d3-bed5-4d86-88a5-1e70cef683dd" providerId="ADAL" clId="{5D1CCAE0-18C1-4A41-BE50-F649C032D0E8}" dt="2022-04-22T10:43:18.314" v="12341"/>
        <pc:sldMkLst>
          <pc:docMk/>
          <pc:sldMk cId="1001223734" sldId="2147469885"/>
        </pc:sldMkLst>
      </pc:sldChg>
      <pc:sldChg chg="modSp new del mod">
        <pc:chgData name="Mickaël Salaün" userId="3bfd47d3-bed5-4d86-88a5-1e70cef683dd" providerId="ADAL" clId="{5D1CCAE0-18C1-4A41-BE50-F649C032D0E8}" dt="2022-03-31T14:47:29.227" v="295" actId="2696"/>
        <pc:sldMkLst>
          <pc:docMk/>
          <pc:sldMk cId="2532925602" sldId="2147469885"/>
        </pc:sldMkLst>
        <pc:spChg chg="mod">
          <ac:chgData name="Mickaël Salaün" userId="3bfd47d3-bed5-4d86-88a5-1e70cef683dd" providerId="ADAL" clId="{5D1CCAE0-18C1-4A41-BE50-F649C032D0E8}" dt="2022-03-31T14:47:21.352" v="294" actId="20577"/>
          <ac:spMkLst>
            <pc:docMk/>
            <pc:sldMk cId="2532925602" sldId="2147469885"/>
            <ac:spMk id="2" creationId="{1E5500CC-3D0D-4050-A112-3E18191AE2EA}"/>
          </ac:spMkLst>
        </pc:spChg>
      </pc:sldChg>
      <pc:sldChg chg="addSp delSp modSp new add del mod ord modTransition modClrScheme chgLayout">
        <pc:chgData name="Mickaël Salaün" userId="3bfd47d3-bed5-4d86-88a5-1e70cef683dd" providerId="ADAL" clId="{5D1CCAE0-18C1-4A41-BE50-F649C032D0E8}" dt="2022-04-22T15:56:13.165" v="14530"/>
        <pc:sldMkLst>
          <pc:docMk/>
          <pc:sldMk cId="2722080840" sldId="2147469885"/>
        </pc:sldMkLst>
        <pc:spChg chg="mod">
          <ac:chgData name="Mickaël Salaün" userId="3bfd47d3-bed5-4d86-88a5-1e70cef683dd" providerId="ADAL" clId="{5D1CCAE0-18C1-4A41-BE50-F649C032D0E8}" dt="2022-03-31T16:28:37.606" v="2319"/>
          <ac:spMkLst>
            <pc:docMk/>
            <pc:sldMk cId="2722080840" sldId="2147469885"/>
            <ac:spMk id="2" creationId="{9905FBA2-0FD5-4C64-A82E-5AA814995F50}"/>
          </ac:spMkLst>
        </pc:spChg>
        <pc:spChg chg="mod">
          <ac:chgData name="Mickaël Salaün" userId="3bfd47d3-bed5-4d86-88a5-1e70cef683dd" providerId="ADAL" clId="{5D1CCAE0-18C1-4A41-BE50-F649C032D0E8}" dt="2022-04-15T08:54:25.919" v="10087" actId="6549"/>
          <ac:spMkLst>
            <pc:docMk/>
            <pc:sldMk cId="2722080840" sldId="2147469885"/>
            <ac:spMk id="3" creationId="{326515D7-8008-4C65-967A-7CFA2D2C1410}"/>
          </ac:spMkLst>
        </pc:spChg>
        <pc:spChg chg="add del">
          <ac:chgData name="Mickaël Salaün" userId="3bfd47d3-bed5-4d86-88a5-1e70cef683dd" providerId="ADAL" clId="{5D1CCAE0-18C1-4A41-BE50-F649C032D0E8}" dt="2022-03-31T14:58:11.541" v="947"/>
          <ac:spMkLst>
            <pc:docMk/>
            <pc:sldMk cId="2722080840" sldId="2147469885"/>
            <ac:spMk id="4" creationId="{B775850F-9948-4F1A-ADD4-4F4EDD25E5FA}"/>
          </ac:spMkLst>
        </pc:spChg>
        <pc:picChg chg="add del">
          <ac:chgData name="Mickaël Salaün" userId="3bfd47d3-bed5-4d86-88a5-1e70cef683dd" providerId="ADAL" clId="{5D1CCAE0-18C1-4A41-BE50-F649C032D0E8}" dt="2022-03-31T14:58:11.541" v="947"/>
          <ac:picMkLst>
            <pc:docMk/>
            <pc:sldMk cId="2722080840" sldId="2147469885"/>
            <ac:picMk id="1026" creationId="{3819EDE0-1DC5-40E1-B884-97711EAC10BF}"/>
          </ac:picMkLst>
        </pc:picChg>
      </pc:sldChg>
      <pc:sldChg chg="modSp new del mod ord modTransition modClrScheme chgLayout">
        <pc:chgData name="Mickaël Salaün" userId="3bfd47d3-bed5-4d86-88a5-1e70cef683dd" providerId="ADAL" clId="{5D1CCAE0-18C1-4A41-BE50-F649C032D0E8}" dt="2022-04-22T10:47:59.340" v="12389" actId="2696"/>
        <pc:sldMkLst>
          <pc:docMk/>
          <pc:sldMk cId="3364528075" sldId="2147469886"/>
        </pc:sldMkLst>
        <pc:spChg chg="mod">
          <ac:chgData name="Mickaël Salaün" userId="3bfd47d3-bed5-4d86-88a5-1e70cef683dd" providerId="ADAL" clId="{5D1CCAE0-18C1-4A41-BE50-F649C032D0E8}" dt="2022-03-31T16:28:37.606" v="2319"/>
          <ac:spMkLst>
            <pc:docMk/>
            <pc:sldMk cId="3364528075" sldId="2147469886"/>
            <ac:spMk id="2" creationId="{9D3E94BE-146A-4AB2-A683-1ECE569EDF10}"/>
          </ac:spMkLst>
        </pc:spChg>
        <pc:spChg chg="mod">
          <ac:chgData name="Mickaël Salaün" userId="3bfd47d3-bed5-4d86-88a5-1e70cef683dd" providerId="ADAL" clId="{5D1CCAE0-18C1-4A41-BE50-F649C032D0E8}" dt="2022-04-12T16:37:01.222" v="9073" actId="20577"/>
          <ac:spMkLst>
            <pc:docMk/>
            <pc:sldMk cId="3364528075" sldId="2147469886"/>
            <ac:spMk id="3" creationId="{738B947C-56C4-434B-A27B-FED3084C6D9E}"/>
          </ac:spMkLst>
        </pc:spChg>
      </pc:sldChg>
      <pc:sldChg chg="modSp add mod">
        <pc:chgData name="Mickaël Salaün" userId="3bfd47d3-bed5-4d86-88a5-1e70cef683dd" providerId="ADAL" clId="{5D1CCAE0-18C1-4A41-BE50-F649C032D0E8}" dt="2022-04-22T10:53:25.785" v="12474" actId="27636"/>
        <pc:sldMkLst>
          <pc:docMk/>
          <pc:sldMk cId="3880805060" sldId="2147469886"/>
        </pc:sldMkLst>
        <pc:spChg chg="mod">
          <ac:chgData name="Mickaël Salaün" userId="3bfd47d3-bed5-4d86-88a5-1e70cef683dd" providerId="ADAL" clId="{5D1CCAE0-18C1-4A41-BE50-F649C032D0E8}" dt="2022-04-22T10:53:21.907" v="12472"/>
          <ac:spMkLst>
            <pc:docMk/>
            <pc:sldMk cId="3880805060" sldId="2147469886"/>
            <ac:spMk id="2" creationId="{9D3E94BE-146A-4AB2-A683-1ECE569EDF10}"/>
          </ac:spMkLst>
        </pc:spChg>
        <pc:spChg chg="mod">
          <ac:chgData name="Mickaël Salaün" userId="3bfd47d3-bed5-4d86-88a5-1e70cef683dd" providerId="ADAL" clId="{5D1CCAE0-18C1-4A41-BE50-F649C032D0E8}" dt="2022-04-22T10:53:25.785" v="12474" actId="27636"/>
          <ac:spMkLst>
            <pc:docMk/>
            <pc:sldMk cId="3880805060" sldId="2147469886"/>
            <ac:spMk id="3" creationId="{738B947C-56C4-434B-A27B-FED3084C6D9E}"/>
          </ac:spMkLst>
        </pc:spChg>
      </pc:sldChg>
      <pc:sldChg chg="addSp delSp modSp new mod ord modTransition modClrScheme chgLayout modNotesTx">
        <pc:chgData name="Mickaël Salaün" userId="3bfd47d3-bed5-4d86-88a5-1e70cef683dd" providerId="ADAL" clId="{5D1CCAE0-18C1-4A41-BE50-F649C032D0E8}" dt="2022-04-22T15:40:48.495" v="14469" actId="20577"/>
        <pc:sldMkLst>
          <pc:docMk/>
          <pc:sldMk cId="3939743516" sldId="2147469887"/>
        </pc:sldMkLst>
        <pc:spChg chg="mod ord">
          <ac:chgData name="Mickaël Salaün" userId="3bfd47d3-bed5-4d86-88a5-1e70cef683dd" providerId="ADAL" clId="{5D1CCAE0-18C1-4A41-BE50-F649C032D0E8}" dt="2022-04-11T12:02:43.314" v="7781" actId="20577"/>
          <ac:spMkLst>
            <pc:docMk/>
            <pc:sldMk cId="3939743516" sldId="2147469887"/>
            <ac:spMk id="2" creationId="{BC156420-A369-4313-991E-F9FEC38B141F}"/>
          </ac:spMkLst>
        </pc:spChg>
        <pc:spChg chg="mod ord">
          <ac:chgData name="Mickaël Salaün" userId="3bfd47d3-bed5-4d86-88a5-1e70cef683dd" providerId="ADAL" clId="{5D1CCAE0-18C1-4A41-BE50-F649C032D0E8}" dt="2022-04-22T14:46:03.259" v="14196" actId="20577"/>
          <ac:spMkLst>
            <pc:docMk/>
            <pc:sldMk cId="3939743516" sldId="2147469887"/>
            <ac:spMk id="3" creationId="{849FC7F3-43A8-40F9-9DE3-2FADCE2522ED}"/>
          </ac:spMkLst>
        </pc:spChg>
        <pc:spChg chg="add del mod ord">
          <ac:chgData name="Mickaël Salaün" userId="3bfd47d3-bed5-4d86-88a5-1e70cef683dd" providerId="ADAL" clId="{5D1CCAE0-18C1-4A41-BE50-F649C032D0E8}" dt="2022-04-01T10:19:41.470" v="3151" actId="700"/>
          <ac:spMkLst>
            <pc:docMk/>
            <pc:sldMk cId="3939743516" sldId="2147469887"/>
            <ac:spMk id="4" creationId="{F2C30456-CC77-4462-801E-85E582777FE1}"/>
          </ac:spMkLst>
        </pc:spChg>
      </pc:sldChg>
      <pc:sldChg chg="modSp new del">
        <pc:chgData name="Mickaël Salaün" userId="3bfd47d3-bed5-4d86-88a5-1e70cef683dd" providerId="ADAL" clId="{5D1CCAE0-18C1-4A41-BE50-F649C032D0E8}" dt="2022-03-31T15:49:06.256" v="2104" actId="2696"/>
        <pc:sldMkLst>
          <pc:docMk/>
          <pc:sldMk cId="1520532549" sldId="2147469888"/>
        </pc:sldMkLst>
        <pc:spChg chg="mod">
          <ac:chgData name="Mickaël Salaün" userId="3bfd47d3-bed5-4d86-88a5-1e70cef683dd" providerId="ADAL" clId="{5D1CCAE0-18C1-4A41-BE50-F649C032D0E8}" dt="2022-03-31T15:49:00.212" v="2100"/>
          <ac:spMkLst>
            <pc:docMk/>
            <pc:sldMk cId="1520532549" sldId="2147469888"/>
            <ac:spMk id="2" creationId="{4BCF6C03-1245-40A1-B1AA-F3D223E1C6C8}"/>
          </ac:spMkLst>
        </pc:spChg>
        <pc:spChg chg="mod">
          <ac:chgData name="Mickaël Salaün" userId="3bfd47d3-bed5-4d86-88a5-1e70cef683dd" providerId="ADAL" clId="{5D1CCAE0-18C1-4A41-BE50-F649C032D0E8}" dt="2022-03-31T15:49:00.212" v="2100"/>
          <ac:spMkLst>
            <pc:docMk/>
            <pc:sldMk cId="1520532549" sldId="2147469888"/>
            <ac:spMk id="3" creationId="{B70B5C44-C1F2-40E7-8847-72D975B56EF1}"/>
          </ac:spMkLst>
        </pc:spChg>
        <pc:spChg chg="mod">
          <ac:chgData name="Mickaël Salaün" userId="3bfd47d3-bed5-4d86-88a5-1e70cef683dd" providerId="ADAL" clId="{5D1CCAE0-18C1-4A41-BE50-F649C032D0E8}" dt="2022-03-31T15:49:00.212" v="2100"/>
          <ac:spMkLst>
            <pc:docMk/>
            <pc:sldMk cId="1520532549" sldId="2147469888"/>
            <ac:spMk id="4" creationId="{698F3F23-BD9D-4E8D-B0FB-743AF215E6CF}"/>
          </ac:spMkLst>
        </pc:spChg>
      </pc:sldChg>
      <pc:sldChg chg="modSp new del mod">
        <pc:chgData name="Mickaël Salaün" userId="3bfd47d3-bed5-4d86-88a5-1e70cef683dd" providerId="ADAL" clId="{5D1CCAE0-18C1-4A41-BE50-F649C032D0E8}" dt="2022-03-31T15:44:08.751" v="2045" actId="2696"/>
        <pc:sldMkLst>
          <pc:docMk/>
          <pc:sldMk cId="2950213494" sldId="2147469888"/>
        </pc:sldMkLst>
        <pc:spChg chg="mod">
          <ac:chgData name="Mickaël Salaün" userId="3bfd47d3-bed5-4d86-88a5-1e70cef683dd" providerId="ADAL" clId="{5D1CCAE0-18C1-4A41-BE50-F649C032D0E8}" dt="2022-03-31T15:43:41.196" v="2044" actId="5793"/>
          <ac:spMkLst>
            <pc:docMk/>
            <pc:sldMk cId="2950213494" sldId="2147469888"/>
            <ac:spMk id="3" creationId="{9786AAEC-569A-494E-9C46-790E86BD3368}"/>
          </ac:spMkLst>
        </pc:spChg>
      </pc:sldChg>
      <pc:sldChg chg="delSp modSp add del mod delDesignElem">
        <pc:chgData name="Mickaël Salaün" userId="3bfd47d3-bed5-4d86-88a5-1e70cef683dd" providerId="ADAL" clId="{5D1CCAE0-18C1-4A41-BE50-F649C032D0E8}" dt="2022-03-31T16:29:37.719" v="2329" actId="2696"/>
        <pc:sldMkLst>
          <pc:docMk/>
          <pc:sldMk cId="3053342807" sldId="2147469888"/>
        </pc:sldMkLst>
        <pc:spChg chg="mod">
          <ac:chgData name="Mickaël Salaün" userId="3bfd47d3-bed5-4d86-88a5-1e70cef683dd" providerId="ADAL" clId="{5D1CCAE0-18C1-4A41-BE50-F649C032D0E8}" dt="2022-03-31T16:19:31.093" v="2310" actId="20577"/>
          <ac:spMkLst>
            <pc:docMk/>
            <pc:sldMk cId="3053342807" sldId="2147469888"/>
            <ac:spMk id="2" creationId="{FD186F10-C03F-4745-8C4B-D20C4DAB4CBB}"/>
          </ac:spMkLst>
        </pc:spChg>
        <pc:spChg chg="del">
          <ac:chgData name="Mickaël Salaün" userId="3bfd47d3-bed5-4d86-88a5-1e70cef683dd" providerId="ADAL" clId="{5D1CCAE0-18C1-4A41-BE50-F649C032D0E8}" dt="2022-03-31T16:28:37.606" v="2319"/>
          <ac:spMkLst>
            <pc:docMk/>
            <pc:sldMk cId="3053342807" sldId="2147469888"/>
            <ac:spMk id="14" creationId="{42280AB2-77A5-4CB7-AF7D-1795CA8DC7BC}"/>
          </ac:spMkLst>
        </pc:spChg>
        <pc:spChg chg="mod">
          <ac:chgData name="Mickaël Salaün" userId="3bfd47d3-bed5-4d86-88a5-1e70cef683dd" providerId="ADAL" clId="{5D1CCAE0-18C1-4A41-BE50-F649C032D0E8}" dt="2022-03-31T16:19:42.398" v="2312" actId="20577"/>
          <ac:spMkLst>
            <pc:docMk/>
            <pc:sldMk cId="3053342807" sldId="2147469888"/>
            <ac:spMk id="22" creationId="{EB7E302F-3443-45C7-A704-4FC98A3D9AD0}"/>
          </ac:spMkLst>
        </pc:spChg>
        <pc:spChg chg="del">
          <ac:chgData name="Mickaël Salaün" userId="3bfd47d3-bed5-4d86-88a5-1e70cef683dd" providerId="ADAL" clId="{5D1CCAE0-18C1-4A41-BE50-F649C032D0E8}" dt="2022-03-31T16:28:37.606" v="2319"/>
          <ac:spMkLst>
            <pc:docMk/>
            <pc:sldMk cId="3053342807" sldId="2147469888"/>
            <ac:spMk id="26" creationId="{CDA1A2E9-63FE-408D-A803-8E306ECAB4B3}"/>
          </ac:spMkLst>
        </pc:spChg>
        <pc:spChg chg="del">
          <ac:chgData name="Mickaël Salaün" userId="3bfd47d3-bed5-4d86-88a5-1e70cef683dd" providerId="ADAL" clId="{5D1CCAE0-18C1-4A41-BE50-F649C032D0E8}" dt="2022-03-31T16:28:37.606" v="2319"/>
          <ac:spMkLst>
            <pc:docMk/>
            <pc:sldMk cId="3053342807" sldId="2147469888"/>
            <ac:spMk id="27" creationId="{1A882A9F-F4E9-4E23-8F0B-20B5DF42EAA9}"/>
          </ac:spMkLst>
        </pc:spChg>
        <pc:spChg chg="del">
          <ac:chgData name="Mickaël Salaün" userId="3bfd47d3-bed5-4d86-88a5-1e70cef683dd" providerId="ADAL" clId="{5D1CCAE0-18C1-4A41-BE50-F649C032D0E8}" dt="2022-03-31T16:28:37.606" v="2319"/>
          <ac:spMkLst>
            <pc:docMk/>
            <pc:sldMk cId="3053342807" sldId="2147469888"/>
            <ac:spMk id="28" creationId="{FBE9F90C-C163-435B-9A68-D15C92D1CF2B}"/>
          </ac:spMkLst>
        </pc:spChg>
      </pc:sldChg>
      <pc:sldChg chg="addSp delSp modSp new add del mod modTransition">
        <pc:chgData name="Mickaël Salaün" userId="3bfd47d3-bed5-4d86-88a5-1e70cef683dd" providerId="ADAL" clId="{5D1CCAE0-18C1-4A41-BE50-F649C032D0E8}" dt="2022-03-31T15:46:07.648" v="2074" actId="680"/>
        <pc:sldMkLst>
          <pc:docMk/>
          <pc:sldMk cId="3351781170" sldId="2147469888"/>
        </pc:sldMkLst>
        <pc:spChg chg="mod">
          <ac:chgData name="Mickaël Salaün" userId="3bfd47d3-bed5-4d86-88a5-1e70cef683dd" providerId="ADAL" clId="{5D1CCAE0-18C1-4A41-BE50-F649C032D0E8}" dt="2022-03-31T15:46:05.995" v="2072"/>
          <ac:spMkLst>
            <pc:docMk/>
            <pc:sldMk cId="3351781170" sldId="2147469888"/>
            <ac:spMk id="2" creationId="{0EA4AB45-3FDE-432E-82CD-FD021E542AEE}"/>
          </ac:spMkLst>
        </pc:spChg>
        <pc:spChg chg="mod">
          <ac:chgData name="Mickaël Salaün" userId="3bfd47d3-bed5-4d86-88a5-1e70cef683dd" providerId="ADAL" clId="{5D1CCAE0-18C1-4A41-BE50-F649C032D0E8}" dt="2022-03-31T15:46:05.995" v="2072"/>
          <ac:spMkLst>
            <pc:docMk/>
            <pc:sldMk cId="3351781170" sldId="2147469888"/>
            <ac:spMk id="3" creationId="{032FCD1B-4232-47E6-A0EB-4DD0936EC55E}"/>
          </ac:spMkLst>
        </pc:spChg>
        <pc:spChg chg="add del">
          <ac:chgData name="Mickaël Salaün" userId="3bfd47d3-bed5-4d86-88a5-1e70cef683dd" providerId="ADAL" clId="{5D1CCAE0-18C1-4A41-BE50-F649C032D0E8}" dt="2022-03-31T15:46:06.853" v="2073" actId="478"/>
          <ac:spMkLst>
            <pc:docMk/>
            <pc:sldMk cId="3351781170" sldId="2147469888"/>
            <ac:spMk id="4" creationId="{89CF0681-D13F-4A61-A961-540DE9ACF655}"/>
          </ac:spMkLst>
        </pc:spChg>
      </pc:sldChg>
      <pc:sldChg chg="add del">
        <pc:chgData name="Mickaël Salaün" userId="3bfd47d3-bed5-4d86-88a5-1e70cef683dd" providerId="ADAL" clId="{5D1CCAE0-18C1-4A41-BE50-F649C032D0E8}" dt="2022-03-31T16:29:48.655" v="2330" actId="2696"/>
        <pc:sldMkLst>
          <pc:docMk/>
          <pc:sldMk cId="3786050323" sldId="2147469889"/>
        </pc:sldMkLst>
      </pc:sldChg>
      <pc:sldChg chg="add del">
        <pc:chgData name="Mickaël Salaün" userId="3bfd47d3-bed5-4d86-88a5-1e70cef683dd" providerId="ADAL" clId="{5D1CCAE0-18C1-4A41-BE50-F649C032D0E8}" dt="2022-03-31T16:28:59.688" v="2323" actId="2696"/>
        <pc:sldMkLst>
          <pc:docMk/>
          <pc:sldMk cId="1681801578" sldId="2147469890"/>
        </pc:sldMkLst>
      </pc:sldChg>
      <pc:sldChg chg="modSp add mod">
        <pc:chgData name="Mickaël Salaün" userId="3bfd47d3-bed5-4d86-88a5-1e70cef683dd" providerId="ADAL" clId="{5D1CCAE0-18C1-4A41-BE50-F649C032D0E8}" dt="2022-03-31T16:29:21.423" v="2328" actId="20577"/>
        <pc:sldMkLst>
          <pc:docMk/>
          <pc:sldMk cId="2939150207" sldId="2147469890"/>
        </pc:sldMkLst>
        <pc:spChg chg="mod">
          <ac:chgData name="Mickaël Salaün" userId="3bfd47d3-bed5-4d86-88a5-1e70cef683dd" providerId="ADAL" clId="{5D1CCAE0-18C1-4A41-BE50-F649C032D0E8}" dt="2022-03-31T16:29:21.423" v="2328" actId="20577"/>
          <ac:spMkLst>
            <pc:docMk/>
            <pc:sldMk cId="2939150207" sldId="2147469890"/>
            <ac:spMk id="2" creationId="{FD186F10-C03F-4745-8C4B-D20C4DAB4CBB}"/>
          </ac:spMkLst>
        </pc:spChg>
        <pc:spChg chg="mod">
          <ac:chgData name="Mickaël Salaün" userId="3bfd47d3-bed5-4d86-88a5-1e70cef683dd" providerId="ADAL" clId="{5D1CCAE0-18C1-4A41-BE50-F649C032D0E8}" dt="2022-03-31T16:29:18.470" v="2326"/>
          <ac:spMkLst>
            <pc:docMk/>
            <pc:sldMk cId="2939150207" sldId="2147469890"/>
            <ac:spMk id="3" creationId="{521256BC-9C49-4594-B968-77A3737F2D91}"/>
          </ac:spMkLst>
        </pc:spChg>
      </pc:sldChg>
      <pc:sldChg chg="addSp delSp modSp new mod ord modClrScheme delCm modCm chgLayout">
        <pc:chgData name="Mickaël Salaün" userId="3bfd47d3-bed5-4d86-88a5-1e70cef683dd" providerId="ADAL" clId="{5D1CCAE0-18C1-4A41-BE50-F649C032D0E8}" dt="2022-04-22T10:41:02.121" v="12335"/>
        <pc:sldMkLst>
          <pc:docMk/>
          <pc:sldMk cId="3507610552" sldId="2147469891"/>
        </pc:sldMkLst>
        <pc:spChg chg="mod ord">
          <ac:chgData name="Mickaël Salaün" userId="3bfd47d3-bed5-4d86-88a5-1e70cef683dd" providerId="ADAL" clId="{5D1CCAE0-18C1-4A41-BE50-F649C032D0E8}" dt="2022-04-04T16:20:37.657" v="5325"/>
          <ac:spMkLst>
            <pc:docMk/>
            <pc:sldMk cId="3507610552" sldId="2147469891"/>
            <ac:spMk id="2" creationId="{80F5DDF5-66D4-441F-B636-78A5E3CE4285}"/>
          </ac:spMkLst>
        </pc:spChg>
        <pc:spChg chg="mod ord">
          <ac:chgData name="Mickaël Salaün" userId="3bfd47d3-bed5-4d86-88a5-1e70cef683dd" providerId="ADAL" clId="{5D1CCAE0-18C1-4A41-BE50-F649C032D0E8}" dt="2022-04-04T16:32:03.481" v="5655" actId="20577"/>
          <ac:spMkLst>
            <pc:docMk/>
            <pc:sldMk cId="3507610552" sldId="2147469891"/>
            <ac:spMk id="3" creationId="{8199F38E-FC3D-4895-83D6-6E9D75C20111}"/>
          </ac:spMkLst>
        </pc:spChg>
        <pc:spChg chg="add del mod ord">
          <ac:chgData name="Mickaël Salaün" userId="3bfd47d3-bed5-4d86-88a5-1e70cef683dd" providerId="ADAL" clId="{5D1CCAE0-18C1-4A41-BE50-F649C032D0E8}" dt="2022-04-04T14:50:04.592" v="4872" actId="700"/>
          <ac:spMkLst>
            <pc:docMk/>
            <pc:sldMk cId="3507610552" sldId="2147469891"/>
            <ac:spMk id="4" creationId="{CE5FF770-D4DA-42AD-9FFD-6D0C257F1B24}"/>
          </ac:spMkLst>
        </pc:spChg>
      </pc:sldChg>
      <pc:sldChg chg="modSp new del mod ord modNotesTx">
        <pc:chgData name="Mickaël Salaün" userId="3bfd47d3-bed5-4d86-88a5-1e70cef683dd" providerId="ADAL" clId="{5D1CCAE0-18C1-4A41-BE50-F649C032D0E8}" dt="2022-04-22T15:18:53.552" v="14440" actId="2696"/>
        <pc:sldMkLst>
          <pc:docMk/>
          <pc:sldMk cId="1182651564" sldId="2147469892"/>
        </pc:sldMkLst>
        <pc:spChg chg="mod">
          <ac:chgData name="Mickaël Salaün" userId="3bfd47d3-bed5-4d86-88a5-1e70cef683dd" providerId="ADAL" clId="{5D1CCAE0-18C1-4A41-BE50-F649C032D0E8}" dt="2022-04-22T13:06:27.100" v="13852" actId="20577"/>
          <ac:spMkLst>
            <pc:docMk/>
            <pc:sldMk cId="1182651564" sldId="2147469892"/>
            <ac:spMk id="2" creationId="{F49A63B5-1F8E-4F95-91C8-ED284EA33C58}"/>
          </ac:spMkLst>
        </pc:spChg>
        <pc:spChg chg="mod">
          <ac:chgData name="Mickaël Salaün" userId="3bfd47d3-bed5-4d86-88a5-1e70cef683dd" providerId="ADAL" clId="{5D1CCAE0-18C1-4A41-BE50-F649C032D0E8}" dt="2022-04-22T13:07:02.374" v="13857" actId="20577"/>
          <ac:spMkLst>
            <pc:docMk/>
            <pc:sldMk cId="1182651564" sldId="2147469892"/>
            <ac:spMk id="3" creationId="{C9B9CFD3-FE43-4CD6-B3DB-2981A48D84A1}"/>
          </ac:spMkLst>
        </pc:spChg>
      </pc:sldChg>
      <pc:sldChg chg="modSp new del mod">
        <pc:chgData name="Mickaël Salaün" userId="3bfd47d3-bed5-4d86-88a5-1e70cef683dd" providerId="ADAL" clId="{5D1CCAE0-18C1-4A41-BE50-F649C032D0E8}" dt="2022-04-01T13:53:33.093" v="4387" actId="2696"/>
        <pc:sldMkLst>
          <pc:docMk/>
          <pc:sldMk cId="3462853943" sldId="2147469893"/>
        </pc:sldMkLst>
        <pc:spChg chg="mod">
          <ac:chgData name="Mickaël Salaün" userId="3bfd47d3-bed5-4d86-88a5-1e70cef683dd" providerId="ADAL" clId="{5D1CCAE0-18C1-4A41-BE50-F649C032D0E8}" dt="2022-03-31T16:40:24.492" v="2362"/>
          <ac:spMkLst>
            <pc:docMk/>
            <pc:sldMk cId="3462853943" sldId="2147469893"/>
            <ac:spMk id="2" creationId="{C098E344-9AB5-44FE-99CA-C84483F40026}"/>
          </ac:spMkLst>
        </pc:spChg>
      </pc:sldChg>
      <pc:sldChg chg="addSp delSp modSp add mod ord modNotesTx">
        <pc:chgData name="Mickaël Salaün" userId="3bfd47d3-bed5-4d86-88a5-1e70cef683dd" providerId="ADAL" clId="{5D1CCAE0-18C1-4A41-BE50-F649C032D0E8}" dt="2022-04-22T19:17:01.378" v="14718" actId="20577"/>
        <pc:sldMkLst>
          <pc:docMk/>
          <pc:sldMk cId="2903987657" sldId="2147469894"/>
        </pc:sldMkLst>
        <pc:spChg chg="mod">
          <ac:chgData name="Mickaël Salaün" userId="3bfd47d3-bed5-4d86-88a5-1e70cef683dd" providerId="ADAL" clId="{5D1CCAE0-18C1-4A41-BE50-F649C032D0E8}" dt="2022-04-22T11:15:17.586" v="13280" actId="20577"/>
          <ac:spMkLst>
            <pc:docMk/>
            <pc:sldMk cId="2903987657" sldId="2147469894"/>
            <ac:spMk id="2" creationId="{BC156420-A369-4313-991E-F9FEC38B141F}"/>
          </ac:spMkLst>
        </pc:spChg>
        <pc:spChg chg="mod">
          <ac:chgData name="Mickaël Salaün" userId="3bfd47d3-bed5-4d86-88a5-1e70cef683dd" providerId="ADAL" clId="{5D1CCAE0-18C1-4A41-BE50-F649C032D0E8}" dt="2022-04-22T19:17:01.378" v="14718" actId="20577"/>
          <ac:spMkLst>
            <pc:docMk/>
            <pc:sldMk cId="2903987657" sldId="2147469894"/>
            <ac:spMk id="3" creationId="{849FC7F3-43A8-40F9-9DE3-2FADCE2522ED}"/>
          </ac:spMkLst>
        </pc:spChg>
        <pc:spChg chg="add del mod">
          <ac:chgData name="Mickaël Salaün" userId="3bfd47d3-bed5-4d86-88a5-1e70cef683dd" providerId="ADAL" clId="{5D1CCAE0-18C1-4A41-BE50-F649C032D0E8}" dt="2022-04-01T10:59:06.344" v="3450" actId="478"/>
          <ac:spMkLst>
            <pc:docMk/>
            <pc:sldMk cId="2903987657" sldId="2147469894"/>
            <ac:spMk id="4" creationId="{63246834-C6FD-4837-BE40-4A1F78DFB9F2}"/>
          </ac:spMkLst>
        </pc:spChg>
        <pc:spChg chg="add del">
          <ac:chgData name="Mickaël Salaün" userId="3bfd47d3-bed5-4d86-88a5-1e70cef683dd" providerId="ADAL" clId="{5D1CCAE0-18C1-4A41-BE50-F649C032D0E8}" dt="2022-04-22T09:16:55.012" v="11110" actId="11529"/>
          <ac:spMkLst>
            <pc:docMk/>
            <pc:sldMk cId="2903987657" sldId="2147469894"/>
            <ac:spMk id="4" creationId="{DFACC9D7-0A12-A523-E8C1-D01AB9812DFE}"/>
          </ac:spMkLst>
        </pc:spChg>
      </pc:sldChg>
      <pc:sldChg chg="delSp modSp add mod ord modNotesTx">
        <pc:chgData name="Mickaël Salaün" userId="3bfd47d3-bed5-4d86-88a5-1e70cef683dd" providerId="ADAL" clId="{5D1CCAE0-18C1-4A41-BE50-F649C032D0E8}" dt="2022-04-22T15:12:16.716" v="14389" actId="255"/>
        <pc:sldMkLst>
          <pc:docMk/>
          <pc:sldMk cId="253000185" sldId="2147469895"/>
        </pc:sldMkLst>
        <pc:spChg chg="mod">
          <ac:chgData name="Mickaël Salaün" userId="3bfd47d3-bed5-4d86-88a5-1e70cef683dd" providerId="ADAL" clId="{5D1CCAE0-18C1-4A41-BE50-F649C032D0E8}" dt="2022-04-22T11:15:23.638" v="13294" actId="20577"/>
          <ac:spMkLst>
            <pc:docMk/>
            <pc:sldMk cId="253000185" sldId="2147469895"/>
            <ac:spMk id="2" creationId="{BC156420-A369-4313-991E-F9FEC38B141F}"/>
          </ac:spMkLst>
        </pc:spChg>
        <pc:spChg chg="mod">
          <ac:chgData name="Mickaël Salaün" userId="3bfd47d3-bed5-4d86-88a5-1e70cef683dd" providerId="ADAL" clId="{5D1CCAE0-18C1-4A41-BE50-F649C032D0E8}" dt="2022-04-22T15:12:16.716" v="14389" actId="255"/>
          <ac:spMkLst>
            <pc:docMk/>
            <pc:sldMk cId="253000185" sldId="2147469895"/>
            <ac:spMk id="3" creationId="{849FC7F3-43A8-40F9-9DE3-2FADCE2522ED}"/>
          </ac:spMkLst>
        </pc:spChg>
        <pc:spChg chg="del">
          <ac:chgData name="Mickaël Salaün" userId="3bfd47d3-bed5-4d86-88a5-1e70cef683dd" providerId="ADAL" clId="{5D1CCAE0-18C1-4A41-BE50-F649C032D0E8}" dt="2022-04-01T11:01:39.236" v="3468" actId="478"/>
          <ac:spMkLst>
            <pc:docMk/>
            <pc:sldMk cId="253000185" sldId="2147469895"/>
            <ac:spMk id="4" creationId="{63246834-C6FD-4837-BE40-4A1F78DFB9F2}"/>
          </ac:spMkLst>
        </pc:spChg>
      </pc:sldChg>
      <pc:sldChg chg="addSp delSp modSp add mod ord setBg">
        <pc:chgData name="Mickaël Salaün" userId="3bfd47d3-bed5-4d86-88a5-1e70cef683dd" providerId="ADAL" clId="{5D1CCAE0-18C1-4A41-BE50-F649C032D0E8}" dt="2022-04-22T15:10:38.959" v="14376" actId="14734"/>
        <pc:sldMkLst>
          <pc:docMk/>
          <pc:sldMk cId="3446754019" sldId="2147469896"/>
        </pc:sldMkLst>
        <pc:spChg chg="mod">
          <ac:chgData name="Mickaël Salaün" userId="3bfd47d3-bed5-4d86-88a5-1e70cef683dd" providerId="ADAL" clId="{5D1CCAE0-18C1-4A41-BE50-F649C032D0E8}" dt="2022-04-11T12:02:07.400" v="7768" actId="20577"/>
          <ac:spMkLst>
            <pc:docMk/>
            <pc:sldMk cId="3446754019" sldId="2147469896"/>
            <ac:spMk id="2" creationId="{BC156420-A369-4313-991E-F9FEC38B141F}"/>
          </ac:spMkLst>
        </pc:spChg>
        <pc:spChg chg="del">
          <ac:chgData name="Mickaël Salaün" userId="3bfd47d3-bed5-4d86-88a5-1e70cef683dd" providerId="ADAL" clId="{5D1CCAE0-18C1-4A41-BE50-F649C032D0E8}" dt="2022-04-01T11:33:16.571" v="3748" actId="478"/>
          <ac:spMkLst>
            <pc:docMk/>
            <pc:sldMk cId="3446754019" sldId="2147469896"/>
            <ac:spMk id="3" creationId="{849FC7F3-43A8-40F9-9DE3-2FADCE2522ED}"/>
          </ac:spMkLst>
        </pc:spChg>
        <pc:spChg chg="add del mod">
          <ac:chgData name="Mickaël Salaün" userId="3bfd47d3-bed5-4d86-88a5-1e70cef683dd" providerId="ADAL" clId="{5D1CCAE0-18C1-4A41-BE50-F649C032D0E8}" dt="2022-04-01T11:33:54.021" v="3752" actId="478"/>
          <ac:spMkLst>
            <pc:docMk/>
            <pc:sldMk cId="3446754019" sldId="2147469896"/>
            <ac:spMk id="5" creationId="{C849A744-F7EE-440F-834F-CA4258EA8398}"/>
          </ac:spMkLst>
        </pc:spChg>
        <pc:spChg chg="add del">
          <ac:chgData name="Mickaël Salaün" userId="3bfd47d3-bed5-4d86-88a5-1e70cef683dd" providerId="ADAL" clId="{5D1CCAE0-18C1-4A41-BE50-F649C032D0E8}" dt="2022-04-01T11:33:50.279" v="3751" actId="26606"/>
          <ac:spMkLst>
            <pc:docMk/>
            <pc:sldMk cId="3446754019" sldId="2147469896"/>
            <ac:spMk id="11" creationId="{1A95671B-3CC6-4792-9114-B74FAEA224E6}"/>
          </ac:spMkLst>
        </pc:spChg>
        <pc:graphicFrameChg chg="add mod modGraphic">
          <ac:chgData name="Mickaël Salaün" userId="3bfd47d3-bed5-4d86-88a5-1e70cef683dd" providerId="ADAL" clId="{5D1CCAE0-18C1-4A41-BE50-F649C032D0E8}" dt="2022-04-22T15:10:38.959" v="14376" actId="14734"/>
          <ac:graphicFrameMkLst>
            <pc:docMk/>
            <pc:sldMk cId="3446754019" sldId="2147469896"/>
            <ac:graphicFrameMk id="3" creationId="{A1EF1F8A-32BC-79BF-1B36-8212BFE60048}"/>
          </ac:graphicFrameMkLst>
        </pc:graphicFrameChg>
        <pc:graphicFrameChg chg="add del mod modGraphic">
          <ac:chgData name="Mickaël Salaün" userId="3bfd47d3-bed5-4d86-88a5-1e70cef683dd" providerId="ADAL" clId="{5D1CCAE0-18C1-4A41-BE50-F649C032D0E8}" dt="2022-04-22T14:46:50.616" v="14199" actId="478"/>
          <ac:graphicFrameMkLst>
            <pc:docMk/>
            <pc:sldMk cId="3446754019" sldId="2147469896"/>
            <ac:graphicFrameMk id="6" creationId="{36E83D49-949F-4A49-B1B9-F02EEE1ADA48}"/>
          </ac:graphicFrameMkLst>
        </pc:graphicFrameChg>
      </pc:sldChg>
      <pc:sldChg chg="modSp new mod ord">
        <pc:chgData name="Mickaël Salaün" userId="3bfd47d3-bed5-4d86-88a5-1e70cef683dd" providerId="ADAL" clId="{5D1CCAE0-18C1-4A41-BE50-F649C032D0E8}" dt="2022-04-22T10:41:23.254" v="12336" actId="20577"/>
        <pc:sldMkLst>
          <pc:docMk/>
          <pc:sldMk cId="3903503211" sldId="2147469897"/>
        </pc:sldMkLst>
        <pc:spChg chg="mod">
          <ac:chgData name="Mickaël Salaün" userId="3bfd47d3-bed5-4d86-88a5-1e70cef683dd" providerId="ADAL" clId="{5D1CCAE0-18C1-4A41-BE50-F649C032D0E8}" dt="2022-04-22T10:41:23.254" v="12336" actId="20577"/>
          <ac:spMkLst>
            <pc:docMk/>
            <pc:sldMk cId="3903503211" sldId="2147469897"/>
            <ac:spMk id="2" creationId="{3A4A1F03-3817-4CAD-BE43-8F7E5138D461}"/>
          </ac:spMkLst>
        </pc:spChg>
        <pc:spChg chg="mod">
          <ac:chgData name="Mickaël Salaün" userId="3bfd47d3-bed5-4d86-88a5-1e70cef683dd" providerId="ADAL" clId="{5D1CCAE0-18C1-4A41-BE50-F649C032D0E8}" dt="2022-04-01T13:52:41.235" v="4371" actId="20577"/>
          <ac:spMkLst>
            <pc:docMk/>
            <pc:sldMk cId="3903503211" sldId="2147469897"/>
            <ac:spMk id="3" creationId="{EDFB8BDB-E698-4A76-9E0E-8B05DEB8C59F}"/>
          </ac:spMkLst>
        </pc:spChg>
      </pc:sldChg>
      <pc:sldChg chg="modSp add mod ord modNotesTx">
        <pc:chgData name="Mickaël Salaün" userId="3bfd47d3-bed5-4d86-88a5-1e70cef683dd" providerId="ADAL" clId="{5D1CCAE0-18C1-4A41-BE50-F649C032D0E8}" dt="2022-04-22T15:16:17.074" v="14419" actId="20577"/>
        <pc:sldMkLst>
          <pc:docMk/>
          <pc:sldMk cId="2923776772" sldId="2147469898"/>
        </pc:sldMkLst>
        <pc:spChg chg="mod">
          <ac:chgData name="Mickaël Salaün" userId="3bfd47d3-bed5-4d86-88a5-1e70cef683dd" providerId="ADAL" clId="{5D1CCAE0-18C1-4A41-BE50-F649C032D0E8}" dt="2022-04-11T10:56:18.059" v="6558" actId="20577"/>
          <ac:spMkLst>
            <pc:docMk/>
            <pc:sldMk cId="2923776772" sldId="2147469898"/>
            <ac:spMk id="2" creationId="{3A4A1F03-3817-4CAD-BE43-8F7E5138D461}"/>
          </ac:spMkLst>
        </pc:spChg>
        <pc:spChg chg="mod">
          <ac:chgData name="Mickaël Salaün" userId="3bfd47d3-bed5-4d86-88a5-1e70cef683dd" providerId="ADAL" clId="{5D1CCAE0-18C1-4A41-BE50-F649C032D0E8}" dt="2022-04-22T15:16:17.074" v="14419" actId="20577"/>
          <ac:spMkLst>
            <pc:docMk/>
            <pc:sldMk cId="2923776772" sldId="2147469898"/>
            <ac:spMk id="3" creationId="{EDFB8BDB-E698-4A76-9E0E-8B05DEB8C59F}"/>
          </ac:spMkLst>
        </pc:spChg>
      </pc:sldChg>
      <pc:sldChg chg="modSp new del mod">
        <pc:chgData name="Mickaël Salaün" userId="3bfd47d3-bed5-4d86-88a5-1e70cef683dd" providerId="ADAL" clId="{5D1CCAE0-18C1-4A41-BE50-F649C032D0E8}" dt="2022-04-04T16:30:12.358" v="5570" actId="2696"/>
        <pc:sldMkLst>
          <pc:docMk/>
          <pc:sldMk cId="801679679" sldId="2147469899"/>
        </pc:sldMkLst>
        <pc:spChg chg="mod">
          <ac:chgData name="Mickaël Salaün" userId="3bfd47d3-bed5-4d86-88a5-1e70cef683dd" providerId="ADAL" clId="{5D1CCAE0-18C1-4A41-BE50-F649C032D0E8}" dt="2022-04-04T16:20:30.945" v="5324" actId="20577"/>
          <ac:spMkLst>
            <pc:docMk/>
            <pc:sldMk cId="801679679" sldId="2147469899"/>
            <ac:spMk id="2" creationId="{5DBDE356-A0CA-4FCF-A12B-2D39FB370417}"/>
          </ac:spMkLst>
        </pc:spChg>
        <pc:spChg chg="mod">
          <ac:chgData name="Mickaël Salaün" userId="3bfd47d3-bed5-4d86-88a5-1e70cef683dd" providerId="ADAL" clId="{5D1CCAE0-18C1-4A41-BE50-F649C032D0E8}" dt="2022-04-04T15:47:14.896" v="5290" actId="20577"/>
          <ac:spMkLst>
            <pc:docMk/>
            <pc:sldMk cId="801679679" sldId="2147469899"/>
            <ac:spMk id="3" creationId="{01713E25-40F7-491D-9AC2-0D60AA110E38}"/>
          </ac:spMkLst>
        </pc:spChg>
      </pc:sldChg>
      <pc:sldChg chg="modSp new mod ord">
        <pc:chgData name="Mickaël Salaün" userId="3bfd47d3-bed5-4d86-88a5-1e70cef683dd" providerId="ADAL" clId="{5D1CCAE0-18C1-4A41-BE50-F649C032D0E8}" dt="2022-04-22T15:17:37.194" v="14427" actId="12"/>
        <pc:sldMkLst>
          <pc:docMk/>
          <pc:sldMk cId="2732403899" sldId="2147469900"/>
        </pc:sldMkLst>
        <pc:spChg chg="mod">
          <ac:chgData name="Mickaël Salaün" userId="3bfd47d3-bed5-4d86-88a5-1e70cef683dd" providerId="ADAL" clId="{5D1CCAE0-18C1-4A41-BE50-F649C032D0E8}" dt="2022-04-04T14:49:48.573" v="4870" actId="20577"/>
          <ac:spMkLst>
            <pc:docMk/>
            <pc:sldMk cId="2732403899" sldId="2147469900"/>
            <ac:spMk id="2" creationId="{8F42820A-A88B-43BF-8412-F1FD94E8C893}"/>
          </ac:spMkLst>
        </pc:spChg>
        <pc:spChg chg="mod">
          <ac:chgData name="Mickaël Salaün" userId="3bfd47d3-bed5-4d86-88a5-1e70cef683dd" providerId="ADAL" clId="{5D1CCAE0-18C1-4A41-BE50-F649C032D0E8}" dt="2022-04-22T15:17:37.194" v="14427" actId="12"/>
          <ac:spMkLst>
            <pc:docMk/>
            <pc:sldMk cId="2732403899" sldId="2147469900"/>
            <ac:spMk id="3" creationId="{3CA87C1F-839E-487A-9B22-72CF61898968}"/>
          </ac:spMkLst>
        </pc:spChg>
      </pc:sldChg>
      <pc:sldChg chg="addSp delSp modSp new mod ord">
        <pc:chgData name="Mickaël Salaün" userId="3bfd47d3-bed5-4d86-88a5-1e70cef683dd" providerId="ADAL" clId="{5D1CCAE0-18C1-4A41-BE50-F649C032D0E8}" dt="2022-04-15T08:31:55.368" v="9988"/>
        <pc:sldMkLst>
          <pc:docMk/>
          <pc:sldMk cId="3523973539" sldId="2147469901"/>
        </pc:sldMkLst>
        <pc:spChg chg="mod">
          <ac:chgData name="Mickaël Salaün" userId="3bfd47d3-bed5-4d86-88a5-1e70cef683dd" providerId="ADAL" clId="{5D1CCAE0-18C1-4A41-BE50-F649C032D0E8}" dt="2022-04-04T15:14:57.312" v="4990" actId="20577"/>
          <ac:spMkLst>
            <pc:docMk/>
            <pc:sldMk cId="3523973539" sldId="2147469901"/>
            <ac:spMk id="2" creationId="{B1AF6803-CE48-45EC-A27B-9128F542DFE5}"/>
          </ac:spMkLst>
        </pc:spChg>
        <pc:spChg chg="add del mod">
          <ac:chgData name="Mickaël Salaün" userId="3bfd47d3-bed5-4d86-88a5-1e70cef683dd" providerId="ADAL" clId="{5D1CCAE0-18C1-4A41-BE50-F649C032D0E8}" dt="2022-04-04T15:14:45.655" v="4987" actId="20577"/>
          <ac:spMkLst>
            <pc:docMk/>
            <pc:sldMk cId="3523973539" sldId="2147469901"/>
            <ac:spMk id="3" creationId="{B83597C6-F35A-4D3F-BFEB-139231303935}"/>
          </ac:spMkLst>
        </pc:spChg>
        <pc:spChg chg="add del mod">
          <ac:chgData name="Mickaël Salaün" userId="3bfd47d3-bed5-4d86-88a5-1e70cef683dd" providerId="ADAL" clId="{5D1CCAE0-18C1-4A41-BE50-F649C032D0E8}" dt="2022-04-04T14:55:19.849" v="4910"/>
          <ac:spMkLst>
            <pc:docMk/>
            <pc:sldMk cId="3523973539" sldId="2147469901"/>
            <ac:spMk id="4" creationId="{28FB9184-351C-43EF-B48C-EC0D9965E985}"/>
          </ac:spMkLst>
        </pc:spChg>
        <pc:spChg chg="add del mod">
          <ac:chgData name="Mickaël Salaün" userId="3bfd47d3-bed5-4d86-88a5-1e70cef683dd" providerId="ADAL" clId="{5D1CCAE0-18C1-4A41-BE50-F649C032D0E8}" dt="2022-04-04T14:54:53.598" v="4894"/>
          <ac:spMkLst>
            <pc:docMk/>
            <pc:sldMk cId="3523973539" sldId="2147469901"/>
            <ac:spMk id="5" creationId="{23B502B5-BD83-4C7E-84A7-86CD2F7E638A}"/>
          </ac:spMkLst>
        </pc:spChg>
        <pc:spChg chg="add del mod">
          <ac:chgData name="Mickaël Salaün" userId="3bfd47d3-bed5-4d86-88a5-1e70cef683dd" providerId="ADAL" clId="{5D1CCAE0-18C1-4A41-BE50-F649C032D0E8}" dt="2022-04-04T14:55:05.988" v="4902"/>
          <ac:spMkLst>
            <pc:docMk/>
            <pc:sldMk cId="3523973539" sldId="2147469901"/>
            <ac:spMk id="6" creationId="{8676EAFA-C673-40EB-BD90-8FC22B673EF2}"/>
          </ac:spMkLst>
        </pc:spChg>
        <pc:spChg chg="add del mod">
          <ac:chgData name="Mickaël Salaün" userId="3bfd47d3-bed5-4d86-88a5-1e70cef683dd" providerId="ADAL" clId="{5D1CCAE0-18C1-4A41-BE50-F649C032D0E8}" dt="2022-04-04T14:55:16.744" v="4906"/>
          <ac:spMkLst>
            <pc:docMk/>
            <pc:sldMk cId="3523973539" sldId="2147469901"/>
            <ac:spMk id="7" creationId="{8FD5FAC4-6DD3-49DD-B6EB-7833BC1D15D1}"/>
          </ac:spMkLst>
        </pc:spChg>
      </pc:sldChg>
      <pc:sldChg chg="modSp new mod ord">
        <pc:chgData name="Mickaël Salaün" userId="3bfd47d3-bed5-4d86-88a5-1e70cef683dd" providerId="ADAL" clId="{5D1CCAE0-18C1-4A41-BE50-F649C032D0E8}" dt="2022-04-15T08:31:55.368" v="9988"/>
        <pc:sldMkLst>
          <pc:docMk/>
          <pc:sldMk cId="2988330126" sldId="2147469902"/>
        </pc:sldMkLst>
        <pc:spChg chg="mod">
          <ac:chgData name="Mickaël Salaün" userId="3bfd47d3-bed5-4d86-88a5-1e70cef683dd" providerId="ADAL" clId="{5D1CCAE0-18C1-4A41-BE50-F649C032D0E8}" dt="2022-04-04T15:00:43.299" v="4942" actId="20577"/>
          <ac:spMkLst>
            <pc:docMk/>
            <pc:sldMk cId="2988330126" sldId="2147469902"/>
            <ac:spMk id="2" creationId="{AA938FE5-DC13-48D2-BE5A-BE669E59DC25}"/>
          </ac:spMkLst>
        </pc:spChg>
        <pc:spChg chg="mod">
          <ac:chgData name="Mickaël Salaün" userId="3bfd47d3-bed5-4d86-88a5-1e70cef683dd" providerId="ADAL" clId="{5D1CCAE0-18C1-4A41-BE50-F649C032D0E8}" dt="2022-04-04T15:13:08.086" v="4975" actId="20577"/>
          <ac:spMkLst>
            <pc:docMk/>
            <pc:sldMk cId="2988330126" sldId="2147469902"/>
            <ac:spMk id="3" creationId="{03EEDBA6-116D-4D69-82C4-916F73E65EAE}"/>
          </ac:spMkLst>
        </pc:spChg>
      </pc:sldChg>
      <pc:sldChg chg="addSp delSp modSp new mod ord">
        <pc:chgData name="Mickaël Salaün" userId="3bfd47d3-bed5-4d86-88a5-1e70cef683dd" providerId="ADAL" clId="{5D1CCAE0-18C1-4A41-BE50-F649C032D0E8}" dt="2022-04-22T13:35:42.959" v="13909" actId="1076"/>
        <pc:sldMkLst>
          <pc:docMk/>
          <pc:sldMk cId="3993742254" sldId="2147469903"/>
        </pc:sldMkLst>
        <pc:spChg chg="mod">
          <ac:chgData name="Mickaël Salaün" userId="3bfd47d3-bed5-4d86-88a5-1e70cef683dd" providerId="ADAL" clId="{5D1CCAE0-18C1-4A41-BE50-F649C032D0E8}" dt="2022-04-04T15:20:27.290" v="5187" actId="20577"/>
          <ac:spMkLst>
            <pc:docMk/>
            <pc:sldMk cId="3993742254" sldId="2147469903"/>
            <ac:spMk id="2" creationId="{4A58A1F7-EE5C-4958-8996-F8E5538D175D}"/>
          </ac:spMkLst>
        </pc:spChg>
        <pc:spChg chg="mod">
          <ac:chgData name="Mickaël Salaün" userId="3bfd47d3-bed5-4d86-88a5-1e70cef683dd" providerId="ADAL" clId="{5D1CCAE0-18C1-4A41-BE50-F649C032D0E8}" dt="2022-04-22T13:33:02.721" v="13863" actId="1076"/>
          <ac:spMkLst>
            <pc:docMk/>
            <pc:sldMk cId="3993742254" sldId="2147469903"/>
            <ac:spMk id="3" creationId="{1EFB0333-D263-4965-A678-489AB008CA9F}"/>
          </ac:spMkLst>
        </pc:spChg>
        <pc:spChg chg="add mod">
          <ac:chgData name="Mickaël Salaün" userId="3bfd47d3-bed5-4d86-88a5-1e70cef683dd" providerId="ADAL" clId="{5D1CCAE0-18C1-4A41-BE50-F649C032D0E8}" dt="2022-04-22T13:35:42.959" v="13909" actId="1076"/>
          <ac:spMkLst>
            <pc:docMk/>
            <pc:sldMk cId="3993742254" sldId="2147469903"/>
            <ac:spMk id="4" creationId="{4B599DC1-822D-ACE3-B8D6-40A77F80DCD3}"/>
          </ac:spMkLst>
        </pc:spChg>
        <pc:spChg chg="add del">
          <ac:chgData name="Mickaël Salaün" userId="3bfd47d3-bed5-4d86-88a5-1e70cef683dd" providerId="ADAL" clId="{5D1CCAE0-18C1-4A41-BE50-F649C032D0E8}" dt="2022-04-04T15:25:36.476" v="5234"/>
          <ac:spMkLst>
            <pc:docMk/>
            <pc:sldMk cId="3993742254" sldId="2147469903"/>
            <ac:spMk id="4" creationId="{C0AF1B68-0114-4DF9-A29F-29908484C760}"/>
          </ac:spMkLst>
        </pc:spChg>
        <pc:spChg chg="add del">
          <ac:chgData name="Mickaël Salaün" userId="3bfd47d3-bed5-4d86-88a5-1e70cef683dd" providerId="ADAL" clId="{5D1CCAE0-18C1-4A41-BE50-F649C032D0E8}" dt="2022-04-04T15:25:49.474" v="5236"/>
          <ac:spMkLst>
            <pc:docMk/>
            <pc:sldMk cId="3993742254" sldId="2147469903"/>
            <ac:spMk id="5" creationId="{C54E825D-33E7-4A4A-9F1E-34B63E890A36}"/>
          </ac:spMkLst>
        </pc:spChg>
        <pc:spChg chg="add del">
          <ac:chgData name="Mickaël Salaün" userId="3bfd47d3-bed5-4d86-88a5-1e70cef683dd" providerId="ADAL" clId="{5D1CCAE0-18C1-4A41-BE50-F649C032D0E8}" dt="2022-04-04T15:26:13.061" v="5244"/>
          <ac:spMkLst>
            <pc:docMk/>
            <pc:sldMk cId="3993742254" sldId="2147469903"/>
            <ac:spMk id="6" creationId="{0E2CF523-5F19-48E1-9379-68E3210CFD1A}"/>
          </ac:spMkLst>
        </pc:spChg>
        <pc:spChg chg="add del">
          <ac:chgData name="Mickaël Salaün" userId="3bfd47d3-bed5-4d86-88a5-1e70cef683dd" providerId="ADAL" clId="{5D1CCAE0-18C1-4A41-BE50-F649C032D0E8}" dt="2022-04-04T15:26:27.116" v="5248"/>
          <ac:spMkLst>
            <pc:docMk/>
            <pc:sldMk cId="3993742254" sldId="2147469903"/>
            <ac:spMk id="7" creationId="{8C406FB0-B928-4956-8185-23CD170C53D4}"/>
          </ac:spMkLst>
        </pc:spChg>
        <pc:spChg chg="add del mod">
          <ac:chgData name="Mickaël Salaün" userId="3bfd47d3-bed5-4d86-88a5-1e70cef683dd" providerId="ADAL" clId="{5D1CCAE0-18C1-4A41-BE50-F649C032D0E8}" dt="2022-04-04T15:26:49.687" v="5252"/>
          <ac:spMkLst>
            <pc:docMk/>
            <pc:sldMk cId="3993742254" sldId="2147469903"/>
            <ac:spMk id="8" creationId="{805845F2-71C2-489F-B0A7-0F39F63A3C9E}"/>
          </ac:spMkLst>
        </pc:spChg>
      </pc:sldChg>
      <pc:sldChg chg="addSp delSp modSp add mod ord">
        <pc:chgData name="Mickaël Salaün" userId="3bfd47d3-bed5-4d86-88a5-1e70cef683dd" providerId="ADAL" clId="{5D1CCAE0-18C1-4A41-BE50-F649C032D0E8}" dt="2022-04-22T13:37:19.806" v="13913" actId="14100"/>
        <pc:sldMkLst>
          <pc:docMk/>
          <pc:sldMk cId="1191742406" sldId="2147469904"/>
        </pc:sldMkLst>
        <pc:spChg chg="mod">
          <ac:chgData name="Mickaël Salaün" userId="3bfd47d3-bed5-4d86-88a5-1e70cef683dd" providerId="ADAL" clId="{5D1CCAE0-18C1-4A41-BE50-F649C032D0E8}" dt="2022-04-04T15:35:12.764" v="5264" actId="20577"/>
          <ac:spMkLst>
            <pc:docMk/>
            <pc:sldMk cId="1191742406" sldId="2147469904"/>
            <ac:spMk id="2" creationId="{4A58A1F7-EE5C-4958-8996-F8E5538D175D}"/>
          </ac:spMkLst>
        </pc:spChg>
        <pc:spChg chg="mod">
          <ac:chgData name="Mickaël Salaün" userId="3bfd47d3-bed5-4d86-88a5-1e70cef683dd" providerId="ADAL" clId="{5D1CCAE0-18C1-4A41-BE50-F649C032D0E8}" dt="2022-04-04T15:24:59.713" v="5232" actId="255"/>
          <ac:spMkLst>
            <pc:docMk/>
            <pc:sldMk cId="1191742406" sldId="2147469904"/>
            <ac:spMk id="3" creationId="{1EFB0333-D263-4965-A678-489AB008CA9F}"/>
          </ac:spMkLst>
        </pc:spChg>
        <pc:spChg chg="add del">
          <ac:chgData name="Mickaël Salaün" userId="3bfd47d3-bed5-4d86-88a5-1e70cef683dd" providerId="ADAL" clId="{5D1CCAE0-18C1-4A41-BE50-F649C032D0E8}" dt="2022-04-22T13:35:47.426" v="13910" actId="478"/>
          <ac:spMkLst>
            <pc:docMk/>
            <pc:sldMk cId="1191742406" sldId="2147469904"/>
            <ac:spMk id="5" creationId="{7CD81A2C-207C-134D-13B8-D72F2BB9B1F9}"/>
          </ac:spMkLst>
        </pc:spChg>
        <pc:spChg chg="add mod">
          <ac:chgData name="Mickaël Salaün" userId="3bfd47d3-bed5-4d86-88a5-1e70cef683dd" providerId="ADAL" clId="{5D1CCAE0-18C1-4A41-BE50-F649C032D0E8}" dt="2022-04-22T13:37:19.806" v="13913" actId="14100"/>
          <ac:spMkLst>
            <pc:docMk/>
            <pc:sldMk cId="1191742406" sldId="2147469904"/>
            <ac:spMk id="7" creationId="{6A3B9E74-04E3-24BA-B119-CE621B733C52}"/>
          </ac:spMkLst>
        </pc:spChg>
      </pc:sldChg>
      <pc:sldChg chg="addSp modSp add mod ord">
        <pc:chgData name="Mickaël Salaün" userId="3bfd47d3-bed5-4d86-88a5-1e70cef683dd" providerId="ADAL" clId="{5D1CCAE0-18C1-4A41-BE50-F649C032D0E8}" dt="2022-04-22T13:39:13.203" v="13918" actId="6549"/>
        <pc:sldMkLst>
          <pc:docMk/>
          <pc:sldMk cId="766995110" sldId="2147469905"/>
        </pc:sldMkLst>
        <pc:spChg chg="mod">
          <ac:chgData name="Mickaël Salaün" userId="3bfd47d3-bed5-4d86-88a5-1e70cef683dd" providerId="ADAL" clId="{5D1CCAE0-18C1-4A41-BE50-F649C032D0E8}" dt="2022-04-04T15:35:07.720" v="5261" actId="20577"/>
          <ac:spMkLst>
            <pc:docMk/>
            <pc:sldMk cId="766995110" sldId="2147469905"/>
            <ac:spMk id="2" creationId="{4A58A1F7-EE5C-4958-8996-F8E5538D175D}"/>
          </ac:spMkLst>
        </pc:spChg>
        <pc:spChg chg="mod">
          <ac:chgData name="Mickaël Salaün" userId="3bfd47d3-bed5-4d86-88a5-1e70cef683dd" providerId="ADAL" clId="{5D1CCAE0-18C1-4A41-BE50-F649C032D0E8}" dt="2022-04-22T13:39:13.203" v="13918" actId="6549"/>
          <ac:spMkLst>
            <pc:docMk/>
            <pc:sldMk cId="766995110" sldId="2147469905"/>
            <ac:spMk id="3" creationId="{1EFB0333-D263-4965-A678-489AB008CA9F}"/>
          </ac:spMkLst>
        </pc:spChg>
        <pc:spChg chg="add mod">
          <ac:chgData name="Mickaël Salaün" userId="3bfd47d3-bed5-4d86-88a5-1e70cef683dd" providerId="ADAL" clId="{5D1CCAE0-18C1-4A41-BE50-F649C032D0E8}" dt="2022-04-22T13:38:26.474" v="13916" actId="14100"/>
          <ac:spMkLst>
            <pc:docMk/>
            <pc:sldMk cId="766995110" sldId="2147469905"/>
            <ac:spMk id="5" creationId="{51B199D8-CB20-E10C-E1CF-0623FD605EFA}"/>
          </ac:spMkLst>
        </pc:spChg>
      </pc:sldChg>
      <pc:sldChg chg="new del">
        <pc:chgData name="Mickaël Salaün" userId="3bfd47d3-bed5-4d86-88a5-1e70cef683dd" providerId="ADAL" clId="{5D1CCAE0-18C1-4A41-BE50-F649C032D0E8}" dt="2022-04-04T16:35:47.462" v="5680" actId="2696"/>
        <pc:sldMkLst>
          <pc:docMk/>
          <pc:sldMk cId="2106386672" sldId="2147469906"/>
        </pc:sldMkLst>
      </pc:sldChg>
      <pc:sldChg chg="new del">
        <pc:chgData name="Mickaël Salaün" userId="3bfd47d3-bed5-4d86-88a5-1e70cef683dd" providerId="ADAL" clId="{5D1CCAE0-18C1-4A41-BE50-F649C032D0E8}" dt="2022-04-04T16:34:23.481" v="5677" actId="680"/>
        <pc:sldMkLst>
          <pc:docMk/>
          <pc:sldMk cId="594004823" sldId="2147469907"/>
        </pc:sldMkLst>
      </pc:sldChg>
      <pc:sldChg chg="new del">
        <pc:chgData name="Mickaël Salaün" userId="3bfd47d3-bed5-4d86-88a5-1e70cef683dd" providerId="ADAL" clId="{5D1CCAE0-18C1-4A41-BE50-F649C032D0E8}" dt="2022-04-04T16:34:08.614" v="5675" actId="680"/>
        <pc:sldMkLst>
          <pc:docMk/>
          <pc:sldMk cId="1775814022" sldId="2147469907"/>
        </pc:sldMkLst>
      </pc:sldChg>
      <pc:sldChg chg="modSp new mod ord">
        <pc:chgData name="Mickaël Salaün" userId="3bfd47d3-bed5-4d86-88a5-1e70cef683dd" providerId="ADAL" clId="{5D1CCAE0-18C1-4A41-BE50-F649C032D0E8}" dt="2022-04-15T08:31:55.368" v="9988"/>
        <pc:sldMkLst>
          <pc:docMk/>
          <pc:sldMk cId="2607572248" sldId="2147469907"/>
        </pc:sldMkLst>
        <pc:spChg chg="mod">
          <ac:chgData name="Mickaël Salaün" userId="3bfd47d3-bed5-4d86-88a5-1e70cef683dd" providerId="ADAL" clId="{5D1CCAE0-18C1-4A41-BE50-F649C032D0E8}" dt="2022-04-04T16:35:31.180" v="5679"/>
          <ac:spMkLst>
            <pc:docMk/>
            <pc:sldMk cId="2607572248" sldId="2147469907"/>
            <ac:spMk id="2" creationId="{AE1C9318-C319-43FD-9487-C67367E4F69B}"/>
          </ac:spMkLst>
        </pc:spChg>
      </pc:sldChg>
      <pc:sldChg chg="modSp add mod ord">
        <pc:chgData name="Mickaël Salaün" userId="3bfd47d3-bed5-4d86-88a5-1e70cef683dd" providerId="ADAL" clId="{5D1CCAE0-18C1-4A41-BE50-F649C032D0E8}" dt="2022-04-04T16:36:56.300" v="5708" actId="20577"/>
        <pc:sldMkLst>
          <pc:docMk/>
          <pc:sldMk cId="904498731" sldId="2147469908"/>
        </pc:sldMkLst>
        <pc:spChg chg="mod">
          <ac:chgData name="Mickaël Salaün" userId="3bfd47d3-bed5-4d86-88a5-1e70cef683dd" providerId="ADAL" clId="{5D1CCAE0-18C1-4A41-BE50-F649C032D0E8}" dt="2022-04-04T16:36:56.300" v="5708" actId="20577"/>
          <ac:spMkLst>
            <pc:docMk/>
            <pc:sldMk cId="904498731" sldId="2147469908"/>
            <ac:spMk id="2" creationId="{AE1C9318-C319-43FD-9487-C67367E4F69B}"/>
          </ac:spMkLst>
        </pc:spChg>
      </pc:sldChg>
      <pc:sldChg chg="modSp add mod ord">
        <pc:chgData name="Mickaël Salaün" userId="3bfd47d3-bed5-4d86-88a5-1e70cef683dd" providerId="ADAL" clId="{5D1CCAE0-18C1-4A41-BE50-F649C032D0E8}" dt="2022-04-15T08:31:55.368" v="9988"/>
        <pc:sldMkLst>
          <pc:docMk/>
          <pc:sldMk cId="735920396" sldId="2147469909"/>
        </pc:sldMkLst>
        <pc:spChg chg="mod">
          <ac:chgData name="Mickaël Salaün" userId="3bfd47d3-bed5-4d86-88a5-1e70cef683dd" providerId="ADAL" clId="{5D1CCAE0-18C1-4A41-BE50-F649C032D0E8}" dt="2022-04-04T16:37:22.252" v="5729" actId="20577"/>
          <ac:spMkLst>
            <pc:docMk/>
            <pc:sldMk cId="735920396" sldId="2147469909"/>
            <ac:spMk id="2" creationId="{AE1C9318-C319-43FD-9487-C67367E4F69B}"/>
          </ac:spMkLst>
        </pc:spChg>
      </pc:sldChg>
      <pc:sldChg chg="modSp new mod ord">
        <pc:chgData name="Mickaël Salaün" userId="3bfd47d3-bed5-4d86-88a5-1e70cef683dd" providerId="ADAL" clId="{5D1CCAE0-18C1-4A41-BE50-F649C032D0E8}" dt="2022-04-11T11:38:44.630" v="7572"/>
        <pc:sldMkLst>
          <pc:docMk/>
          <pc:sldMk cId="2932974729" sldId="2147469910"/>
        </pc:sldMkLst>
        <pc:spChg chg="mod">
          <ac:chgData name="Mickaël Salaün" userId="3bfd47d3-bed5-4d86-88a5-1e70cef683dd" providerId="ADAL" clId="{5D1CCAE0-18C1-4A41-BE50-F649C032D0E8}" dt="2022-04-04T16:52:39.935" v="5770" actId="20577"/>
          <ac:spMkLst>
            <pc:docMk/>
            <pc:sldMk cId="2932974729" sldId="2147469910"/>
            <ac:spMk id="2" creationId="{6B20D020-153D-4332-A814-1F1F21292D76}"/>
          </ac:spMkLst>
        </pc:spChg>
        <pc:spChg chg="mod">
          <ac:chgData name="Mickaël Salaün" userId="3bfd47d3-bed5-4d86-88a5-1e70cef683dd" providerId="ADAL" clId="{5D1CCAE0-18C1-4A41-BE50-F649C032D0E8}" dt="2022-04-04T17:15:41.272" v="6208" actId="20577"/>
          <ac:spMkLst>
            <pc:docMk/>
            <pc:sldMk cId="2932974729" sldId="2147469910"/>
            <ac:spMk id="3" creationId="{2D85466E-3526-4068-922C-828AFAD8ABF6}"/>
          </ac:spMkLst>
        </pc:spChg>
      </pc:sldChg>
      <pc:sldChg chg="addSp delSp modSp new mod ord">
        <pc:chgData name="Mickaël Salaün" userId="3bfd47d3-bed5-4d86-88a5-1e70cef683dd" providerId="ADAL" clId="{5D1CCAE0-18C1-4A41-BE50-F649C032D0E8}" dt="2022-04-11T11:39:29.621" v="7590" actId="6549"/>
        <pc:sldMkLst>
          <pc:docMk/>
          <pc:sldMk cId="1517754209" sldId="2147469911"/>
        </pc:sldMkLst>
        <pc:spChg chg="mod">
          <ac:chgData name="Mickaël Salaün" userId="3bfd47d3-bed5-4d86-88a5-1e70cef683dd" providerId="ADAL" clId="{5D1CCAE0-18C1-4A41-BE50-F649C032D0E8}" dt="2022-04-11T11:39:29.621" v="7590" actId="6549"/>
          <ac:spMkLst>
            <pc:docMk/>
            <pc:sldMk cId="1517754209" sldId="2147469911"/>
            <ac:spMk id="2" creationId="{EC08E678-6F23-BCA9-9FFF-9901CD9B2E3B}"/>
          </ac:spMkLst>
        </pc:spChg>
        <pc:spChg chg="del">
          <ac:chgData name="Mickaël Salaün" userId="3bfd47d3-bed5-4d86-88a5-1e70cef683dd" providerId="ADAL" clId="{5D1CCAE0-18C1-4A41-BE50-F649C032D0E8}" dt="2022-04-06T15:04:09.070" v="6300" actId="478"/>
          <ac:spMkLst>
            <pc:docMk/>
            <pc:sldMk cId="1517754209" sldId="2147469911"/>
            <ac:spMk id="3" creationId="{7EEB8CE5-5F44-8363-B9FC-3F70B48BCB15}"/>
          </ac:spMkLst>
        </pc:spChg>
        <pc:picChg chg="add del">
          <ac:chgData name="Mickaël Salaün" userId="3bfd47d3-bed5-4d86-88a5-1e70cef683dd" providerId="ADAL" clId="{5D1CCAE0-18C1-4A41-BE50-F649C032D0E8}" dt="2022-04-06T14:45:18.362" v="6257" actId="22"/>
          <ac:picMkLst>
            <pc:docMk/>
            <pc:sldMk cId="1517754209" sldId="2147469911"/>
            <ac:picMk id="5" creationId="{52B65DD2-65A7-34BC-8979-AF2941DA8450}"/>
          </ac:picMkLst>
        </pc:picChg>
        <pc:picChg chg="add del">
          <ac:chgData name="Mickaël Salaün" userId="3bfd47d3-bed5-4d86-88a5-1e70cef683dd" providerId="ADAL" clId="{5D1CCAE0-18C1-4A41-BE50-F649C032D0E8}" dt="2022-04-06T15:02:08.446" v="6265" actId="478"/>
          <ac:picMkLst>
            <pc:docMk/>
            <pc:sldMk cId="1517754209" sldId="2147469911"/>
            <ac:picMk id="7" creationId="{61540C5C-B6D5-55D6-4C22-9AE6F34F1C6E}"/>
          </ac:picMkLst>
        </pc:picChg>
        <pc:picChg chg="add mod">
          <ac:chgData name="Mickaël Salaün" userId="3bfd47d3-bed5-4d86-88a5-1e70cef683dd" providerId="ADAL" clId="{5D1CCAE0-18C1-4A41-BE50-F649C032D0E8}" dt="2022-04-06T15:04:39.708" v="6311" actId="1076"/>
          <ac:picMkLst>
            <pc:docMk/>
            <pc:sldMk cId="1517754209" sldId="2147469911"/>
            <ac:picMk id="9" creationId="{4659CF3F-260F-F63D-E124-E115FA009B44}"/>
          </ac:picMkLst>
        </pc:picChg>
      </pc:sldChg>
      <pc:sldChg chg="addSp delSp modSp new mod ord">
        <pc:chgData name="Mickaël Salaün" userId="3bfd47d3-bed5-4d86-88a5-1e70cef683dd" providerId="ADAL" clId="{5D1CCAE0-18C1-4A41-BE50-F649C032D0E8}" dt="2022-04-11T11:39:39.130" v="7591" actId="20577"/>
        <pc:sldMkLst>
          <pc:docMk/>
          <pc:sldMk cId="2540332333" sldId="2147469912"/>
        </pc:sldMkLst>
        <pc:spChg chg="mod">
          <ac:chgData name="Mickaël Salaün" userId="3bfd47d3-bed5-4d86-88a5-1e70cef683dd" providerId="ADAL" clId="{5D1CCAE0-18C1-4A41-BE50-F649C032D0E8}" dt="2022-04-11T11:39:39.130" v="7591" actId="20577"/>
          <ac:spMkLst>
            <pc:docMk/>
            <pc:sldMk cId="2540332333" sldId="2147469912"/>
            <ac:spMk id="2" creationId="{512427C1-9211-1CB8-8919-A4AD29399ECF}"/>
          </ac:spMkLst>
        </pc:spChg>
        <pc:spChg chg="del">
          <ac:chgData name="Mickaël Salaün" userId="3bfd47d3-bed5-4d86-88a5-1e70cef683dd" providerId="ADAL" clId="{5D1CCAE0-18C1-4A41-BE50-F649C032D0E8}" dt="2022-04-06T15:04:17.018" v="6308" actId="478"/>
          <ac:spMkLst>
            <pc:docMk/>
            <pc:sldMk cId="2540332333" sldId="2147469912"/>
            <ac:spMk id="3" creationId="{17B9FAF7-ABBF-E1FB-2E40-B0B9B021CA45}"/>
          </ac:spMkLst>
        </pc:spChg>
        <pc:picChg chg="add del">
          <ac:chgData name="Mickaël Salaün" userId="3bfd47d3-bed5-4d86-88a5-1e70cef683dd" providerId="ADAL" clId="{5D1CCAE0-18C1-4A41-BE50-F649C032D0E8}" dt="2022-04-06T15:01:26.145" v="6261" actId="22"/>
          <ac:picMkLst>
            <pc:docMk/>
            <pc:sldMk cId="2540332333" sldId="2147469912"/>
            <ac:picMk id="5" creationId="{C8D1429C-F2E3-1338-BB3D-FF640149A6C9}"/>
          </ac:picMkLst>
        </pc:picChg>
        <pc:picChg chg="add del">
          <ac:chgData name="Mickaël Salaün" userId="3bfd47d3-bed5-4d86-88a5-1e70cef683dd" providerId="ADAL" clId="{5D1CCAE0-18C1-4A41-BE50-F649C032D0E8}" dt="2022-04-06T15:02:01.122" v="6263" actId="22"/>
          <ac:picMkLst>
            <pc:docMk/>
            <pc:sldMk cId="2540332333" sldId="2147469912"/>
            <ac:picMk id="7" creationId="{EB34BB9F-D8A0-9A2C-43BF-AEA65036041E}"/>
          </ac:picMkLst>
        </pc:picChg>
        <pc:picChg chg="add del">
          <ac:chgData name="Mickaël Salaün" userId="3bfd47d3-bed5-4d86-88a5-1e70cef683dd" providerId="ADAL" clId="{5D1CCAE0-18C1-4A41-BE50-F649C032D0E8}" dt="2022-04-06T15:02:39.736" v="6267" actId="478"/>
          <ac:picMkLst>
            <pc:docMk/>
            <pc:sldMk cId="2540332333" sldId="2147469912"/>
            <ac:picMk id="9" creationId="{81A5D029-C121-6568-0B0F-E6762B2840CA}"/>
          </ac:picMkLst>
        </pc:picChg>
        <pc:picChg chg="add mod">
          <ac:chgData name="Mickaël Salaün" userId="3bfd47d3-bed5-4d86-88a5-1e70cef683dd" providerId="ADAL" clId="{5D1CCAE0-18C1-4A41-BE50-F649C032D0E8}" dt="2022-04-06T15:04:47.664" v="6312" actId="1076"/>
          <ac:picMkLst>
            <pc:docMk/>
            <pc:sldMk cId="2540332333" sldId="2147469912"/>
            <ac:picMk id="11" creationId="{34FD0067-6FCE-3643-13B6-4607549203B1}"/>
          </ac:picMkLst>
        </pc:picChg>
      </pc:sldChg>
      <pc:sldChg chg="del">
        <pc:chgData name="Mickaël Salaün" userId="3bfd47d3-bed5-4d86-88a5-1e70cef683dd" providerId="ADAL" clId="{5D1CCAE0-18C1-4A41-BE50-F649C032D0E8}" dt="2022-04-11T12:19:14.922" v="8201" actId="2696"/>
        <pc:sldMkLst>
          <pc:docMk/>
          <pc:sldMk cId="2307915520" sldId="2147469913"/>
        </pc:sldMkLst>
      </pc:sldChg>
      <pc:sldChg chg="add del">
        <pc:chgData name="Mickaël Salaün" userId="3bfd47d3-bed5-4d86-88a5-1e70cef683dd" providerId="ADAL" clId="{5D1CCAE0-18C1-4A41-BE50-F649C032D0E8}" dt="2022-04-11T11:04:42.092" v="6618" actId="2696"/>
        <pc:sldMkLst>
          <pc:docMk/>
          <pc:sldMk cId="3726575273" sldId="2147469914"/>
        </pc:sldMkLst>
      </pc:sldChg>
      <pc:sldChg chg="modSp add mod ord modNotesTx">
        <pc:chgData name="Mickaël Salaün" userId="3bfd47d3-bed5-4d86-88a5-1e70cef683dd" providerId="ADAL" clId="{5D1CCAE0-18C1-4A41-BE50-F649C032D0E8}" dt="2022-04-22T19:17:12.416" v="14719" actId="20577"/>
        <pc:sldMkLst>
          <pc:docMk/>
          <pc:sldMk cId="3469879616" sldId="2147469915"/>
        </pc:sldMkLst>
        <pc:spChg chg="mod">
          <ac:chgData name="Mickaël Salaün" userId="3bfd47d3-bed5-4d86-88a5-1e70cef683dd" providerId="ADAL" clId="{5D1CCAE0-18C1-4A41-BE50-F649C032D0E8}" dt="2022-04-11T11:18:01.919" v="7294" actId="20577"/>
          <ac:spMkLst>
            <pc:docMk/>
            <pc:sldMk cId="3469879616" sldId="2147469915"/>
            <ac:spMk id="2" creationId="{3A4A1F03-3817-4CAD-BE43-8F7E5138D461}"/>
          </ac:spMkLst>
        </pc:spChg>
        <pc:spChg chg="mod">
          <ac:chgData name="Mickaël Salaün" userId="3bfd47d3-bed5-4d86-88a5-1e70cef683dd" providerId="ADAL" clId="{5D1CCAE0-18C1-4A41-BE50-F649C032D0E8}" dt="2022-04-22T19:17:12.416" v="14719" actId="20577"/>
          <ac:spMkLst>
            <pc:docMk/>
            <pc:sldMk cId="3469879616" sldId="2147469915"/>
            <ac:spMk id="3" creationId="{EDFB8BDB-E698-4A76-9E0E-8B05DEB8C59F}"/>
          </ac:spMkLst>
        </pc:spChg>
      </pc:sldChg>
      <pc:sldChg chg="modSp new mod">
        <pc:chgData name="Mickaël Salaün" userId="3bfd47d3-bed5-4d86-88a5-1e70cef683dd" providerId="ADAL" clId="{5D1CCAE0-18C1-4A41-BE50-F649C032D0E8}" dt="2022-04-22T22:12:26.776" v="15049" actId="20577"/>
        <pc:sldMkLst>
          <pc:docMk/>
          <pc:sldMk cId="3979334594" sldId="2147469916"/>
        </pc:sldMkLst>
        <pc:spChg chg="mod">
          <ac:chgData name="Mickaël Salaün" userId="3bfd47d3-bed5-4d86-88a5-1e70cef683dd" providerId="ADAL" clId="{5D1CCAE0-18C1-4A41-BE50-F649C032D0E8}" dt="2022-04-11T11:11:55.683" v="7091" actId="20577"/>
          <ac:spMkLst>
            <pc:docMk/>
            <pc:sldMk cId="3979334594" sldId="2147469916"/>
            <ac:spMk id="2" creationId="{5004E1EF-5CF5-E7CC-A2A5-3B27ACD275DA}"/>
          </ac:spMkLst>
        </pc:spChg>
        <pc:spChg chg="mod">
          <ac:chgData name="Mickaël Salaün" userId="3bfd47d3-bed5-4d86-88a5-1e70cef683dd" providerId="ADAL" clId="{5D1CCAE0-18C1-4A41-BE50-F649C032D0E8}" dt="2022-04-22T22:12:26.776" v="15049" actId="20577"/>
          <ac:spMkLst>
            <pc:docMk/>
            <pc:sldMk cId="3979334594" sldId="2147469916"/>
            <ac:spMk id="3" creationId="{584A748A-49F2-FD79-4546-866C4B4B17C1}"/>
          </ac:spMkLst>
        </pc:spChg>
      </pc:sldChg>
      <pc:sldChg chg="modSp add del mod ord">
        <pc:chgData name="Mickaël Salaün" userId="3bfd47d3-bed5-4d86-88a5-1e70cef683dd" providerId="ADAL" clId="{5D1CCAE0-18C1-4A41-BE50-F649C032D0E8}" dt="2022-04-22T10:55:38.247" v="12529" actId="2696"/>
        <pc:sldMkLst>
          <pc:docMk/>
          <pc:sldMk cId="748326502" sldId="2147469917"/>
        </pc:sldMkLst>
        <pc:spChg chg="mod">
          <ac:chgData name="Mickaël Salaün" userId="3bfd47d3-bed5-4d86-88a5-1e70cef683dd" providerId="ADAL" clId="{5D1CCAE0-18C1-4A41-BE50-F649C032D0E8}" dt="2022-04-22T10:54:58.108" v="12527" actId="20577"/>
          <ac:spMkLst>
            <pc:docMk/>
            <pc:sldMk cId="748326502" sldId="2147469917"/>
            <ac:spMk id="2" creationId="{5004E1EF-5CF5-E7CC-A2A5-3B27ACD275DA}"/>
          </ac:spMkLst>
        </pc:spChg>
        <pc:spChg chg="mod">
          <ac:chgData name="Mickaël Salaün" userId="3bfd47d3-bed5-4d86-88a5-1e70cef683dd" providerId="ADAL" clId="{5D1CCAE0-18C1-4A41-BE50-F649C032D0E8}" dt="2022-04-22T10:54:33.644" v="12507" actId="6549"/>
          <ac:spMkLst>
            <pc:docMk/>
            <pc:sldMk cId="748326502" sldId="2147469917"/>
            <ac:spMk id="3" creationId="{584A748A-49F2-FD79-4546-866C4B4B17C1}"/>
          </ac:spMkLst>
        </pc:spChg>
      </pc:sldChg>
      <pc:sldChg chg="modSp add mod modNotesTx">
        <pc:chgData name="Mickaël Salaün" userId="3bfd47d3-bed5-4d86-88a5-1e70cef683dd" providerId="ADAL" clId="{5D1CCAE0-18C1-4A41-BE50-F649C032D0E8}" dt="2022-04-22T15:17:20.954" v="14425" actId="2711"/>
        <pc:sldMkLst>
          <pc:docMk/>
          <pc:sldMk cId="1942948479" sldId="2147469918"/>
        </pc:sldMkLst>
        <pc:spChg chg="mod">
          <ac:chgData name="Mickaël Salaün" userId="3bfd47d3-bed5-4d86-88a5-1e70cef683dd" providerId="ADAL" clId="{5D1CCAE0-18C1-4A41-BE50-F649C032D0E8}" dt="2022-04-14T16:07:00.432" v="9928" actId="6549"/>
          <ac:spMkLst>
            <pc:docMk/>
            <pc:sldMk cId="1942948479" sldId="2147469918"/>
            <ac:spMk id="2" creationId="{F49A63B5-1F8E-4F95-91C8-ED284EA33C58}"/>
          </ac:spMkLst>
        </pc:spChg>
        <pc:spChg chg="mod">
          <ac:chgData name="Mickaël Salaün" userId="3bfd47d3-bed5-4d86-88a5-1e70cef683dd" providerId="ADAL" clId="{5D1CCAE0-18C1-4A41-BE50-F649C032D0E8}" dt="2022-04-22T15:17:20.954" v="14425" actId="2711"/>
          <ac:spMkLst>
            <pc:docMk/>
            <pc:sldMk cId="1942948479" sldId="2147469918"/>
            <ac:spMk id="3" creationId="{C9B9CFD3-FE43-4CD6-B3DB-2981A48D84A1}"/>
          </ac:spMkLst>
        </pc:spChg>
      </pc:sldChg>
      <pc:sldChg chg="new del">
        <pc:chgData name="Mickaël Salaün" userId="3bfd47d3-bed5-4d86-88a5-1e70cef683dd" providerId="ADAL" clId="{5D1CCAE0-18C1-4A41-BE50-F649C032D0E8}" dt="2022-04-11T12:08:00.167" v="7965" actId="2696"/>
        <pc:sldMkLst>
          <pc:docMk/>
          <pc:sldMk cId="1081543385" sldId="2147469919"/>
        </pc:sldMkLst>
      </pc:sldChg>
      <pc:sldChg chg="modSp new mod ord modNotesTx">
        <pc:chgData name="Mickaël Salaün" userId="3bfd47d3-bed5-4d86-88a5-1e70cef683dd" providerId="ADAL" clId="{5D1CCAE0-18C1-4A41-BE50-F649C032D0E8}" dt="2022-04-22T16:18:19.679" v="14669" actId="20577"/>
        <pc:sldMkLst>
          <pc:docMk/>
          <pc:sldMk cId="3076674765" sldId="2147469919"/>
        </pc:sldMkLst>
        <pc:spChg chg="mod">
          <ac:chgData name="Mickaël Salaün" userId="3bfd47d3-bed5-4d86-88a5-1e70cef683dd" providerId="ADAL" clId="{5D1CCAE0-18C1-4A41-BE50-F649C032D0E8}" dt="2022-04-11T12:12:32.372" v="8179" actId="313"/>
          <ac:spMkLst>
            <pc:docMk/>
            <pc:sldMk cId="3076674765" sldId="2147469919"/>
            <ac:spMk id="2" creationId="{687DEDED-FCDF-F04E-265E-F49E0D81F3D0}"/>
          </ac:spMkLst>
        </pc:spChg>
        <pc:spChg chg="mod">
          <ac:chgData name="Mickaël Salaün" userId="3bfd47d3-bed5-4d86-88a5-1e70cef683dd" providerId="ADAL" clId="{5D1CCAE0-18C1-4A41-BE50-F649C032D0E8}" dt="2022-04-22T16:18:19.679" v="14669" actId="20577"/>
          <ac:spMkLst>
            <pc:docMk/>
            <pc:sldMk cId="3076674765" sldId="2147469919"/>
            <ac:spMk id="3" creationId="{E4D26980-A954-F6EE-612D-302C2BFD12A6}"/>
          </ac:spMkLst>
        </pc:spChg>
      </pc:sldChg>
      <pc:sldChg chg="modSp new mod">
        <pc:chgData name="Mickaël Salaün" userId="3bfd47d3-bed5-4d86-88a5-1e70cef683dd" providerId="ADAL" clId="{5D1CCAE0-18C1-4A41-BE50-F649C032D0E8}" dt="2022-04-22T08:50:47.650" v="10577" actId="20577"/>
        <pc:sldMkLst>
          <pc:docMk/>
          <pc:sldMk cId="3355020355" sldId="2147469920"/>
        </pc:sldMkLst>
        <pc:spChg chg="mod">
          <ac:chgData name="Mickaël Salaün" userId="3bfd47d3-bed5-4d86-88a5-1e70cef683dd" providerId="ADAL" clId="{5D1CCAE0-18C1-4A41-BE50-F649C032D0E8}" dt="2022-04-11T12:18:56.900" v="8197" actId="20577"/>
          <ac:spMkLst>
            <pc:docMk/>
            <pc:sldMk cId="3355020355" sldId="2147469920"/>
            <ac:spMk id="2" creationId="{8813B2E6-8828-3A65-676C-309413EC6FA6}"/>
          </ac:spMkLst>
        </pc:spChg>
        <pc:spChg chg="mod">
          <ac:chgData name="Mickaël Salaün" userId="3bfd47d3-bed5-4d86-88a5-1e70cef683dd" providerId="ADAL" clId="{5D1CCAE0-18C1-4A41-BE50-F649C032D0E8}" dt="2022-04-22T08:50:47.650" v="10577" actId="20577"/>
          <ac:spMkLst>
            <pc:docMk/>
            <pc:sldMk cId="3355020355" sldId="2147469920"/>
            <ac:spMk id="3" creationId="{59DEFF20-18F9-11AD-2133-93AE543CB28E}"/>
          </ac:spMkLst>
        </pc:spChg>
      </pc:sldChg>
      <pc:sldChg chg="addSp delSp modSp new mod ord">
        <pc:chgData name="Mickaël Salaün" userId="3bfd47d3-bed5-4d86-88a5-1e70cef683dd" providerId="ADAL" clId="{5D1CCAE0-18C1-4A41-BE50-F649C032D0E8}" dt="2022-04-22T15:10:22.013" v="14374" actId="2711"/>
        <pc:sldMkLst>
          <pc:docMk/>
          <pc:sldMk cId="1094520088" sldId="2147469921"/>
        </pc:sldMkLst>
        <pc:spChg chg="mod">
          <ac:chgData name="Mickaël Salaün" userId="3bfd47d3-bed5-4d86-88a5-1e70cef683dd" providerId="ADAL" clId="{5D1CCAE0-18C1-4A41-BE50-F649C032D0E8}" dt="2022-04-22T11:14:11.596" v="13268" actId="20577"/>
          <ac:spMkLst>
            <pc:docMk/>
            <pc:sldMk cId="1094520088" sldId="2147469921"/>
            <ac:spMk id="2" creationId="{AB5F219B-E00D-698A-A882-52AE5EDBB9FA}"/>
          </ac:spMkLst>
        </pc:spChg>
        <pc:spChg chg="del mod">
          <ac:chgData name="Mickaël Salaün" userId="3bfd47d3-bed5-4d86-88a5-1e70cef683dd" providerId="ADAL" clId="{5D1CCAE0-18C1-4A41-BE50-F649C032D0E8}" dt="2022-04-22T09:56:00.272" v="11656" actId="478"/>
          <ac:spMkLst>
            <pc:docMk/>
            <pc:sldMk cId="1094520088" sldId="2147469921"/>
            <ac:spMk id="3" creationId="{56833218-FD0A-59BB-7D9F-41181123CEB1}"/>
          </ac:spMkLst>
        </pc:spChg>
        <pc:spChg chg="add del mod">
          <ac:chgData name="Mickaël Salaün" userId="3bfd47d3-bed5-4d86-88a5-1e70cef683dd" providerId="ADAL" clId="{5D1CCAE0-18C1-4A41-BE50-F649C032D0E8}" dt="2022-04-22T09:56:02.676" v="11657" actId="478"/>
          <ac:spMkLst>
            <pc:docMk/>
            <pc:sldMk cId="1094520088" sldId="2147469921"/>
            <ac:spMk id="6" creationId="{BD430725-46BC-5C81-5DB7-104E443B92AE}"/>
          </ac:spMkLst>
        </pc:spChg>
        <pc:graphicFrameChg chg="add del mod modGraphic">
          <ac:chgData name="Mickaël Salaün" userId="3bfd47d3-bed5-4d86-88a5-1e70cef683dd" providerId="ADAL" clId="{5D1CCAE0-18C1-4A41-BE50-F649C032D0E8}" dt="2022-04-22T09:57:51.058" v="11671" actId="478"/>
          <ac:graphicFrameMkLst>
            <pc:docMk/>
            <pc:sldMk cId="1094520088" sldId="2147469921"/>
            <ac:graphicFrameMk id="4" creationId="{7AC5E2EB-1BFA-3397-FE9D-0777D68BEDCC}"/>
          </ac:graphicFrameMkLst>
        </pc:graphicFrameChg>
        <pc:graphicFrameChg chg="add del mod">
          <ac:chgData name="Mickaël Salaün" userId="3bfd47d3-bed5-4d86-88a5-1e70cef683dd" providerId="ADAL" clId="{5D1CCAE0-18C1-4A41-BE50-F649C032D0E8}" dt="2022-04-22T09:57:41.093" v="11668" actId="3680"/>
          <ac:graphicFrameMkLst>
            <pc:docMk/>
            <pc:sldMk cId="1094520088" sldId="2147469921"/>
            <ac:graphicFrameMk id="7" creationId="{E857514C-E5D9-11E5-D62E-20ADFC0E0FA7}"/>
          </ac:graphicFrameMkLst>
        </pc:graphicFrameChg>
        <pc:graphicFrameChg chg="add mod modGraphic">
          <ac:chgData name="Mickaël Salaün" userId="3bfd47d3-bed5-4d86-88a5-1e70cef683dd" providerId="ADAL" clId="{5D1CCAE0-18C1-4A41-BE50-F649C032D0E8}" dt="2022-04-22T15:10:22.013" v="14374" actId="2711"/>
          <ac:graphicFrameMkLst>
            <pc:docMk/>
            <pc:sldMk cId="1094520088" sldId="2147469921"/>
            <ac:graphicFrameMk id="8" creationId="{98A1E0CE-7363-DC0F-C514-F90C7530365C}"/>
          </ac:graphicFrameMkLst>
        </pc:graphicFrameChg>
      </pc:sldChg>
      <pc:sldChg chg="modSp add mod">
        <pc:chgData name="Mickaël Salaün" userId="3bfd47d3-bed5-4d86-88a5-1e70cef683dd" providerId="ADAL" clId="{5D1CCAE0-18C1-4A41-BE50-F649C032D0E8}" dt="2022-04-22T16:05:12.179" v="14533" actId="404"/>
        <pc:sldMkLst>
          <pc:docMk/>
          <pc:sldMk cId="173303235" sldId="2147469922"/>
        </pc:sldMkLst>
        <pc:spChg chg="mod">
          <ac:chgData name="Mickaël Salaün" userId="3bfd47d3-bed5-4d86-88a5-1e70cef683dd" providerId="ADAL" clId="{5D1CCAE0-18C1-4A41-BE50-F649C032D0E8}" dt="2022-04-22T16:05:12.179" v="14533" actId="404"/>
          <ac:spMkLst>
            <pc:docMk/>
            <pc:sldMk cId="173303235" sldId="2147469922"/>
            <ac:spMk id="3" creationId="{1580E67D-976E-18CE-5791-F89C1DCF48FB}"/>
          </ac:spMkLst>
        </pc:spChg>
      </pc:sldChg>
      <pc:sldChg chg="addSp delSp modSp new del mod">
        <pc:chgData name="Mickaël Salaün" userId="3bfd47d3-bed5-4d86-88a5-1e70cef683dd" providerId="ADAL" clId="{5D1CCAE0-18C1-4A41-BE50-F649C032D0E8}" dt="2022-04-22T10:47:59.340" v="12389" actId="2696"/>
        <pc:sldMkLst>
          <pc:docMk/>
          <pc:sldMk cId="2309958656" sldId="2147469922"/>
        </pc:sldMkLst>
        <pc:spChg chg="mod">
          <ac:chgData name="Mickaël Salaün" userId="3bfd47d3-bed5-4d86-88a5-1e70cef683dd" providerId="ADAL" clId="{5D1CCAE0-18C1-4A41-BE50-F649C032D0E8}" dt="2022-04-22T09:52:07.265" v="11478" actId="20577"/>
          <ac:spMkLst>
            <pc:docMk/>
            <pc:sldMk cId="2309958656" sldId="2147469922"/>
            <ac:spMk id="2" creationId="{8A547992-5A92-0F72-42C8-CC438191BD0D}"/>
          </ac:spMkLst>
        </pc:spChg>
        <pc:spChg chg="mod">
          <ac:chgData name="Mickaël Salaün" userId="3bfd47d3-bed5-4d86-88a5-1e70cef683dd" providerId="ADAL" clId="{5D1CCAE0-18C1-4A41-BE50-F649C032D0E8}" dt="2022-04-22T10:03:56.728" v="11775" actId="13926"/>
          <ac:spMkLst>
            <pc:docMk/>
            <pc:sldMk cId="2309958656" sldId="2147469922"/>
            <ac:spMk id="3" creationId="{1580E67D-976E-18CE-5791-F89C1DCF48FB}"/>
          </ac:spMkLst>
        </pc:spChg>
        <pc:graphicFrameChg chg="add del mod modGraphic">
          <ac:chgData name="Mickaël Salaün" userId="3bfd47d3-bed5-4d86-88a5-1e70cef683dd" providerId="ADAL" clId="{5D1CCAE0-18C1-4A41-BE50-F649C032D0E8}" dt="2022-04-22T09:59:45.808" v="11742" actId="478"/>
          <ac:graphicFrameMkLst>
            <pc:docMk/>
            <pc:sldMk cId="2309958656" sldId="2147469922"/>
            <ac:graphicFrameMk id="4" creationId="{25235AEE-C6E2-956A-B54D-82645B7148EE}"/>
          </ac:graphicFrameMkLst>
        </pc:graphicFrameChg>
        <pc:graphicFrameChg chg="add mod modGraphic">
          <ac:chgData name="Mickaël Salaün" userId="3bfd47d3-bed5-4d86-88a5-1e70cef683dd" providerId="ADAL" clId="{5D1CCAE0-18C1-4A41-BE50-F649C032D0E8}" dt="2022-04-22T10:03:59.047" v="11776" actId="1076"/>
          <ac:graphicFrameMkLst>
            <pc:docMk/>
            <pc:sldMk cId="2309958656" sldId="2147469922"/>
            <ac:graphicFrameMk id="5" creationId="{93913A49-0C22-578B-92FE-9B47DF33A22C}"/>
          </ac:graphicFrameMkLst>
        </pc:graphicFrameChg>
      </pc:sldChg>
      <pc:sldChg chg="modSp new mod ord">
        <pc:chgData name="Mickaël Salaün" userId="3bfd47d3-bed5-4d86-88a5-1e70cef683dd" providerId="ADAL" clId="{5D1CCAE0-18C1-4A41-BE50-F649C032D0E8}" dt="2022-04-22T15:19:42.956" v="14450" actId="108"/>
        <pc:sldMkLst>
          <pc:docMk/>
          <pc:sldMk cId="2894430785" sldId="2147469923"/>
        </pc:sldMkLst>
        <pc:spChg chg="mod">
          <ac:chgData name="Mickaël Salaün" userId="3bfd47d3-bed5-4d86-88a5-1e70cef683dd" providerId="ADAL" clId="{5D1CCAE0-18C1-4A41-BE50-F649C032D0E8}" dt="2022-04-12T19:10:57.977" v="9217" actId="20577"/>
          <ac:spMkLst>
            <pc:docMk/>
            <pc:sldMk cId="2894430785" sldId="2147469923"/>
            <ac:spMk id="2" creationId="{A67012B1-AACF-ABDC-26D3-60AD5CC45226}"/>
          </ac:spMkLst>
        </pc:spChg>
        <pc:spChg chg="mod">
          <ac:chgData name="Mickaël Salaün" userId="3bfd47d3-bed5-4d86-88a5-1e70cef683dd" providerId="ADAL" clId="{5D1CCAE0-18C1-4A41-BE50-F649C032D0E8}" dt="2022-04-22T15:19:42.956" v="14450" actId="108"/>
          <ac:spMkLst>
            <pc:docMk/>
            <pc:sldMk cId="2894430785" sldId="2147469923"/>
            <ac:spMk id="3" creationId="{5E04174E-41E0-E7C1-7D9F-845261CC79A1}"/>
          </ac:spMkLst>
        </pc:spChg>
      </pc:sldChg>
      <pc:sldChg chg="modSp new mod ord modAnim modNotesTx">
        <pc:chgData name="Mickaël Salaün" userId="3bfd47d3-bed5-4d86-88a5-1e70cef683dd" providerId="ADAL" clId="{5D1CCAE0-18C1-4A41-BE50-F649C032D0E8}" dt="2022-04-22T15:18:41.456" v="14439" actId="20577"/>
        <pc:sldMkLst>
          <pc:docMk/>
          <pc:sldMk cId="3325671340" sldId="2147469924"/>
        </pc:sldMkLst>
        <pc:spChg chg="mod">
          <ac:chgData name="Mickaël Salaün" userId="3bfd47d3-bed5-4d86-88a5-1e70cef683dd" providerId="ADAL" clId="{5D1CCAE0-18C1-4A41-BE50-F649C032D0E8}" dt="2022-04-22T15:18:41.456" v="14439" actId="20577"/>
          <ac:spMkLst>
            <pc:docMk/>
            <pc:sldMk cId="3325671340" sldId="2147469924"/>
            <ac:spMk id="2" creationId="{1EBDACDC-2C0E-F9D7-8983-D41CB77E8B00}"/>
          </ac:spMkLst>
        </pc:spChg>
        <pc:spChg chg="mod">
          <ac:chgData name="Mickaël Salaün" userId="3bfd47d3-bed5-4d86-88a5-1e70cef683dd" providerId="ADAL" clId="{5D1CCAE0-18C1-4A41-BE50-F649C032D0E8}" dt="2022-04-22T15:18:17.896" v="14432" actId="2711"/>
          <ac:spMkLst>
            <pc:docMk/>
            <pc:sldMk cId="3325671340" sldId="2147469924"/>
            <ac:spMk id="3" creationId="{B7BF4AA8-3E2A-340D-E0A0-C93A37B49FA6}"/>
          </ac:spMkLst>
        </pc:spChg>
      </pc:sldChg>
      <pc:sldChg chg="modSp new mod">
        <pc:chgData name="Mickaël Salaün" userId="3bfd47d3-bed5-4d86-88a5-1e70cef683dd" providerId="ADAL" clId="{5D1CCAE0-18C1-4A41-BE50-F649C032D0E8}" dt="2022-04-15T13:33:29.449" v="10209" actId="20577"/>
        <pc:sldMkLst>
          <pc:docMk/>
          <pc:sldMk cId="3106852131" sldId="2147469925"/>
        </pc:sldMkLst>
        <pc:spChg chg="mod">
          <ac:chgData name="Mickaël Salaün" userId="3bfd47d3-bed5-4d86-88a5-1e70cef683dd" providerId="ADAL" clId="{5D1CCAE0-18C1-4A41-BE50-F649C032D0E8}" dt="2022-04-15T13:28:01.684" v="10134" actId="20577"/>
          <ac:spMkLst>
            <pc:docMk/>
            <pc:sldMk cId="3106852131" sldId="2147469925"/>
            <ac:spMk id="2" creationId="{4DE81387-026D-B944-F6FD-D2EB4EE58692}"/>
          </ac:spMkLst>
        </pc:spChg>
        <pc:spChg chg="mod">
          <ac:chgData name="Mickaël Salaün" userId="3bfd47d3-bed5-4d86-88a5-1e70cef683dd" providerId="ADAL" clId="{5D1CCAE0-18C1-4A41-BE50-F649C032D0E8}" dt="2022-04-15T13:33:29.449" v="10209" actId="20577"/>
          <ac:spMkLst>
            <pc:docMk/>
            <pc:sldMk cId="3106852131" sldId="2147469925"/>
            <ac:spMk id="3" creationId="{AA2784A1-C5AC-33D4-57F8-11315FFC5DB8}"/>
          </ac:spMkLst>
        </pc:spChg>
      </pc:sldChg>
      <pc:sldChg chg="modSp new mod">
        <pc:chgData name="Mickaël Salaün" userId="3bfd47d3-bed5-4d86-88a5-1e70cef683dd" providerId="ADAL" clId="{5D1CCAE0-18C1-4A41-BE50-F649C032D0E8}" dt="2022-04-22T12:06:22.333" v="13521" actId="20577"/>
        <pc:sldMkLst>
          <pc:docMk/>
          <pc:sldMk cId="736261716" sldId="2147469926"/>
        </pc:sldMkLst>
        <pc:spChg chg="mod">
          <ac:chgData name="Mickaël Salaün" userId="3bfd47d3-bed5-4d86-88a5-1e70cef683dd" providerId="ADAL" clId="{5D1CCAE0-18C1-4A41-BE50-F649C032D0E8}" dt="2022-04-15T13:32:02.908" v="10202" actId="20577"/>
          <ac:spMkLst>
            <pc:docMk/>
            <pc:sldMk cId="736261716" sldId="2147469926"/>
            <ac:spMk id="2" creationId="{8CDCB0D5-FAEC-C979-3438-2D1F768A3692}"/>
          </ac:spMkLst>
        </pc:spChg>
        <pc:spChg chg="mod">
          <ac:chgData name="Mickaël Salaün" userId="3bfd47d3-bed5-4d86-88a5-1e70cef683dd" providerId="ADAL" clId="{5D1CCAE0-18C1-4A41-BE50-F649C032D0E8}" dt="2022-04-22T12:06:22.333" v="13521" actId="20577"/>
          <ac:spMkLst>
            <pc:docMk/>
            <pc:sldMk cId="736261716" sldId="2147469926"/>
            <ac:spMk id="3" creationId="{E0C0F67B-85EE-C366-CA96-25C5017AD7BE}"/>
          </ac:spMkLst>
        </pc:spChg>
      </pc:sldChg>
      <pc:sldChg chg="modSp add mod ord">
        <pc:chgData name="Mickaël Salaün" userId="3bfd47d3-bed5-4d86-88a5-1e70cef683dd" providerId="ADAL" clId="{5D1CCAE0-18C1-4A41-BE50-F649C032D0E8}" dt="2022-04-22T15:19:53.877" v="14453" actId="108"/>
        <pc:sldMkLst>
          <pc:docMk/>
          <pc:sldMk cId="3433745185" sldId="2147469927"/>
        </pc:sldMkLst>
        <pc:spChg chg="mod">
          <ac:chgData name="Mickaël Salaün" userId="3bfd47d3-bed5-4d86-88a5-1e70cef683dd" providerId="ADAL" clId="{5D1CCAE0-18C1-4A41-BE50-F649C032D0E8}" dt="2022-04-22T10:52:01.464" v="12435" actId="20577"/>
          <ac:spMkLst>
            <pc:docMk/>
            <pc:sldMk cId="3433745185" sldId="2147469927"/>
            <ac:spMk id="2" creationId="{9C5DCCF2-7A97-476A-A20B-92D6119C3676}"/>
          </ac:spMkLst>
        </pc:spChg>
        <pc:spChg chg="mod">
          <ac:chgData name="Mickaël Salaün" userId="3bfd47d3-bed5-4d86-88a5-1e70cef683dd" providerId="ADAL" clId="{5D1CCAE0-18C1-4A41-BE50-F649C032D0E8}" dt="2022-04-22T15:19:53.877" v="14453" actId="108"/>
          <ac:spMkLst>
            <pc:docMk/>
            <pc:sldMk cId="3433745185" sldId="2147469927"/>
            <ac:spMk id="3" creationId="{08F549F4-B2BF-4F15-B37B-3F220D7A6203}"/>
          </ac:spMkLst>
        </pc:spChg>
      </pc:sldChg>
      <pc:sldChg chg="modSp add del mod">
        <pc:chgData name="Mickaël Salaün" userId="3bfd47d3-bed5-4d86-88a5-1e70cef683dd" providerId="ADAL" clId="{5D1CCAE0-18C1-4A41-BE50-F649C032D0E8}" dt="2022-04-22T10:39:12.474" v="12322" actId="2696"/>
        <pc:sldMkLst>
          <pc:docMk/>
          <pc:sldMk cId="873976851" sldId="2147469928"/>
        </pc:sldMkLst>
        <pc:spChg chg="mod">
          <ac:chgData name="Mickaël Salaün" userId="3bfd47d3-bed5-4d86-88a5-1e70cef683dd" providerId="ADAL" clId="{5D1CCAE0-18C1-4A41-BE50-F649C032D0E8}" dt="2022-04-22T10:38:48.720" v="12300" actId="20577"/>
          <ac:spMkLst>
            <pc:docMk/>
            <pc:sldMk cId="873976851" sldId="2147469928"/>
            <ac:spMk id="2" creationId="{AE1C9318-C319-43FD-9487-C67367E4F69B}"/>
          </ac:spMkLst>
        </pc:spChg>
      </pc:sldChg>
      <pc:sldChg chg="modSp new del mod">
        <pc:chgData name="Mickaël Salaün" userId="3bfd47d3-bed5-4d86-88a5-1e70cef683dd" providerId="ADAL" clId="{5D1CCAE0-18C1-4A41-BE50-F649C032D0E8}" dt="2022-04-22T10:07:25.524" v="11849" actId="2696"/>
        <pc:sldMkLst>
          <pc:docMk/>
          <pc:sldMk cId="988822661" sldId="2147469928"/>
        </pc:sldMkLst>
        <pc:spChg chg="mod">
          <ac:chgData name="Mickaël Salaün" userId="3bfd47d3-bed5-4d86-88a5-1e70cef683dd" providerId="ADAL" clId="{5D1CCAE0-18C1-4A41-BE50-F649C032D0E8}" dt="2022-04-22T10:07:04.277" v="11848" actId="20577"/>
          <ac:spMkLst>
            <pc:docMk/>
            <pc:sldMk cId="988822661" sldId="2147469928"/>
            <ac:spMk id="2" creationId="{47FA37CF-1FBE-E426-66A8-229C359A8A48}"/>
          </ac:spMkLst>
        </pc:spChg>
      </pc:sldChg>
      <pc:sldChg chg="modSp add mod ord">
        <pc:chgData name="Mickaël Salaün" userId="3bfd47d3-bed5-4d86-88a5-1e70cef683dd" providerId="ADAL" clId="{5D1CCAE0-18C1-4A41-BE50-F649C032D0E8}" dt="2022-04-22T10:51:38.300" v="12429" actId="20577"/>
        <pc:sldMkLst>
          <pc:docMk/>
          <pc:sldMk cId="1613534045" sldId="2147469928"/>
        </pc:sldMkLst>
        <pc:spChg chg="mod">
          <ac:chgData name="Mickaël Salaün" userId="3bfd47d3-bed5-4d86-88a5-1e70cef683dd" providerId="ADAL" clId="{5D1CCAE0-18C1-4A41-BE50-F649C032D0E8}" dt="2022-04-22T10:51:38.300" v="12429" actId="20577"/>
          <ac:spMkLst>
            <pc:docMk/>
            <pc:sldMk cId="1613534045" sldId="2147469928"/>
            <ac:spMk id="2" creationId="{AE1C9318-C319-43FD-9487-C67367E4F69B}"/>
          </ac:spMkLst>
        </pc:spChg>
      </pc:sldChg>
      <pc:sldChg chg="modSp add del mod">
        <pc:chgData name="Mickaël Salaün" userId="3bfd47d3-bed5-4d86-88a5-1e70cef683dd" providerId="ADAL" clId="{5D1CCAE0-18C1-4A41-BE50-F649C032D0E8}" dt="2022-04-22T10:47:20.404" v="12388" actId="2696"/>
        <pc:sldMkLst>
          <pc:docMk/>
          <pc:sldMk cId="3865495572" sldId="2147469928"/>
        </pc:sldMkLst>
        <pc:spChg chg="mod">
          <ac:chgData name="Mickaël Salaün" userId="3bfd47d3-bed5-4d86-88a5-1e70cef683dd" providerId="ADAL" clId="{5D1CCAE0-18C1-4A41-BE50-F649C032D0E8}" dt="2022-04-22T10:46:54.383" v="12386" actId="20577"/>
          <ac:spMkLst>
            <pc:docMk/>
            <pc:sldMk cId="3865495572" sldId="2147469928"/>
            <ac:spMk id="2" creationId="{3A4A1F03-3817-4CAD-BE43-8F7E5138D461}"/>
          </ac:spMkLst>
        </pc:spChg>
        <pc:spChg chg="mod">
          <ac:chgData name="Mickaël Salaün" userId="3bfd47d3-bed5-4d86-88a5-1e70cef683dd" providerId="ADAL" clId="{5D1CCAE0-18C1-4A41-BE50-F649C032D0E8}" dt="2022-04-22T10:47:10.720" v="12387" actId="6549"/>
          <ac:spMkLst>
            <pc:docMk/>
            <pc:sldMk cId="3865495572" sldId="2147469928"/>
            <ac:spMk id="3" creationId="{EDFB8BDB-E698-4A76-9E0E-8B05DEB8C59F}"/>
          </ac:spMkLst>
        </pc:spChg>
      </pc:sldChg>
      <pc:sldChg chg="modSp add mod">
        <pc:chgData name="Mickaël Salaün" userId="3bfd47d3-bed5-4d86-88a5-1e70cef683dd" providerId="ADAL" clId="{5D1CCAE0-18C1-4A41-BE50-F649C032D0E8}" dt="2022-04-22T10:53:33.160" v="12487" actId="20577"/>
        <pc:sldMkLst>
          <pc:docMk/>
          <pc:sldMk cId="3525336399" sldId="2147469929"/>
        </pc:sldMkLst>
        <pc:spChg chg="mod">
          <ac:chgData name="Mickaël Salaün" userId="3bfd47d3-bed5-4d86-88a5-1e70cef683dd" providerId="ADAL" clId="{5D1CCAE0-18C1-4A41-BE50-F649C032D0E8}" dt="2022-04-22T10:53:33.160" v="12487" actId="20577"/>
          <ac:spMkLst>
            <pc:docMk/>
            <pc:sldMk cId="3525336399" sldId="2147469929"/>
            <ac:spMk id="2" creationId="{AE1C9318-C319-43FD-9487-C67367E4F69B}"/>
          </ac:spMkLst>
        </pc:spChg>
      </pc:sldChg>
      <pc:sldChg chg="modSp add mod">
        <pc:chgData name="Mickaël Salaün" userId="3bfd47d3-bed5-4d86-88a5-1e70cef683dd" providerId="ADAL" clId="{5D1CCAE0-18C1-4A41-BE50-F649C032D0E8}" dt="2022-04-22T10:54:05.615" v="12496" actId="20577"/>
        <pc:sldMkLst>
          <pc:docMk/>
          <pc:sldMk cId="232976653" sldId="2147469930"/>
        </pc:sldMkLst>
        <pc:spChg chg="mod">
          <ac:chgData name="Mickaël Salaün" userId="3bfd47d3-bed5-4d86-88a5-1e70cef683dd" providerId="ADAL" clId="{5D1CCAE0-18C1-4A41-BE50-F649C032D0E8}" dt="2022-04-22T10:54:05.615" v="12496" actId="20577"/>
          <ac:spMkLst>
            <pc:docMk/>
            <pc:sldMk cId="232976653" sldId="2147469930"/>
            <ac:spMk id="2" creationId="{AE1C9318-C319-43FD-9487-C67367E4F69B}"/>
          </ac:spMkLst>
        </pc:spChg>
      </pc:sldChg>
      <pc:sldChg chg="modSp add mod modNotesTx">
        <pc:chgData name="Mickaël Salaün" userId="3bfd47d3-bed5-4d86-88a5-1e70cef683dd" providerId="ADAL" clId="{5D1CCAE0-18C1-4A41-BE50-F649C032D0E8}" dt="2022-04-23T08:55:58.341" v="15145" actId="403"/>
        <pc:sldMkLst>
          <pc:docMk/>
          <pc:sldMk cId="2302181886" sldId="2147469931"/>
        </pc:sldMkLst>
        <pc:spChg chg="mod">
          <ac:chgData name="Mickaël Salaün" userId="3bfd47d3-bed5-4d86-88a5-1e70cef683dd" providerId="ADAL" clId="{5D1CCAE0-18C1-4A41-BE50-F649C032D0E8}" dt="2022-04-23T08:55:58.341" v="15145" actId="403"/>
          <ac:spMkLst>
            <pc:docMk/>
            <pc:sldMk cId="2302181886" sldId="2147469931"/>
            <ac:spMk id="3" creationId="{584A748A-49F2-FD79-4546-866C4B4B17C1}"/>
          </ac:spMkLst>
        </pc:spChg>
      </pc:sldChg>
      <pc:sldChg chg="modSp add del mod">
        <pc:chgData name="Mickaël Salaün" userId="3bfd47d3-bed5-4d86-88a5-1e70cef683dd" providerId="ADAL" clId="{5D1CCAE0-18C1-4A41-BE50-F649C032D0E8}" dt="2022-04-22T10:56:21.862" v="12560" actId="2696"/>
        <pc:sldMkLst>
          <pc:docMk/>
          <pc:sldMk cId="1421637005" sldId="2147469932"/>
        </pc:sldMkLst>
        <pc:spChg chg="mod">
          <ac:chgData name="Mickaël Salaün" userId="3bfd47d3-bed5-4d86-88a5-1e70cef683dd" providerId="ADAL" clId="{5D1CCAE0-18C1-4A41-BE50-F649C032D0E8}" dt="2022-04-22T10:55:52.093" v="12544" actId="14100"/>
          <ac:spMkLst>
            <pc:docMk/>
            <pc:sldMk cId="1421637005" sldId="2147469932"/>
            <ac:spMk id="2" creationId="{6AE0C134-C2FA-4679-9331-AD81AE7535E6}"/>
          </ac:spMkLst>
        </pc:spChg>
      </pc:sldChg>
      <pc:sldChg chg="modSp add mod ord">
        <pc:chgData name="Mickaël Salaün" userId="3bfd47d3-bed5-4d86-88a5-1e70cef683dd" providerId="ADAL" clId="{5D1CCAE0-18C1-4A41-BE50-F649C032D0E8}" dt="2022-04-22T19:15:20.507" v="14690" actId="20577"/>
        <pc:sldMkLst>
          <pc:docMk/>
          <pc:sldMk cId="63166336" sldId="2147469933"/>
        </pc:sldMkLst>
        <pc:spChg chg="mod">
          <ac:chgData name="Mickaël Salaün" userId="3bfd47d3-bed5-4d86-88a5-1e70cef683dd" providerId="ADAL" clId="{5D1CCAE0-18C1-4A41-BE50-F649C032D0E8}" dt="2022-04-22T11:03:08.073" v="12925" actId="6549"/>
          <ac:spMkLst>
            <pc:docMk/>
            <pc:sldMk cId="63166336" sldId="2147469933"/>
            <ac:spMk id="2" creationId="{5004E1EF-5CF5-E7CC-A2A5-3B27ACD275DA}"/>
          </ac:spMkLst>
        </pc:spChg>
        <pc:spChg chg="mod">
          <ac:chgData name="Mickaël Salaün" userId="3bfd47d3-bed5-4d86-88a5-1e70cef683dd" providerId="ADAL" clId="{5D1CCAE0-18C1-4A41-BE50-F649C032D0E8}" dt="2022-04-22T19:15:20.507" v="14690" actId="20577"/>
          <ac:spMkLst>
            <pc:docMk/>
            <pc:sldMk cId="63166336" sldId="2147469933"/>
            <ac:spMk id="3" creationId="{584A748A-49F2-FD79-4546-866C4B4B17C1}"/>
          </ac:spMkLst>
        </pc:spChg>
      </pc:sldChg>
      <pc:sldChg chg="modSp add del mod">
        <pc:chgData name="Mickaël Salaün" userId="3bfd47d3-bed5-4d86-88a5-1e70cef683dd" providerId="ADAL" clId="{5D1CCAE0-18C1-4A41-BE50-F649C032D0E8}" dt="2022-04-22T13:54:35.858" v="13925" actId="2696"/>
        <pc:sldMkLst>
          <pc:docMk/>
          <pc:sldMk cId="2169455016" sldId="2147469934"/>
        </pc:sldMkLst>
        <pc:spChg chg="mod">
          <ac:chgData name="Mickaël Salaün" userId="3bfd47d3-bed5-4d86-88a5-1e70cef683dd" providerId="ADAL" clId="{5D1CCAE0-18C1-4A41-BE50-F649C032D0E8}" dt="2022-04-22T12:40:45.185" v="13677" actId="20577"/>
          <ac:spMkLst>
            <pc:docMk/>
            <pc:sldMk cId="2169455016" sldId="2147469934"/>
            <ac:spMk id="2" creationId="{F49A63B5-1F8E-4F95-91C8-ED284EA33C58}"/>
          </ac:spMkLst>
        </pc:spChg>
        <pc:spChg chg="mod">
          <ac:chgData name="Mickaël Salaün" userId="3bfd47d3-bed5-4d86-88a5-1e70cef683dd" providerId="ADAL" clId="{5D1CCAE0-18C1-4A41-BE50-F649C032D0E8}" dt="2022-04-22T12:40:51.113" v="13678" actId="6549"/>
          <ac:spMkLst>
            <pc:docMk/>
            <pc:sldMk cId="2169455016" sldId="2147469934"/>
            <ac:spMk id="3" creationId="{C9B9CFD3-FE43-4CD6-B3DB-2981A48D84A1}"/>
          </ac:spMkLst>
        </pc:spChg>
      </pc:sldChg>
      <pc:sldChg chg="modSp new mod ord">
        <pc:chgData name="Mickaël Salaün" userId="3bfd47d3-bed5-4d86-88a5-1e70cef683dd" providerId="ADAL" clId="{5D1CCAE0-18C1-4A41-BE50-F649C032D0E8}" dt="2022-04-22T15:19:10.029" v="14445" actId="108"/>
        <pc:sldMkLst>
          <pc:docMk/>
          <pc:sldMk cId="4270111419" sldId="2147469935"/>
        </pc:sldMkLst>
        <pc:spChg chg="mod">
          <ac:chgData name="Mickaël Salaün" userId="3bfd47d3-bed5-4d86-88a5-1e70cef683dd" providerId="ADAL" clId="{5D1CCAE0-18C1-4A41-BE50-F649C032D0E8}" dt="2022-04-22T12:41:14.321" v="13703" actId="20577"/>
          <ac:spMkLst>
            <pc:docMk/>
            <pc:sldMk cId="4270111419" sldId="2147469935"/>
            <ac:spMk id="2" creationId="{5BC14FC4-8434-1DF9-2D1D-1DD7228B1D58}"/>
          </ac:spMkLst>
        </pc:spChg>
        <pc:spChg chg="mod">
          <ac:chgData name="Mickaël Salaün" userId="3bfd47d3-bed5-4d86-88a5-1e70cef683dd" providerId="ADAL" clId="{5D1CCAE0-18C1-4A41-BE50-F649C032D0E8}" dt="2022-04-22T15:19:10.029" v="14445" actId="108"/>
          <ac:spMkLst>
            <pc:docMk/>
            <pc:sldMk cId="4270111419" sldId="2147469935"/>
            <ac:spMk id="3" creationId="{BEF95553-4314-BDFF-33B5-C8E6B52BC7C4}"/>
          </ac:spMkLst>
        </pc:spChg>
      </pc:sldChg>
      <pc:sldChg chg="modSp new mod modNotesTx">
        <pc:chgData name="Mickaël Salaün" userId="3bfd47d3-bed5-4d86-88a5-1e70cef683dd" providerId="ADAL" clId="{5D1CCAE0-18C1-4A41-BE50-F649C032D0E8}" dt="2022-04-22T15:19:02.808" v="14442" actId="114"/>
        <pc:sldMkLst>
          <pc:docMk/>
          <pc:sldMk cId="2115379415" sldId="2147469936"/>
        </pc:sldMkLst>
        <pc:spChg chg="mod">
          <ac:chgData name="Mickaël Salaün" userId="3bfd47d3-bed5-4d86-88a5-1e70cef683dd" providerId="ADAL" clId="{5D1CCAE0-18C1-4A41-BE50-F649C032D0E8}" dt="2022-04-22T13:05:23.702" v="13841" actId="20577"/>
          <ac:spMkLst>
            <pc:docMk/>
            <pc:sldMk cId="2115379415" sldId="2147469936"/>
            <ac:spMk id="2" creationId="{DB85D4CA-6859-A00F-6951-88D8ACEC4308}"/>
          </ac:spMkLst>
        </pc:spChg>
        <pc:spChg chg="mod">
          <ac:chgData name="Mickaël Salaün" userId="3bfd47d3-bed5-4d86-88a5-1e70cef683dd" providerId="ADAL" clId="{5D1CCAE0-18C1-4A41-BE50-F649C032D0E8}" dt="2022-04-22T15:19:02.808" v="14442" actId="114"/>
          <ac:spMkLst>
            <pc:docMk/>
            <pc:sldMk cId="2115379415" sldId="2147469936"/>
            <ac:spMk id="3" creationId="{EF2B3ED5-DBD8-B220-9213-BE41A5257D83}"/>
          </ac:spMkLst>
        </pc:spChg>
      </pc:sldChg>
      <pc:sldChg chg="modSp add mod ord modNotesTx">
        <pc:chgData name="Mickaël Salaün" userId="3bfd47d3-bed5-4d86-88a5-1e70cef683dd" providerId="ADAL" clId="{5D1CCAE0-18C1-4A41-BE50-F649C032D0E8}" dt="2022-04-22T15:19:27.332" v="14448" actId="404"/>
        <pc:sldMkLst>
          <pc:docMk/>
          <pc:sldMk cId="3608852481" sldId="2147469937"/>
        </pc:sldMkLst>
        <pc:spChg chg="mod">
          <ac:chgData name="Mickaël Salaün" userId="3bfd47d3-bed5-4d86-88a5-1e70cef683dd" providerId="ADAL" clId="{5D1CCAE0-18C1-4A41-BE50-F649C032D0E8}" dt="2022-04-22T13:54:40.217" v="13934" actId="20577"/>
          <ac:spMkLst>
            <pc:docMk/>
            <pc:sldMk cId="3608852481" sldId="2147469937"/>
            <ac:spMk id="2" creationId="{F49A63B5-1F8E-4F95-91C8-ED284EA33C58}"/>
          </ac:spMkLst>
        </pc:spChg>
        <pc:spChg chg="mod">
          <ac:chgData name="Mickaël Salaün" userId="3bfd47d3-bed5-4d86-88a5-1e70cef683dd" providerId="ADAL" clId="{5D1CCAE0-18C1-4A41-BE50-F649C032D0E8}" dt="2022-04-22T15:19:27.332" v="14448" actId="404"/>
          <ac:spMkLst>
            <pc:docMk/>
            <pc:sldMk cId="3608852481" sldId="2147469937"/>
            <ac:spMk id="3" creationId="{C9B9CFD3-FE43-4CD6-B3DB-2981A48D84A1}"/>
          </ac:spMkLst>
        </pc:spChg>
      </pc:sldChg>
      <pc:sldMasterChg chg="add addSldLayout">
        <pc:chgData name="Mickaël Salaün" userId="3bfd47d3-bed5-4d86-88a5-1e70cef683dd" providerId="ADAL" clId="{5D1CCAE0-18C1-4A41-BE50-F649C032D0E8}" dt="2022-03-31T16:29:11.267" v="2324" actId="27028"/>
        <pc:sldMasterMkLst>
          <pc:docMk/>
          <pc:sldMasterMk cId="1761186936" sldId="2147483648"/>
        </pc:sldMasterMkLst>
        <pc:sldLayoutChg chg="add">
          <pc:chgData name="Mickaël Salaün" userId="3bfd47d3-bed5-4d86-88a5-1e70cef683dd" providerId="ADAL" clId="{5D1CCAE0-18C1-4A41-BE50-F649C032D0E8}" dt="2022-03-31T16:29:11.267" v="2324" actId="27028"/>
          <pc:sldLayoutMkLst>
            <pc:docMk/>
            <pc:sldMasterMk cId="1761186936" sldId="2147483648"/>
            <pc:sldLayoutMk cId="1020257638" sldId="2147483649"/>
          </pc:sldLayoutMkLst>
        </pc:sldLayoutChg>
      </pc:sldMasterChg>
      <pc:sldMasterChg chg="modSldLayout">
        <pc:chgData name="Mickaël Salaün" userId="3bfd47d3-bed5-4d86-88a5-1e70cef683dd" providerId="ADAL" clId="{5D1CCAE0-18C1-4A41-BE50-F649C032D0E8}" dt="2022-03-31T15:46:04.432" v="2064"/>
        <pc:sldMasterMkLst>
          <pc:docMk/>
          <pc:sldMasterMk cId="1334769840" sldId="2147483660"/>
        </pc:sldMasterMkLst>
        <pc:sldLayoutChg chg="modTransition">
          <pc:chgData name="Mickaël Salaün" userId="3bfd47d3-bed5-4d86-88a5-1e70cef683dd" providerId="ADAL" clId="{5D1CCAE0-18C1-4A41-BE50-F649C032D0E8}" dt="2022-03-31T15:46:04.432" v="2064"/>
          <pc:sldLayoutMkLst>
            <pc:docMk/>
            <pc:sldMasterMk cId="1761186936" sldId="2147483648"/>
            <pc:sldLayoutMk cId="165540867" sldId="2147483721"/>
          </pc:sldLayoutMkLst>
        </pc:sldLayoutChg>
        <pc:sldLayoutChg chg="modTransition">
          <pc:chgData name="Mickaël Salaün" userId="3bfd47d3-bed5-4d86-88a5-1e70cef683dd" providerId="ADAL" clId="{5D1CCAE0-18C1-4A41-BE50-F649C032D0E8}" dt="2022-03-31T15:46:04.432" v="2064"/>
          <pc:sldLayoutMkLst>
            <pc:docMk/>
            <pc:sldMasterMk cId="1761186936" sldId="2147483648"/>
            <pc:sldLayoutMk cId="3398291179" sldId="2147483722"/>
          </pc:sldLayoutMkLst>
        </pc:sldLayoutChg>
        <pc:sldLayoutChg chg="modTransition">
          <pc:chgData name="Mickaël Salaün" userId="3bfd47d3-bed5-4d86-88a5-1e70cef683dd" providerId="ADAL" clId="{5D1CCAE0-18C1-4A41-BE50-F649C032D0E8}" dt="2022-03-31T15:46:04.432" v="2064"/>
          <pc:sldLayoutMkLst>
            <pc:docMk/>
            <pc:sldMasterMk cId="1761186936" sldId="2147483648"/>
            <pc:sldLayoutMk cId="311405066" sldId="2147483723"/>
          </pc:sldLayoutMkLst>
        </pc:sldLayoutChg>
      </pc:sldMasterChg>
      <pc:sldMasterChg chg="addSp modTransition modSldLayout">
        <pc:chgData name="Mickaël Salaün" userId="3bfd47d3-bed5-4d86-88a5-1e70cef683dd" providerId="ADAL" clId="{5D1CCAE0-18C1-4A41-BE50-F649C032D0E8}" dt="2022-03-31T15:46:05.995" v="2072"/>
        <pc:sldMasterMkLst>
          <pc:docMk/>
          <pc:sldMasterMk cId="1610218647" sldId="2147483706"/>
        </pc:sldMasterMkLst>
        <pc:spChg chg="add">
          <ac:chgData name="Mickaël Salaün" userId="3bfd47d3-bed5-4d86-88a5-1e70cef683dd" providerId="ADAL" clId="{5D1CCAE0-18C1-4A41-BE50-F649C032D0E8}" dt="2022-03-31T15:45:52.687" v="2053"/>
          <ac:spMkLst>
            <pc:docMk/>
            <pc:sldMasterMk cId="1610218647" sldId="2147483706"/>
            <ac:spMk id="7" creationId="{CF9A0B9C-9C0B-4DF2-8573-1AC27C24C423}"/>
          </ac:spMkLst>
        </pc:spChg>
        <pc:spChg chg="add">
          <ac:chgData name="Mickaël Salaün" userId="3bfd47d3-bed5-4d86-88a5-1e70cef683dd" providerId="ADAL" clId="{5D1CCAE0-18C1-4A41-BE50-F649C032D0E8}" dt="2022-03-31T15:45:52.687" v="2053"/>
          <ac:spMkLst>
            <pc:docMk/>
            <pc:sldMasterMk cId="1610218647" sldId="2147483706"/>
            <ac:spMk id="8" creationId="{C4D028A1-0B10-489A-9406-890482EA5FFE}"/>
          </ac:spMkLst>
        </pc:spChg>
        <pc:spChg chg="add">
          <ac:chgData name="Mickaël Salaün" userId="3bfd47d3-bed5-4d86-88a5-1e70cef683dd" providerId="ADAL" clId="{5D1CCAE0-18C1-4A41-BE50-F649C032D0E8}" dt="2022-03-31T15:45:52.687" v="2053"/>
          <ac:spMkLst>
            <pc:docMk/>
            <pc:sldMasterMk cId="1610218647" sldId="2147483706"/>
            <ac:spMk id="44" creationId="{B33E632F-B1D9-47DF-9057-BAE8755FDAF5}"/>
          </ac:spMkLst>
        </pc:spChg>
        <pc:spChg chg="add">
          <ac:chgData name="Mickaël Salaün" userId="3bfd47d3-bed5-4d86-88a5-1e70cef683dd" providerId="ADAL" clId="{5D1CCAE0-18C1-4A41-BE50-F649C032D0E8}" dt="2022-03-31T15:45:52.687" v="2053"/>
          <ac:spMkLst>
            <pc:docMk/>
            <pc:sldMasterMk cId="1610218647" sldId="2147483706"/>
            <ac:spMk id="45" creationId="{092571BD-B1CC-412E-B6C7-932A10739383}"/>
          </ac:spMkLst>
        </pc:spChg>
        <pc:grpChg chg="add">
          <ac:chgData name="Mickaël Salaün" userId="3bfd47d3-bed5-4d86-88a5-1e70cef683dd" providerId="ADAL" clId="{5D1CCAE0-18C1-4A41-BE50-F649C032D0E8}" dt="2022-03-31T15:45:52.687" v="2053"/>
          <ac:grpSpMkLst>
            <pc:docMk/>
            <pc:sldMasterMk cId="1610218647" sldId="2147483706"/>
            <ac:grpSpMk id="9" creationId="{254BC721-3E15-4D92-B497-BEB91DF90E71}"/>
          </ac:grpSpMkLst>
        </pc:grpChg>
        <pc:sldLayoutChg chg="modTransition">
          <pc:chgData name="Mickaël Salaün" userId="3bfd47d3-bed5-4d86-88a5-1e70cef683dd" providerId="ADAL" clId="{5D1CCAE0-18C1-4A41-BE50-F649C032D0E8}" dt="2022-03-31T15:46:05.995" v="2072"/>
          <pc:sldLayoutMkLst>
            <pc:docMk/>
            <pc:sldMasterMk cId="1610218647" sldId="2147483706"/>
            <pc:sldLayoutMk cId="3973092233" sldId="2147483712"/>
          </pc:sldLayoutMkLst>
        </pc:sldLayoutChg>
        <pc:sldLayoutChg chg="modTransition">
          <pc:chgData name="Mickaël Salaün" userId="3bfd47d3-bed5-4d86-88a5-1e70cef683dd" providerId="ADAL" clId="{5D1CCAE0-18C1-4A41-BE50-F649C032D0E8}" dt="2022-03-31T15:46:05.995" v="2072"/>
          <pc:sldLayoutMkLst>
            <pc:docMk/>
            <pc:sldMasterMk cId="1610218647" sldId="2147483706"/>
            <pc:sldLayoutMk cId="1103201569" sldId="2147483713"/>
          </pc:sldLayoutMkLst>
        </pc:sldLayoutChg>
      </pc:sldMasterChg>
      <pc:sldMasterChg chg="addSp modTransition modSldLayout">
        <pc:chgData name="Mickaël Salaün" userId="3bfd47d3-bed5-4d86-88a5-1e70cef683dd" providerId="ADAL" clId="{5D1CCAE0-18C1-4A41-BE50-F649C032D0E8}" dt="2022-03-31T15:48:26.413" v="2095"/>
        <pc:sldMasterMkLst>
          <pc:docMk/>
          <pc:sldMasterMk cId="2848001212" sldId="2147483711"/>
        </pc:sldMasterMkLst>
        <pc:spChg chg="add">
          <ac:chgData name="Mickaël Salaün" userId="3bfd47d3-bed5-4d86-88a5-1e70cef683dd" providerId="ADAL" clId="{5D1CCAE0-18C1-4A41-BE50-F649C032D0E8}" dt="2022-03-31T15:48:26.413" v="2095"/>
          <ac:spMkLst>
            <pc:docMk/>
            <pc:sldMasterMk cId="2848001212" sldId="2147483711"/>
            <ac:spMk id="7" creationId="{D98B7EA8-7D62-4417-AA14-7FD45F5A86EB}"/>
          </ac:spMkLst>
        </pc:spChg>
        <pc:spChg chg="add">
          <ac:chgData name="Mickaël Salaün" userId="3bfd47d3-bed5-4d86-88a5-1e70cef683dd" providerId="ADAL" clId="{5D1CCAE0-18C1-4A41-BE50-F649C032D0E8}" dt="2022-03-31T15:48:26.413" v="2095"/>
          <ac:spMkLst>
            <pc:docMk/>
            <pc:sldMasterMk cId="2848001212" sldId="2147483711"/>
            <ac:spMk id="8" creationId="{9D7989AC-FEC9-4E3A-B852-831E14B9FD8B}"/>
          </ac:spMkLst>
        </pc:spChg>
        <pc:spChg chg="add">
          <ac:chgData name="Mickaël Salaün" userId="3bfd47d3-bed5-4d86-88a5-1e70cef683dd" providerId="ADAL" clId="{5D1CCAE0-18C1-4A41-BE50-F649C032D0E8}" dt="2022-03-31T15:48:26.413" v="2095"/>
          <ac:spMkLst>
            <pc:docMk/>
            <pc:sldMasterMk cId="2848001212" sldId="2147483711"/>
            <ac:spMk id="44" creationId="{CB68B7A8-D1F5-44AF-9452-9421D8100B19}"/>
          </ac:spMkLst>
        </pc:spChg>
        <pc:spChg chg="add">
          <ac:chgData name="Mickaël Salaün" userId="3bfd47d3-bed5-4d86-88a5-1e70cef683dd" providerId="ADAL" clId="{5D1CCAE0-18C1-4A41-BE50-F649C032D0E8}" dt="2022-03-31T15:48:26.413" v="2095"/>
          <ac:spMkLst>
            <pc:docMk/>
            <pc:sldMasterMk cId="2848001212" sldId="2147483711"/>
            <ac:spMk id="45" creationId="{CC7E78A9-327C-477C-AC8C-111CA6DE84C9}"/>
          </ac:spMkLst>
        </pc:spChg>
        <pc:grpChg chg="add">
          <ac:chgData name="Mickaël Salaün" userId="3bfd47d3-bed5-4d86-88a5-1e70cef683dd" providerId="ADAL" clId="{5D1CCAE0-18C1-4A41-BE50-F649C032D0E8}" dt="2022-03-31T15:48:26.413" v="2095"/>
          <ac:grpSpMkLst>
            <pc:docMk/>
            <pc:sldMasterMk cId="2848001212" sldId="2147483711"/>
            <ac:grpSpMk id="9" creationId="{EBACC642-2B37-497A-9B57-D6C28FF92096}"/>
          </ac:grpSpMkLst>
        </pc:grpChg>
        <pc:sldLayoutChg chg="modTransition">
          <pc:chgData name="Mickaël Salaün" userId="3bfd47d3-bed5-4d86-88a5-1e70cef683dd" providerId="ADAL" clId="{5D1CCAE0-18C1-4A41-BE50-F649C032D0E8}" dt="2022-03-31T15:48:26.413" v="2095"/>
          <pc:sldLayoutMkLst>
            <pc:docMk/>
            <pc:sldMasterMk cId="2848001212" sldId="2147483711"/>
            <pc:sldLayoutMk cId="1630879733" sldId="2147483717"/>
          </pc:sldLayoutMkLst>
        </pc:sldLayoutChg>
        <pc:sldLayoutChg chg="modTransition">
          <pc:chgData name="Mickaël Salaün" userId="3bfd47d3-bed5-4d86-88a5-1e70cef683dd" providerId="ADAL" clId="{5D1CCAE0-18C1-4A41-BE50-F649C032D0E8}" dt="2022-03-31T15:48:26.413" v="2095"/>
          <pc:sldLayoutMkLst>
            <pc:docMk/>
            <pc:sldMasterMk cId="2848001212" sldId="2147483711"/>
            <pc:sldLayoutMk cId="3078921885" sldId="2147483718"/>
          </pc:sldLayoutMkLst>
        </pc:sldLayoutChg>
      </pc:sldMasterChg>
      <pc:sldMasterChg chg="addSp modTransition modSldLayout">
        <pc:chgData name="Mickaël Salaün" userId="3bfd47d3-bed5-4d86-88a5-1e70cef683dd" providerId="ADAL" clId="{5D1CCAE0-18C1-4A41-BE50-F649C032D0E8}" dt="2022-03-31T15:55:31.526" v="2262"/>
        <pc:sldMasterMkLst>
          <pc:docMk/>
          <pc:sldMasterMk cId="2934275916" sldId="2147483727"/>
        </pc:sldMasterMkLst>
        <pc:spChg chg="add">
          <ac:chgData name="Mickaël Salaün" userId="3bfd47d3-bed5-4d86-88a5-1e70cef683dd" providerId="ADAL" clId="{5D1CCAE0-18C1-4A41-BE50-F649C032D0E8}" dt="2022-03-31T15:55:16.333" v="2257"/>
          <ac:spMkLst>
            <pc:docMk/>
            <pc:sldMasterMk cId="2934275916" sldId="2147483727"/>
            <ac:spMk id="7" creationId="{2F465FB9-7A5A-4EAD-96EE-848341EB8BF3}"/>
          </ac:spMkLst>
        </pc:spChg>
        <pc:spChg chg="add">
          <ac:chgData name="Mickaël Salaün" userId="3bfd47d3-bed5-4d86-88a5-1e70cef683dd" providerId="ADAL" clId="{5D1CCAE0-18C1-4A41-BE50-F649C032D0E8}" dt="2022-03-31T15:55:16.333" v="2257"/>
          <ac:spMkLst>
            <pc:docMk/>
            <pc:sldMasterMk cId="2934275916" sldId="2147483727"/>
            <ac:spMk id="8" creationId="{BB4F31FB-24F4-423D-9309-6553A8D03B69}"/>
          </ac:spMkLst>
        </pc:spChg>
        <pc:spChg chg="add">
          <ac:chgData name="Mickaël Salaün" userId="3bfd47d3-bed5-4d86-88a5-1e70cef683dd" providerId="ADAL" clId="{5D1CCAE0-18C1-4A41-BE50-F649C032D0E8}" dt="2022-03-31T15:55:16.333" v="2257"/>
          <ac:spMkLst>
            <pc:docMk/>
            <pc:sldMasterMk cId="2934275916" sldId="2147483727"/>
            <ac:spMk id="44" creationId="{E05FE207-EB81-412F-9AB5-D944B85CE750}"/>
          </ac:spMkLst>
        </pc:spChg>
        <pc:spChg chg="add">
          <ac:chgData name="Mickaël Salaün" userId="3bfd47d3-bed5-4d86-88a5-1e70cef683dd" providerId="ADAL" clId="{5D1CCAE0-18C1-4A41-BE50-F649C032D0E8}" dt="2022-03-31T15:55:16.333" v="2257"/>
          <ac:spMkLst>
            <pc:docMk/>
            <pc:sldMasterMk cId="2934275916" sldId="2147483727"/>
            <ac:spMk id="45" creationId="{258A9661-AA8B-460F-B6FA-F82FC76AF5CA}"/>
          </ac:spMkLst>
        </pc:spChg>
        <pc:grpChg chg="add">
          <ac:chgData name="Mickaël Salaün" userId="3bfd47d3-bed5-4d86-88a5-1e70cef683dd" providerId="ADAL" clId="{5D1CCAE0-18C1-4A41-BE50-F649C032D0E8}" dt="2022-03-31T15:55:16.333" v="2257"/>
          <ac:grpSpMkLst>
            <pc:docMk/>
            <pc:sldMasterMk cId="2934275916" sldId="2147483727"/>
            <ac:grpSpMk id="9" creationId="{BA9294BD-4A81-49C5-BCC1-66D989BE2A88}"/>
          </ac:grpSpMkLst>
        </pc:grpChg>
        <pc:sldLayoutChg chg="modTransition">
          <pc:chgData name="Mickaël Salaün" userId="3bfd47d3-bed5-4d86-88a5-1e70cef683dd" providerId="ADAL" clId="{5D1CCAE0-18C1-4A41-BE50-F649C032D0E8}" dt="2022-03-31T15:55:31.526" v="2262"/>
          <pc:sldLayoutMkLst>
            <pc:docMk/>
            <pc:sldMasterMk cId="2934275916" sldId="2147483727"/>
            <pc:sldLayoutMk cId="4003913413" sldId="2147483733"/>
          </pc:sldLayoutMkLst>
        </pc:sldLayoutChg>
        <pc:sldLayoutChg chg="modTransition">
          <pc:chgData name="Mickaël Salaün" userId="3bfd47d3-bed5-4d86-88a5-1e70cef683dd" providerId="ADAL" clId="{5D1CCAE0-18C1-4A41-BE50-F649C032D0E8}" dt="2022-03-31T15:55:31.526" v="2262"/>
          <pc:sldLayoutMkLst>
            <pc:docMk/>
            <pc:sldMasterMk cId="2934275916" sldId="2147483727"/>
            <pc:sldLayoutMk cId="3192527728" sldId="2147483734"/>
          </pc:sldLayoutMkLst>
        </pc:sldLayoutChg>
      </pc:sldMasterChg>
      <pc:sldMasterChg chg="addSp modTransition modSldLayout">
        <pc:chgData name="Mickaël Salaün" userId="3bfd47d3-bed5-4d86-88a5-1e70cef683dd" providerId="ADAL" clId="{5D1CCAE0-18C1-4A41-BE50-F649C032D0E8}" dt="2022-03-31T15:56:01.715" v="2284"/>
        <pc:sldMasterMkLst>
          <pc:docMk/>
          <pc:sldMasterMk cId="3206591813" sldId="2147483727"/>
        </pc:sldMasterMkLst>
        <pc:spChg chg="add">
          <ac:chgData name="Mickaël Salaün" userId="3bfd47d3-bed5-4d86-88a5-1e70cef683dd" providerId="ADAL" clId="{5D1CCAE0-18C1-4A41-BE50-F649C032D0E8}" dt="2022-03-31T15:56:01.715" v="2284"/>
          <ac:spMkLst>
            <pc:docMk/>
            <pc:sldMasterMk cId="3206591813" sldId="2147483727"/>
            <ac:spMk id="7" creationId="{D08FAD8C-EE2E-4F02-8002-F639AF8773F1}"/>
          </ac:spMkLst>
        </pc:spChg>
        <pc:spChg chg="add">
          <ac:chgData name="Mickaël Salaün" userId="3bfd47d3-bed5-4d86-88a5-1e70cef683dd" providerId="ADAL" clId="{5D1CCAE0-18C1-4A41-BE50-F649C032D0E8}" dt="2022-03-31T15:56:01.715" v="2284"/>
          <ac:spMkLst>
            <pc:docMk/>
            <pc:sldMasterMk cId="3206591813" sldId="2147483727"/>
            <ac:spMk id="8" creationId="{E2C2D248-3DBD-4BDC-BD11-06BDCE9937D1}"/>
          </ac:spMkLst>
        </pc:spChg>
        <pc:spChg chg="add">
          <ac:chgData name="Mickaël Salaün" userId="3bfd47d3-bed5-4d86-88a5-1e70cef683dd" providerId="ADAL" clId="{5D1CCAE0-18C1-4A41-BE50-F649C032D0E8}" dt="2022-03-31T15:56:01.715" v="2284"/>
          <ac:spMkLst>
            <pc:docMk/>
            <pc:sldMasterMk cId="3206591813" sldId="2147483727"/>
            <ac:spMk id="44" creationId="{251BCFB3-B3C2-48E7-8D70-8C5585967471}"/>
          </ac:spMkLst>
        </pc:spChg>
        <pc:spChg chg="add">
          <ac:chgData name="Mickaël Salaün" userId="3bfd47d3-bed5-4d86-88a5-1e70cef683dd" providerId="ADAL" clId="{5D1CCAE0-18C1-4A41-BE50-F649C032D0E8}" dt="2022-03-31T15:56:01.715" v="2284"/>
          <ac:spMkLst>
            <pc:docMk/>
            <pc:sldMasterMk cId="3206591813" sldId="2147483727"/>
            <ac:spMk id="45" creationId="{36977D51-7D96-45FD-9969-B65F90E18AEE}"/>
          </ac:spMkLst>
        </pc:spChg>
        <pc:grpChg chg="add">
          <ac:chgData name="Mickaël Salaün" userId="3bfd47d3-bed5-4d86-88a5-1e70cef683dd" providerId="ADAL" clId="{5D1CCAE0-18C1-4A41-BE50-F649C032D0E8}" dt="2022-03-31T15:56:01.715" v="2284"/>
          <ac:grpSpMkLst>
            <pc:docMk/>
            <pc:sldMasterMk cId="3206591813" sldId="2147483727"/>
            <ac:grpSpMk id="9" creationId="{001BD5FF-0FC5-49C1-97AD-ED07F88617BD}"/>
          </ac:grpSpMkLst>
        </pc:grpChg>
        <pc:sldLayoutChg chg="modTransition">
          <pc:chgData name="Mickaël Salaün" userId="3bfd47d3-bed5-4d86-88a5-1e70cef683dd" providerId="ADAL" clId="{5D1CCAE0-18C1-4A41-BE50-F649C032D0E8}" dt="2022-03-31T15:56:01.715" v="2284"/>
          <pc:sldLayoutMkLst>
            <pc:docMk/>
            <pc:sldMasterMk cId="3206591813" sldId="2147483727"/>
            <pc:sldLayoutMk cId="178006409" sldId="2147483733"/>
          </pc:sldLayoutMkLst>
        </pc:sldLayoutChg>
        <pc:sldLayoutChg chg="modTransition">
          <pc:chgData name="Mickaël Salaün" userId="3bfd47d3-bed5-4d86-88a5-1e70cef683dd" providerId="ADAL" clId="{5D1CCAE0-18C1-4A41-BE50-F649C032D0E8}" dt="2022-03-31T15:56:01.715" v="2284"/>
          <pc:sldLayoutMkLst>
            <pc:docMk/>
            <pc:sldMasterMk cId="3206591813" sldId="2147483727"/>
            <pc:sldLayoutMk cId="3135617241" sldId="2147483734"/>
          </pc:sldLayoutMkLst>
        </pc:sldLayoutChg>
      </pc:sldMasterChg>
      <pc:sldMasterChg chg="addSp modTransition modSldLayout">
        <pc:chgData name="Mickaël Salaün" userId="3bfd47d3-bed5-4d86-88a5-1e70cef683dd" providerId="ADAL" clId="{5D1CCAE0-18C1-4A41-BE50-F649C032D0E8}" dt="2022-03-31T15:56:45.648" v="2288"/>
        <pc:sldMasterMkLst>
          <pc:docMk/>
          <pc:sldMasterMk cId="1164572853" sldId="2147483743"/>
        </pc:sldMasterMkLst>
        <pc:spChg chg="add">
          <ac:chgData name="Mickaël Salaün" userId="3bfd47d3-bed5-4d86-88a5-1e70cef683dd" providerId="ADAL" clId="{5D1CCAE0-18C1-4A41-BE50-F649C032D0E8}" dt="2022-03-31T15:56:45.648" v="2288"/>
          <ac:spMkLst>
            <pc:docMk/>
            <pc:sldMasterMk cId="1164572853" sldId="2147483743"/>
            <ac:spMk id="42" creationId="{412149B8-56DB-47B2-A8D9-6BC0CE1DDD83}"/>
          </ac:spMkLst>
        </pc:spChg>
        <pc:spChg chg="add">
          <ac:chgData name="Mickaël Salaün" userId="3bfd47d3-bed5-4d86-88a5-1e70cef683dd" providerId="ADAL" clId="{5D1CCAE0-18C1-4A41-BE50-F649C032D0E8}" dt="2022-03-31T15:56:45.648" v="2288"/>
          <ac:spMkLst>
            <pc:docMk/>
            <pc:sldMasterMk cId="1164572853" sldId="2147483743"/>
            <ac:spMk id="43" creationId="{FB9251D2-9047-4CD3-8487-300FA6AD77BF}"/>
          </ac:spMkLst>
        </pc:spChg>
        <pc:grpChg chg="add">
          <ac:chgData name="Mickaël Salaün" userId="3bfd47d3-bed5-4d86-88a5-1e70cef683dd" providerId="ADAL" clId="{5D1CCAE0-18C1-4A41-BE50-F649C032D0E8}" dt="2022-03-31T15:56:45.648" v="2288"/>
          <ac:grpSpMkLst>
            <pc:docMk/>
            <pc:sldMasterMk cId="1164572853" sldId="2147483743"/>
            <ac:grpSpMk id="7" creationId="{ED259B8D-2B9A-4B6C-AD5C-6F0B008930F6}"/>
          </ac:grpSpMkLst>
        </pc:grpChg>
        <pc:sldLayoutChg chg="modTransition">
          <pc:chgData name="Mickaël Salaün" userId="3bfd47d3-bed5-4d86-88a5-1e70cef683dd" providerId="ADAL" clId="{5D1CCAE0-18C1-4A41-BE50-F649C032D0E8}" dt="2022-03-31T15:56:45.648" v="2288"/>
          <pc:sldLayoutMkLst>
            <pc:docMk/>
            <pc:sldMasterMk cId="1164572853" sldId="2147483743"/>
            <pc:sldLayoutMk cId="528541906" sldId="2147483749"/>
          </pc:sldLayoutMkLst>
        </pc:sldLayoutChg>
        <pc:sldLayoutChg chg="modTransition">
          <pc:chgData name="Mickaël Salaün" userId="3bfd47d3-bed5-4d86-88a5-1e70cef683dd" providerId="ADAL" clId="{5D1CCAE0-18C1-4A41-BE50-F649C032D0E8}" dt="2022-03-31T15:56:45.648" v="2288"/>
          <pc:sldLayoutMkLst>
            <pc:docMk/>
            <pc:sldMasterMk cId="1164572853" sldId="2147483743"/>
            <pc:sldLayoutMk cId="1273625582" sldId="2147483750"/>
          </pc:sldLayoutMkLst>
        </pc:sldLayoutChg>
      </pc:sldMasterChg>
      <pc:sldMasterChg chg="addSp modTransition modSldLayout">
        <pc:chgData name="Mickaël Salaün" userId="3bfd47d3-bed5-4d86-88a5-1e70cef683dd" providerId="ADAL" clId="{5D1CCAE0-18C1-4A41-BE50-F649C032D0E8}" dt="2022-03-31T15:56:49.809" v="2289"/>
        <pc:sldMasterMkLst>
          <pc:docMk/>
          <pc:sldMasterMk cId="138359420" sldId="2147483758"/>
        </pc:sldMasterMkLst>
        <pc:spChg chg="add">
          <ac:chgData name="Mickaël Salaün" userId="3bfd47d3-bed5-4d86-88a5-1e70cef683dd" providerId="ADAL" clId="{5D1CCAE0-18C1-4A41-BE50-F649C032D0E8}" dt="2022-03-31T15:56:49.809" v="2289"/>
          <ac:spMkLst>
            <pc:docMk/>
            <pc:sldMasterMk cId="138359420" sldId="2147483758"/>
            <ac:spMk id="42" creationId="{4E96CF4C-3B35-4075-8092-980F5C25E8EF}"/>
          </ac:spMkLst>
        </pc:spChg>
        <pc:spChg chg="add">
          <ac:chgData name="Mickaël Salaün" userId="3bfd47d3-bed5-4d86-88a5-1e70cef683dd" providerId="ADAL" clId="{5D1CCAE0-18C1-4A41-BE50-F649C032D0E8}" dt="2022-03-31T15:56:49.809" v="2289"/>
          <ac:spMkLst>
            <pc:docMk/>
            <pc:sldMasterMk cId="138359420" sldId="2147483758"/>
            <ac:spMk id="43" creationId="{317AF245-A83D-42D3-A458-7F3B49F6F656}"/>
          </ac:spMkLst>
        </pc:spChg>
        <pc:grpChg chg="add">
          <ac:chgData name="Mickaël Salaün" userId="3bfd47d3-bed5-4d86-88a5-1e70cef683dd" providerId="ADAL" clId="{5D1CCAE0-18C1-4A41-BE50-F649C032D0E8}" dt="2022-03-31T15:56:49.809" v="2289"/>
          <ac:grpSpMkLst>
            <pc:docMk/>
            <pc:sldMasterMk cId="138359420" sldId="2147483758"/>
            <ac:grpSpMk id="7" creationId="{95D4CCCE-02AE-4230-AFBE-376707D36DAE}"/>
          </ac:grpSpMkLst>
        </pc:grpChg>
        <pc:sldLayoutChg chg="modTransition">
          <pc:chgData name="Mickaël Salaün" userId="3bfd47d3-bed5-4d86-88a5-1e70cef683dd" providerId="ADAL" clId="{5D1CCAE0-18C1-4A41-BE50-F649C032D0E8}" dt="2022-03-31T15:56:49.809" v="2289"/>
          <pc:sldLayoutMkLst>
            <pc:docMk/>
            <pc:sldMasterMk cId="138359420" sldId="2147483758"/>
            <pc:sldLayoutMk cId="441270033" sldId="2147483764"/>
          </pc:sldLayoutMkLst>
        </pc:sldLayoutChg>
        <pc:sldLayoutChg chg="modTransition">
          <pc:chgData name="Mickaël Salaün" userId="3bfd47d3-bed5-4d86-88a5-1e70cef683dd" providerId="ADAL" clId="{5D1CCAE0-18C1-4A41-BE50-F649C032D0E8}" dt="2022-03-31T15:56:49.809" v="2289"/>
          <pc:sldLayoutMkLst>
            <pc:docMk/>
            <pc:sldMasterMk cId="138359420" sldId="2147483758"/>
            <pc:sldLayoutMk cId="3673227806" sldId="2147483765"/>
          </pc:sldLayoutMkLst>
        </pc:sldLayoutChg>
      </pc:sldMasterChg>
      <pc:sldMasterChg chg="addSp modTransition modSldLayout">
        <pc:chgData name="Mickaël Salaün" userId="3bfd47d3-bed5-4d86-88a5-1e70cef683dd" providerId="ADAL" clId="{5D1CCAE0-18C1-4A41-BE50-F649C032D0E8}" dt="2022-03-31T15:56:50.929" v="2290"/>
        <pc:sldMasterMkLst>
          <pc:docMk/>
          <pc:sldMasterMk cId="573307475" sldId="2147483773"/>
        </pc:sldMasterMkLst>
        <pc:spChg chg="add">
          <ac:chgData name="Mickaël Salaün" userId="3bfd47d3-bed5-4d86-88a5-1e70cef683dd" providerId="ADAL" clId="{5D1CCAE0-18C1-4A41-BE50-F649C032D0E8}" dt="2022-03-31T15:56:50.929" v="2290"/>
          <ac:spMkLst>
            <pc:docMk/>
            <pc:sldMasterMk cId="573307475" sldId="2147483773"/>
            <ac:spMk id="42" creationId="{9945CCE0-916C-4772-A3BF-ECCA70DE6E48}"/>
          </ac:spMkLst>
        </pc:spChg>
        <pc:spChg chg="add">
          <ac:chgData name="Mickaël Salaün" userId="3bfd47d3-bed5-4d86-88a5-1e70cef683dd" providerId="ADAL" clId="{5D1CCAE0-18C1-4A41-BE50-F649C032D0E8}" dt="2022-03-31T15:56:50.929" v="2290"/>
          <ac:spMkLst>
            <pc:docMk/>
            <pc:sldMasterMk cId="573307475" sldId="2147483773"/>
            <ac:spMk id="43" creationId="{A02E5053-68B8-45D0-8A34-E65F1684DD03}"/>
          </ac:spMkLst>
        </pc:spChg>
        <pc:grpChg chg="add">
          <ac:chgData name="Mickaël Salaün" userId="3bfd47d3-bed5-4d86-88a5-1e70cef683dd" providerId="ADAL" clId="{5D1CCAE0-18C1-4A41-BE50-F649C032D0E8}" dt="2022-03-31T15:56:50.929" v="2290"/>
          <ac:grpSpMkLst>
            <pc:docMk/>
            <pc:sldMasterMk cId="573307475" sldId="2147483773"/>
            <ac:grpSpMk id="7" creationId="{D41288E0-1A79-4FF7-BFE7-ED0DEFDEB935}"/>
          </ac:grpSpMkLst>
        </pc:grpChg>
        <pc:sldLayoutChg chg="modTransition">
          <pc:chgData name="Mickaël Salaün" userId="3bfd47d3-bed5-4d86-88a5-1e70cef683dd" providerId="ADAL" clId="{5D1CCAE0-18C1-4A41-BE50-F649C032D0E8}" dt="2022-03-31T15:56:50.929" v="2290"/>
          <pc:sldLayoutMkLst>
            <pc:docMk/>
            <pc:sldMasterMk cId="573307475" sldId="2147483773"/>
            <pc:sldLayoutMk cId="3466667492" sldId="2147483779"/>
          </pc:sldLayoutMkLst>
        </pc:sldLayoutChg>
        <pc:sldLayoutChg chg="modTransition">
          <pc:chgData name="Mickaël Salaün" userId="3bfd47d3-bed5-4d86-88a5-1e70cef683dd" providerId="ADAL" clId="{5D1CCAE0-18C1-4A41-BE50-F649C032D0E8}" dt="2022-03-31T15:56:50.929" v="2290"/>
          <pc:sldLayoutMkLst>
            <pc:docMk/>
            <pc:sldMasterMk cId="573307475" sldId="2147483773"/>
            <pc:sldLayoutMk cId="2538600108" sldId="2147483780"/>
          </pc:sldLayoutMkLst>
        </pc:sldLayoutChg>
      </pc:sldMasterChg>
      <pc:sldMasterChg chg="addSp modTransition modSldLayout">
        <pc:chgData name="Mickaël Salaün" userId="3bfd47d3-bed5-4d86-88a5-1e70cef683dd" providerId="ADAL" clId="{5D1CCAE0-18C1-4A41-BE50-F649C032D0E8}" dt="2022-03-31T15:56:51.753" v="2291"/>
        <pc:sldMasterMkLst>
          <pc:docMk/>
          <pc:sldMasterMk cId="3697715132" sldId="2147483788"/>
        </pc:sldMasterMkLst>
        <pc:spChg chg="add">
          <ac:chgData name="Mickaël Salaün" userId="3bfd47d3-bed5-4d86-88a5-1e70cef683dd" providerId="ADAL" clId="{5D1CCAE0-18C1-4A41-BE50-F649C032D0E8}" dt="2022-03-31T15:56:51.753" v="2291"/>
          <ac:spMkLst>
            <pc:docMk/>
            <pc:sldMasterMk cId="3697715132" sldId="2147483788"/>
            <ac:spMk id="63" creationId="{58BA06C7-A1F4-4488-856F-EB6DE0F1A29F}"/>
          </ac:spMkLst>
        </pc:spChg>
        <pc:spChg chg="add">
          <ac:chgData name="Mickaël Salaün" userId="3bfd47d3-bed5-4d86-88a5-1e70cef683dd" providerId="ADAL" clId="{5D1CCAE0-18C1-4A41-BE50-F649C032D0E8}" dt="2022-03-31T15:56:51.753" v="2291"/>
          <ac:spMkLst>
            <pc:docMk/>
            <pc:sldMasterMk cId="3697715132" sldId="2147483788"/>
            <ac:spMk id="64" creationId="{33731A4F-BF87-4941-B5F4-E3C2B331C055}"/>
          </ac:spMkLst>
        </pc:spChg>
        <pc:grpChg chg="add">
          <ac:chgData name="Mickaël Salaün" userId="3bfd47d3-bed5-4d86-88a5-1e70cef683dd" providerId="ADAL" clId="{5D1CCAE0-18C1-4A41-BE50-F649C032D0E8}" dt="2022-03-31T15:56:51.753" v="2291"/>
          <ac:grpSpMkLst>
            <pc:docMk/>
            <pc:sldMasterMk cId="3697715132" sldId="2147483788"/>
            <ac:grpSpMk id="18" creationId="{A77573E8-936B-4F94-8D79-EFB63513DACF}"/>
          </ac:grpSpMkLst>
        </pc:grpChg>
        <pc:sldLayoutChg chg="modTransition">
          <pc:chgData name="Mickaël Salaün" userId="3bfd47d3-bed5-4d86-88a5-1e70cef683dd" providerId="ADAL" clId="{5D1CCAE0-18C1-4A41-BE50-F649C032D0E8}" dt="2022-03-31T15:56:51.753" v="2291"/>
          <pc:sldLayoutMkLst>
            <pc:docMk/>
            <pc:sldMasterMk cId="3697715132" sldId="2147483788"/>
            <pc:sldLayoutMk cId="2348403221" sldId="2147483794"/>
          </pc:sldLayoutMkLst>
        </pc:sldLayoutChg>
        <pc:sldLayoutChg chg="modTransition">
          <pc:chgData name="Mickaël Salaün" userId="3bfd47d3-bed5-4d86-88a5-1e70cef683dd" providerId="ADAL" clId="{5D1CCAE0-18C1-4A41-BE50-F649C032D0E8}" dt="2022-03-31T15:56:51.753" v="2291"/>
          <pc:sldLayoutMkLst>
            <pc:docMk/>
            <pc:sldMasterMk cId="3697715132" sldId="2147483788"/>
            <pc:sldLayoutMk cId="2620975956" sldId="2147483795"/>
          </pc:sldLayoutMkLst>
        </pc:sldLayoutChg>
      </pc:sldMasterChg>
      <pc:sldMasterChg chg="addSp modTransition modSldLayout">
        <pc:chgData name="Mickaël Salaün" userId="3bfd47d3-bed5-4d86-88a5-1e70cef683dd" providerId="ADAL" clId="{5D1CCAE0-18C1-4A41-BE50-F649C032D0E8}" dt="2022-03-31T15:56:53.561" v="2292"/>
        <pc:sldMasterMkLst>
          <pc:docMk/>
          <pc:sldMasterMk cId="1605608936" sldId="2147483808"/>
        </pc:sldMasterMkLst>
        <pc:spChg chg="add">
          <ac:chgData name="Mickaël Salaün" userId="3bfd47d3-bed5-4d86-88a5-1e70cef683dd" providerId="ADAL" clId="{5D1CCAE0-18C1-4A41-BE50-F649C032D0E8}" dt="2022-03-31T15:56:53.561" v="2292"/>
          <ac:spMkLst>
            <pc:docMk/>
            <pc:sldMasterMk cId="1605608936" sldId="2147483808"/>
            <ac:spMk id="46" creationId="{A2F63477-0FB2-4301-9B6C-4FA6E2FD7BFB}"/>
          </ac:spMkLst>
        </pc:spChg>
        <pc:spChg chg="add">
          <ac:chgData name="Mickaël Salaün" userId="3bfd47d3-bed5-4d86-88a5-1e70cef683dd" providerId="ADAL" clId="{5D1CCAE0-18C1-4A41-BE50-F649C032D0E8}" dt="2022-03-31T15:56:53.561" v="2292"/>
          <ac:spMkLst>
            <pc:docMk/>
            <pc:sldMasterMk cId="1605608936" sldId="2147483808"/>
            <ac:spMk id="47" creationId="{5C04A9EC-F35A-4743-8BD2-66AEFFB95145}"/>
          </ac:spMkLst>
        </pc:spChg>
        <pc:grpChg chg="add">
          <ac:chgData name="Mickaël Salaün" userId="3bfd47d3-bed5-4d86-88a5-1e70cef683dd" providerId="ADAL" clId="{5D1CCAE0-18C1-4A41-BE50-F649C032D0E8}" dt="2022-03-31T15:56:53.561" v="2292"/>
          <ac:grpSpMkLst>
            <pc:docMk/>
            <pc:sldMasterMk cId="1605608936" sldId="2147483808"/>
            <ac:grpSpMk id="11" creationId="{27E4B0AE-B6A6-4A25-AA0B-650FFF024A98}"/>
          </ac:grpSpMkLst>
        </pc:grpChg>
        <pc:sldLayoutChg chg="modTransition">
          <pc:chgData name="Mickaël Salaün" userId="3bfd47d3-bed5-4d86-88a5-1e70cef683dd" providerId="ADAL" clId="{5D1CCAE0-18C1-4A41-BE50-F649C032D0E8}" dt="2022-03-31T15:56:53.561" v="2292"/>
          <pc:sldLayoutMkLst>
            <pc:docMk/>
            <pc:sldMasterMk cId="1605608936" sldId="2147483808"/>
            <pc:sldLayoutMk cId="1572972269" sldId="2147483814"/>
          </pc:sldLayoutMkLst>
        </pc:sldLayoutChg>
        <pc:sldLayoutChg chg="modTransition">
          <pc:chgData name="Mickaël Salaün" userId="3bfd47d3-bed5-4d86-88a5-1e70cef683dd" providerId="ADAL" clId="{5D1CCAE0-18C1-4A41-BE50-F649C032D0E8}" dt="2022-03-31T15:56:53.561" v="2292"/>
          <pc:sldLayoutMkLst>
            <pc:docMk/>
            <pc:sldMasterMk cId="1605608936" sldId="2147483808"/>
            <pc:sldLayoutMk cId="1005218086" sldId="2147483815"/>
          </pc:sldLayoutMkLst>
        </pc:sldLayoutChg>
      </pc:sldMasterChg>
      <pc:sldMasterChg chg="addSp modTransition modSldLayout">
        <pc:chgData name="Mickaël Salaün" userId="3bfd47d3-bed5-4d86-88a5-1e70cef683dd" providerId="ADAL" clId="{5D1CCAE0-18C1-4A41-BE50-F649C032D0E8}" dt="2022-03-31T15:56:55.599" v="2294"/>
        <pc:sldMasterMkLst>
          <pc:docMk/>
          <pc:sldMasterMk cId="3332434904" sldId="2147483823"/>
        </pc:sldMasterMkLst>
        <pc:spChg chg="add">
          <ac:chgData name="Mickaël Salaün" userId="3bfd47d3-bed5-4d86-88a5-1e70cef683dd" providerId="ADAL" clId="{5D1CCAE0-18C1-4A41-BE50-F649C032D0E8}" dt="2022-03-31T15:56:55.599" v="2294"/>
          <ac:spMkLst>
            <pc:docMk/>
            <pc:sldMasterMk cId="3332434904" sldId="2147483823"/>
            <ac:spMk id="46" creationId="{F692E81D-5D4E-4D19-870B-B085987D5A5E}"/>
          </ac:spMkLst>
        </pc:spChg>
        <pc:spChg chg="add">
          <ac:chgData name="Mickaël Salaün" userId="3bfd47d3-bed5-4d86-88a5-1e70cef683dd" providerId="ADAL" clId="{5D1CCAE0-18C1-4A41-BE50-F649C032D0E8}" dt="2022-03-31T15:56:55.599" v="2294"/>
          <ac:spMkLst>
            <pc:docMk/>
            <pc:sldMasterMk cId="3332434904" sldId="2147483823"/>
            <ac:spMk id="47" creationId="{A5FB8A83-82DD-48AF-B610-6D1E0CA5D1D0}"/>
          </ac:spMkLst>
        </pc:spChg>
        <pc:grpChg chg="add">
          <ac:chgData name="Mickaël Salaün" userId="3bfd47d3-bed5-4d86-88a5-1e70cef683dd" providerId="ADAL" clId="{5D1CCAE0-18C1-4A41-BE50-F649C032D0E8}" dt="2022-03-31T15:56:55.599" v="2294"/>
          <ac:grpSpMkLst>
            <pc:docMk/>
            <pc:sldMasterMk cId="3332434904" sldId="2147483823"/>
            <ac:grpSpMk id="11" creationId="{DD2C7E9D-49BD-4B87-ADD7-9DF1C45260CC}"/>
          </ac:grpSpMkLst>
        </pc:grpChg>
        <pc:sldLayoutChg chg="modTransition">
          <pc:chgData name="Mickaël Salaün" userId="3bfd47d3-bed5-4d86-88a5-1e70cef683dd" providerId="ADAL" clId="{5D1CCAE0-18C1-4A41-BE50-F649C032D0E8}" dt="2022-03-31T15:56:55.599" v="2294"/>
          <pc:sldLayoutMkLst>
            <pc:docMk/>
            <pc:sldMasterMk cId="3332434904" sldId="2147483823"/>
            <pc:sldLayoutMk cId="1857662055" sldId="2147483829"/>
          </pc:sldLayoutMkLst>
        </pc:sldLayoutChg>
        <pc:sldLayoutChg chg="modTransition">
          <pc:chgData name="Mickaël Salaün" userId="3bfd47d3-bed5-4d86-88a5-1e70cef683dd" providerId="ADAL" clId="{5D1CCAE0-18C1-4A41-BE50-F649C032D0E8}" dt="2022-03-31T15:56:55.599" v="2294"/>
          <pc:sldLayoutMkLst>
            <pc:docMk/>
            <pc:sldMasterMk cId="3332434904" sldId="2147483823"/>
            <pc:sldLayoutMk cId="2271976142" sldId="2147483830"/>
          </pc:sldLayoutMkLst>
        </pc:sldLayoutChg>
      </pc:sldMasterChg>
      <pc:sldMasterChg chg="addSp modTransition modSldLayout">
        <pc:chgData name="Mickaël Salaün" userId="3bfd47d3-bed5-4d86-88a5-1e70cef683dd" providerId="ADAL" clId="{5D1CCAE0-18C1-4A41-BE50-F649C032D0E8}" dt="2022-03-31T15:57:01.995" v="2302"/>
        <pc:sldMasterMkLst>
          <pc:docMk/>
          <pc:sldMasterMk cId="317772719" sldId="2147483838"/>
        </pc:sldMasterMkLst>
        <pc:spChg chg="add">
          <ac:chgData name="Mickaël Salaün" userId="3bfd47d3-bed5-4d86-88a5-1e70cef683dd" providerId="ADAL" clId="{5D1CCAE0-18C1-4A41-BE50-F649C032D0E8}" dt="2022-03-31T15:57:01.995" v="2302"/>
          <ac:spMkLst>
            <pc:docMk/>
            <pc:sldMasterMk cId="317772719" sldId="2147483838"/>
            <ac:spMk id="7" creationId="{EEED1697-B833-47FE-967F-6877DFB089FF}"/>
          </ac:spMkLst>
        </pc:spChg>
        <pc:spChg chg="add">
          <ac:chgData name="Mickaël Salaün" userId="3bfd47d3-bed5-4d86-88a5-1e70cef683dd" providerId="ADAL" clId="{5D1CCAE0-18C1-4A41-BE50-F649C032D0E8}" dt="2022-03-31T15:57:01.995" v="2302"/>
          <ac:spMkLst>
            <pc:docMk/>
            <pc:sldMasterMk cId="317772719" sldId="2147483838"/>
            <ac:spMk id="8" creationId="{294FC0FF-BF98-45FD-BE34-1404B423934C}"/>
          </ac:spMkLst>
        </pc:spChg>
        <pc:spChg chg="add">
          <ac:chgData name="Mickaël Salaün" userId="3bfd47d3-bed5-4d86-88a5-1e70cef683dd" providerId="ADAL" clId="{5D1CCAE0-18C1-4A41-BE50-F649C032D0E8}" dt="2022-03-31T15:57:01.995" v="2302"/>
          <ac:spMkLst>
            <pc:docMk/>
            <pc:sldMasterMk cId="317772719" sldId="2147483838"/>
            <ac:spMk id="44" creationId="{F0B09F46-55C0-450E-A3D0-1AD5C8AE0D88}"/>
          </ac:spMkLst>
        </pc:spChg>
        <pc:spChg chg="add">
          <ac:chgData name="Mickaël Salaün" userId="3bfd47d3-bed5-4d86-88a5-1e70cef683dd" providerId="ADAL" clId="{5D1CCAE0-18C1-4A41-BE50-F649C032D0E8}" dt="2022-03-31T15:57:01.995" v="2302"/>
          <ac:spMkLst>
            <pc:docMk/>
            <pc:sldMasterMk cId="317772719" sldId="2147483838"/>
            <ac:spMk id="45" creationId="{88AF53D0-A981-4E23-A62E-027FD3FD4734}"/>
          </ac:spMkLst>
        </pc:spChg>
        <pc:grpChg chg="add">
          <ac:chgData name="Mickaël Salaün" userId="3bfd47d3-bed5-4d86-88a5-1e70cef683dd" providerId="ADAL" clId="{5D1CCAE0-18C1-4A41-BE50-F649C032D0E8}" dt="2022-03-31T15:57:01.995" v="2302"/>
          <ac:grpSpMkLst>
            <pc:docMk/>
            <pc:sldMasterMk cId="317772719" sldId="2147483838"/>
            <ac:grpSpMk id="9" creationId="{384DBDA2-D767-4EA3-B3FB-A27F80AF3A98}"/>
          </ac:grpSpMkLst>
        </pc:grpChg>
        <pc:sldLayoutChg chg="modTransition">
          <pc:chgData name="Mickaël Salaün" userId="3bfd47d3-bed5-4d86-88a5-1e70cef683dd" providerId="ADAL" clId="{5D1CCAE0-18C1-4A41-BE50-F649C032D0E8}" dt="2022-03-31T15:57:01.995" v="2302"/>
          <pc:sldLayoutMkLst>
            <pc:docMk/>
            <pc:sldMasterMk cId="317772719" sldId="2147483838"/>
            <pc:sldLayoutMk cId="3570312600" sldId="2147483844"/>
          </pc:sldLayoutMkLst>
        </pc:sldLayoutChg>
        <pc:sldLayoutChg chg="modTransition">
          <pc:chgData name="Mickaël Salaün" userId="3bfd47d3-bed5-4d86-88a5-1e70cef683dd" providerId="ADAL" clId="{5D1CCAE0-18C1-4A41-BE50-F649C032D0E8}" dt="2022-03-31T15:57:01.995" v="2302"/>
          <pc:sldLayoutMkLst>
            <pc:docMk/>
            <pc:sldMasterMk cId="317772719" sldId="2147483838"/>
            <pc:sldLayoutMk cId="2572544915" sldId="2147483845"/>
          </pc:sldLayoutMkLst>
        </pc:sldLayoutChg>
      </pc:sldMasterChg>
      <pc:sldMasterChg chg="add addSldLayout delSldLayout">
        <pc:chgData name="Mickaël Salaün" userId="3bfd47d3-bed5-4d86-88a5-1e70cef683dd" providerId="ADAL" clId="{5D1CCAE0-18C1-4A41-BE50-F649C032D0E8}" dt="2022-03-31T16:40:28.720" v="2363" actId="2696"/>
        <pc:sldMasterMkLst>
          <pc:docMk/>
          <pc:sldMasterMk cId="1334769840" sldId="2147483856"/>
        </pc:sldMasterMkLst>
        <pc:sldLayoutChg chg="add">
          <pc:chgData name="Mickaël Salaün" userId="3bfd47d3-bed5-4d86-88a5-1e70cef683dd" providerId="ADAL" clId="{5D1CCAE0-18C1-4A41-BE50-F649C032D0E8}" dt="2022-03-31T16:27:26.715" v="2314" actId="27028"/>
          <pc:sldLayoutMkLst>
            <pc:docMk/>
            <pc:sldMasterMk cId="1334769840" sldId="2147483856"/>
            <pc:sldLayoutMk cId="200975024" sldId="2147483857"/>
          </pc:sldLayoutMkLst>
        </pc:sldLayoutChg>
        <pc:sldLayoutChg chg="del">
          <pc:chgData name="Mickaël Salaün" userId="3bfd47d3-bed5-4d86-88a5-1e70cef683dd" providerId="ADAL" clId="{5D1CCAE0-18C1-4A41-BE50-F649C032D0E8}" dt="2022-03-31T16:29:37.719" v="2329" actId="2696"/>
          <pc:sldLayoutMkLst>
            <pc:docMk/>
            <pc:sldMasterMk cId="1334769840" sldId="2147483856"/>
            <pc:sldLayoutMk cId="4090636329" sldId="2147483858"/>
          </pc:sldLayoutMkLst>
        </pc:sldLayoutChg>
        <pc:sldLayoutChg chg="del">
          <pc:chgData name="Mickaël Salaün" userId="3bfd47d3-bed5-4d86-88a5-1e70cef683dd" providerId="ADAL" clId="{5D1CCAE0-18C1-4A41-BE50-F649C032D0E8}" dt="2022-03-31T16:40:28.720" v="2363" actId="2696"/>
          <pc:sldLayoutMkLst>
            <pc:docMk/>
            <pc:sldMasterMk cId="1334769840" sldId="2147483856"/>
            <pc:sldLayoutMk cId="3932945572" sldId="2147483860"/>
          </pc:sldLayoutMkLst>
        </pc:sldLayoutChg>
      </pc:sldMasterChg>
    </pc:docChg>
  </pc:docChgLst>
  <pc:docChgLst>
    <pc:chgData name="KY Srinivasan" userId="S::kys@microsoft.com::2e942d4f-4fbe-4d45-b491-9f653b9444fe" providerId="AD" clId="Web-{4AA4E1A6-2393-93C0-8A05-1C01C492F2A8}"/>
    <pc:docChg chg="">
      <pc:chgData name="KY Srinivasan" userId="S::kys@microsoft.com::2e942d4f-4fbe-4d45-b491-9f653b9444fe" providerId="AD" clId="Web-{4AA4E1A6-2393-93C0-8A05-1C01C492F2A8}" dt="2022-04-02T02:19:56.866" v="0"/>
      <pc:docMkLst>
        <pc:docMk/>
      </pc:docMkLst>
      <pc:sldChg chg="addCm">
        <pc:chgData name="KY Srinivasan" userId="S::kys@microsoft.com::2e942d4f-4fbe-4d45-b491-9f653b9444fe" providerId="AD" clId="Web-{4AA4E1A6-2393-93C0-8A05-1C01C492F2A8}" dt="2022-04-02T02:19:56.866" v="0"/>
        <pc:sldMkLst>
          <pc:docMk/>
          <pc:sldMk cId="1634999991" sldId="2147469884"/>
        </pc:sldMkLst>
      </pc:sldChg>
    </pc:docChg>
  </pc:docChgLst>
  <pc:docChgLst>
    <pc:chgData name="Devidas Gupta" userId="4485e63b-9d63-4344-8077-f6690b4b2e18" providerId="ADAL" clId="{5F5AE8B9-C13B-4EB4-BD3D-69EDE796B03C}"/>
    <pc:docChg chg="undo custSel addSld delSld modSld modMainMaster">
      <pc:chgData name="Devidas Gupta" userId="4485e63b-9d63-4344-8077-f6690b4b2e18" providerId="ADAL" clId="{5F5AE8B9-C13B-4EB4-BD3D-69EDE796B03C}" dt="2022-03-30T00:06:48.552" v="178" actId="478"/>
      <pc:docMkLst>
        <pc:docMk/>
      </pc:docMkLst>
      <pc:sldChg chg="addSp delSp modSp mod setBg addAnim delAnim setClrOvrMap">
        <pc:chgData name="Devidas Gupta" userId="4485e63b-9d63-4344-8077-f6690b4b2e18" providerId="ADAL" clId="{5F5AE8B9-C13B-4EB4-BD3D-69EDE796B03C}" dt="2022-03-30T00:06:48.552" v="178" actId="478"/>
        <pc:sldMkLst>
          <pc:docMk/>
          <pc:sldMk cId="397799971" sldId="256"/>
        </pc:sldMkLst>
        <pc:spChg chg="mod">
          <ac:chgData name="Devidas Gupta" userId="4485e63b-9d63-4344-8077-f6690b4b2e18" providerId="ADAL" clId="{5F5AE8B9-C13B-4EB4-BD3D-69EDE796B03C}" dt="2022-03-28T23:38:48.795" v="3" actId="26606"/>
          <ac:spMkLst>
            <pc:docMk/>
            <pc:sldMk cId="397799971" sldId="256"/>
            <ac:spMk id="2" creationId="{FD186F10-C03F-4745-8C4B-D20C4DAB4CBB}"/>
          </ac:spMkLst>
        </pc:spChg>
        <pc:spChg chg="del mod">
          <ac:chgData name="Devidas Gupta" userId="4485e63b-9d63-4344-8077-f6690b4b2e18" providerId="ADAL" clId="{5F5AE8B9-C13B-4EB4-BD3D-69EDE796B03C}" dt="2022-03-28T23:39:08.220" v="4" actId="478"/>
          <ac:spMkLst>
            <pc:docMk/>
            <pc:sldMk cId="397799971" sldId="256"/>
            <ac:spMk id="3" creationId="{521256BC-9C49-4594-B968-77A3737F2D91}"/>
          </ac:spMkLst>
        </pc:spChg>
        <pc:spChg chg="add del mod">
          <ac:chgData name="Devidas Gupta" userId="4485e63b-9d63-4344-8077-f6690b4b2e18" providerId="ADAL" clId="{5F5AE8B9-C13B-4EB4-BD3D-69EDE796B03C}" dt="2022-03-30T00:06:48.552" v="178" actId="478"/>
          <ac:spMkLst>
            <pc:docMk/>
            <pc:sldMk cId="397799971" sldId="256"/>
            <ac:spMk id="3" creationId="{AD8E92E5-BA8B-47DC-87AB-FF9631DCB4EA}"/>
          </ac:spMkLst>
        </pc:spChg>
        <pc:spChg chg="add del">
          <ac:chgData name="Devidas Gupta" userId="4485e63b-9d63-4344-8077-f6690b4b2e18" providerId="ADAL" clId="{5F5AE8B9-C13B-4EB4-BD3D-69EDE796B03C}" dt="2022-03-28T23:38:48.795" v="3" actId="26606"/>
          <ac:spMkLst>
            <pc:docMk/>
            <pc:sldMk cId="397799971" sldId="256"/>
            <ac:spMk id="14" creationId="{42280AB2-77A5-4CB7-AF7D-1795CA8DC7BC}"/>
          </ac:spMkLst>
        </pc:spChg>
        <pc:spChg chg="add mod">
          <ac:chgData name="Devidas Gupta" userId="4485e63b-9d63-4344-8077-f6690b4b2e18" providerId="ADAL" clId="{5F5AE8B9-C13B-4EB4-BD3D-69EDE796B03C}" dt="2022-03-29T04:14:15.994" v="143" actId="114"/>
          <ac:spMkLst>
            <pc:docMk/>
            <pc:sldMk cId="397799971" sldId="256"/>
            <ac:spMk id="22" creationId="{EB7E302F-3443-45C7-A704-4FC98A3D9AD0}"/>
          </ac:spMkLst>
        </pc:spChg>
        <pc:spChg chg="add del">
          <ac:chgData name="Devidas Gupta" userId="4485e63b-9d63-4344-8077-f6690b4b2e18" providerId="ADAL" clId="{5F5AE8B9-C13B-4EB4-BD3D-69EDE796B03C}" dt="2022-03-28T23:38:48.795" v="3" actId="26606"/>
          <ac:spMkLst>
            <pc:docMk/>
            <pc:sldMk cId="397799971" sldId="256"/>
            <ac:spMk id="26" creationId="{CDA1A2E9-63FE-408D-A803-8E306ECAB4B3}"/>
          </ac:spMkLst>
        </pc:spChg>
        <pc:spChg chg="add del">
          <ac:chgData name="Devidas Gupta" userId="4485e63b-9d63-4344-8077-f6690b4b2e18" providerId="ADAL" clId="{5F5AE8B9-C13B-4EB4-BD3D-69EDE796B03C}" dt="2022-03-28T23:38:48.795" v="3" actId="26606"/>
          <ac:spMkLst>
            <pc:docMk/>
            <pc:sldMk cId="397799971" sldId="256"/>
            <ac:spMk id="27" creationId="{1A882A9F-F4E9-4E23-8F0B-20B5DF42EAA9}"/>
          </ac:spMkLst>
        </pc:spChg>
        <pc:spChg chg="add del">
          <ac:chgData name="Devidas Gupta" userId="4485e63b-9d63-4344-8077-f6690b4b2e18" providerId="ADAL" clId="{5F5AE8B9-C13B-4EB4-BD3D-69EDE796B03C}" dt="2022-03-28T23:38:48.795" v="3" actId="26606"/>
          <ac:spMkLst>
            <pc:docMk/>
            <pc:sldMk cId="397799971" sldId="256"/>
            <ac:spMk id="28" creationId="{FBE9F90C-C163-435B-9A68-D15C92D1CF2B}"/>
          </ac:spMkLst>
        </pc:spChg>
        <pc:spChg chg="add del">
          <ac:chgData name="Devidas Gupta" userId="4485e63b-9d63-4344-8077-f6690b4b2e18" providerId="ADAL" clId="{5F5AE8B9-C13B-4EB4-BD3D-69EDE796B03C}" dt="2022-03-28T23:38:48.795" v="3" actId="26606"/>
          <ac:spMkLst>
            <pc:docMk/>
            <pc:sldMk cId="397799971" sldId="256"/>
            <ac:spMk id="33" creationId="{0C45045A-6083-4B3E-956A-67582337527D}"/>
          </ac:spMkLst>
        </pc:spChg>
        <pc:spChg chg="add del">
          <ac:chgData name="Devidas Gupta" userId="4485e63b-9d63-4344-8077-f6690b4b2e18" providerId="ADAL" clId="{5F5AE8B9-C13B-4EB4-BD3D-69EDE796B03C}" dt="2022-03-28T23:38:48.795" v="3" actId="26606"/>
          <ac:spMkLst>
            <pc:docMk/>
            <pc:sldMk cId="397799971" sldId="256"/>
            <ac:spMk id="35" creationId="{42875DDC-0225-45F8-B745-78688F2D1ADC}"/>
          </ac:spMkLst>
        </pc:spChg>
        <pc:spChg chg="add del">
          <ac:chgData name="Devidas Gupta" userId="4485e63b-9d63-4344-8077-f6690b4b2e18" providerId="ADAL" clId="{5F5AE8B9-C13B-4EB4-BD3D-69EDE796B03C}" dt="2022-03-28T23:38:48.795" v="3" actId="26606"/>
          <ac:spMkLst>
            <pc:docMk/>
            <pc:sldMk cId="397799971" sldId="256"/>
            <ac:spMk id="37" creationId="{12617755-D451-4BAF-9B55-518297BFF42D}"/>
          </ac:spMkLst>
        </pc:spChg>
        <pc:picChg chg="mod">
          <ac:chgData name="Devidas Gupta" userId="4485e63b-9d63-4344-8077-f6690b4b2e18" providerId="ADAL" clId="{5F5AE8B9-C13B-4EB4-BD3D-69EDE796B03C}" dt="2022-03-28T23:38:48.795" v="3" actId="26606"/>
          <ac:picMkLst>
            <pc:docMk/>
            <pc:sldMk cId="397799971" sldId="256"/>
            <ac:picMk id="5" creationId="{BBFA5986-05FC-185B-F7AA-7C4C8BA3F4AD}"/>
          </ac:picMkLst>
        </pc:picChg>
        <pc:picChg chg="mod ord">
          <ac:chgData name="Devidas Gupta" userId="4485e63b-9d63-4344-8077-f6690b4b2e18" providerId="ADAL" clId="{5F5AE8B9-C13B-4EB4-BD3D-69EDE796B03C}" dt="2022-03-28T23:38:48.795" v="3" actId="26606"/>
          <ac:picMkLst>
            <pc:docMk/>
            <pc:sldMk cId="397799971" sldId="256"/>
            <ac:picMk id="9" creationId="{3CCF7132-CFFD-F549-B229-D900B4FF8698}"/>
          </ac:picMkLst>
        </pc:picChg>
        <pc:picChg chg="add mod ord">
          <ac:chgData name="Devidas Gupta" userId="4485e63b-9d63-4344-8077-f6690b4b2e18" providerId="ADAL" clId="{5F5AE8B9-C13B-4EB4-BD3D-69EDE796B03C}" dt="2022-03-28T23:38:48.795" v="3" actId="26606"/>
          <ac:picMkLst>
            <pc:docMk/>
            <pc:sldMk cId="397799971" sldId="256"/>
            <ac:picMk id="13" creationId="{ACA9853C-932E-44BC-BEEF-0DA4BEC4F85F}"/>
          </ac:picMkLst>
        </pc:picChg>
      </pc:sldChg>
      <pc:sldChg chg="new del">
        <pc:chgData name="Devidas Gupta" userId="4485e63b-9d63-4344-8077-f6690b4b2e18" providerId="ADAL" clId="{5F5AE8B9-C13B-4EB4-BD3D-69EDE796B03C}" dt="2022-03-29T04:16:39.638" v="155" actId="47"/>
        <pc:sldMkLst>
          <pc:docMk/>
          <pc:sldMk cId="1301207326" sldId="2147469881"/>
        </pc:sldMkLst>
      </pc:sldChg>
      <pc:sldMasterChg chg="addSp modSp mod">
        <pc:chgData name="Devidas Gupta" userId="4485e63b-9d63-4344-8077-f6690b4b2e18" providerId="ADAL" clId="{5F5AE8B9-C13B-4EB4-BD3D-69EDE796B03C}" dt="2022-03-29T04:16:13.365" v="153" actId="1076"/>
        <pc:sldMasterMkLst>
          <pc:docMk/>
          <pc:sldMasterMk cId="1761186936" sldId="2147483648"/>
        </pc:sldMasterMkLst>
        <pc:picChg chg="add mod">
          <ac:chgData name="Devidas Gupta" userId="4485e63b-9d63-4344-8077-f6690b4b2e18" providerId="ADAL" clId="{5F5AE8B9-C13B-4EB4-BD3D-69EDE796B03C}" dt="2022-03-29T04:15:36.093" v="148" actId="1076"/>
          <ac:picMkLst>
            <pc:docMk/>
            <pc:sldMasterMk cId="1761186936" sldId="2147483648"/>
            <ac:picMk id="8" creationId="{8C5615C0-3807-4A09-A653-ECE4C06D3EE5}"/>
          </ac:picMkLst>
        </pc:picChg>
        <pc:picChg chg="add mod">
          <ac:chgData name="Devidas Gupta" userId="4485e63b-9d63-4344-8077-f6690b4b2e18" providerId="ADAL" clId="{5F5AE8B9-C13B-4EB4-BD3D-69EDE796B03C}" dt="2022-03-29T04:16:13.365" v="153" actId="1076"/>
          <ac:picMkLst>
            <pc:docMk/>
            <pc:sldMasterMk cId="1761186936" sldId="2147483648"/>
            <ac:picMk id="10" creationId="{7DF376CE-4AD8-40C8-957A-BDE57376FB1F}"/>
          </ac:picMkLst>
        </pc:picChg>
      </pc:sldMasterChg>
    </pc:docChg>
  </pc:docChgLst>
  <pc:docChgLst>
    <pc:chgData name="KY Srinivasan" userId="S::kys@microsoft.com::2e942d4f-4fbe-4d45-b491-9f653b9444fe" providerId="AD" clId="Web-{FB8B8DEC-6BE2-908D-0722-3373C313486F}"/>
    <pc:docChg chg="">
      <pc:chgData name="KY Srinivasan" userId="S::kys@microsoft.com::2e942d4f-4fbe-4d45-b491-9f653b9444fe" providerId="AD" clId="Web-{FB8B8DEC-6BE2-908D-0722-3373C313486F}" dt="2022-04-04T23:11:10.963" v="0"/>
      <pc:docMkLst>
        <pc:docMk/>
      </pc:docMkLst>
      <pc:sldChg chg="addCm">
        <pc:chgData name="KY Srinivasan" userId="S::kys@microsoft.com::2e942d4f-4fbe-4d45-b491-9f653b9444fe" providerId="AD" clId="Web-{FB8B8DEC-6BE2-908D-0722-3373C313486F}" dt="2022-04-04T23:11:10.963" v="0"/>
        <pc:sldMkLst>
          <pc:docMk/>
          <pc:sldMk cId="1634999991" sldId="2147469884"/>
        </pc:sldMkLst>
      </pc:sldChg>
    </pc:docChg>
  </pc:docChgLst>
  <pc:docChgLst>
    <pc:chgData name="KY Srinivasan" userId="S::kys@microsoft.com::2e942d4f-4fbe-4d45-b491-9f653b9444fe" providerId="AD" clId="Web-{FBD16FB2-C909-BE20-5BF0-A505845F910C}"/>
    <pc:docChg chg="addSld modSld sldOrd modSection">
      <pc:chgData name="KY Srinivasan" userId="S::kys@microsoft.com::2e942d4f-4fbe-4d45-b491-9f653b9444fe" providerId="AD" clId="Web-{FBD16FB2-C909-BE20-5BF0-A505845F910C}" dt="2022-04-09T18:07:20.281" v="31" actId="20577"/>
      <pc:docMkLst>
        <pc:docMk/>
      </pc:docMkLst>
      <pc:sldChg chg="modSp">
        <pc:chgData name="KY Srinivasan" userId="S::kys@microsoft.com::2e942d4f-4fbe-4d45-b491-9f653b9444fe" providerId="AD" clId="Web-{FBD16FB2-C909-BE20-5BF0-A505845F910C}" dt="2022-04-09T18:07:20.281" v="31" actId="20577"/>
        <pc:sldMkLst>
          <pc:docMk/>
          <pc:sldMk cId="1246446319" sldId="2147469880"/>
        </pc:sldMkLst>
        <pc:spChg chg="mod">
          <ac:chgData name="KY Srinivasan" userId="S::kys@microsoft.com::2e942d4f-4fbe-4d45-b491-9f653b9444fe" providerId="AD" clId="Web-{FBD16FB2-C909-BE20-5BF0-A505845F910C}" dt="2022-04-09T18:07:20.281" v="31" actId="20577"/>
          <ac:spMkLst>
            <pc:docMk/>
            <pc:sldMk cId="1246446319" sldId="2147469880"/>
            <ac:spMk id="2" creationId="{6AE0C134-C2FA-4679-9331-AD81AE7535E6}"/>
          </ac:spMkLst>
        </pc:spChg>
      </pc:sldChg>
      <pc:sldChg chg="modSp add ord">
        <pc:chgData name="KY Srinivasan" userId="S::kys@microsoft.com::2e942d4f-4fbe-4d45-b491-9f653b9444fe" providerId="AD" clId="Web-{FBD16FB2-C909-BE20-5BF0-A505845F910C}" dt="2022-04-09T18:07:05.623" v="29" actId="20577"/>
        <pc:sldMkLst>
          <pc:docMk/>
          <pc:sldMk cId="2307915520" sldId="2147469913"/>
        </pc:sldMkLst>
        <pc:spChg chg="mod">
          <ac:chgData name="KY Srinivasan" userId="S::kys@microsoft.com::2e942d4f-4fbe-4d45-b491-9f653b9444fe" providerId="AD" clId="Web-{FBD16FB2-C909-BE20-5BF0-A505845F910C}" dt="2022-04-09T18:07:05.623" v="29" actId="20577"/>
          <ac:spMkLst>
            <pc:docMk/>
            <pc:sldMk cId="2307915520" sldId="2147469913"/>
            <ac:spMk id="3" creationId="{6FD3EA32-2309-B5A2-B194-3FD055A5EA20}"/>
          </ac:spMkLst>
        </pc:spChg>
      </pc:sldChg>
    </pc:docChg>
  </pc:docChgLst>
  <pc:docChgLst>
    <pc:chgData name="KY Srinivasan" userId="S::kys@microsoft.com::2e942d4f-4fbe-4d45-b491-9f653b9444fe" providerId="AD" clId="Web-{A6C923F0-3957-6AA3-DE1D-D73F9E0D6F90}"/>
    <pc:docChg chg="modSld">
      <pc:chgData name="KY Srinivasan" userId="S::kys@microsoft.com::2e942d4f-4fbe-4d45-b491-9f653b9444fe" providerId="AD" clId="Web-{A6C923F0-3957-6AA3-DE1D-D73F9E0D6F90}" dt="2022-03-30T19:24:52.592" v="4" actId="20577"/>
      <pc:docMkLst>
        <pc:docMk/>
      </pc:docMkLst>
      <pc:sldChg chg="modSp">
        <pc:chgData name="KY Srinivasan" userId="S::kys@microsoft.com::2e942d4f-4fbe-4d45-b491-9f653b9444fe" providerId="AD" clId="Web-{A6C923F0-3957-6AA3-DE1D-D73F9E0D6F90}" dt="2022-03-30T19:24:52.592" v="4" actId="20577"/>
        <pc:sldMkLst>
          <pc:docMk/>
          <pc:sldMk cId="1246446319" sldId="2147469880"/>
        </pc:sldMkLst>
        <pc:spChg chg="mod">
          <ac:chgData name="KY Srinivasan" userId="S::kys@microsoft.com::2e942d4f-4fbe-4d45-b491-9f653b9444fe" providerId="AD" clId="Web-{A6C923F0-3957-6AA3-DE1D-D73F9E0D6F90}" dt="2022-03-30T19:24:52.592" v="4" actId="20577"/>
          <ac:spMkLst>
            <pc:docMk/>
            <pc:sldMk cId="1246446319" sldId="2147469880"/>
            <ac:spMk id="4" creationId="{ABF0FACA-8175-40D8-8612-56857664C11E}"/>
          </ac:spMkLst>
        </pc:spChg>
      </pc:sldChg>
    </pc:docChg>
  </pc:docChgLst>
  <pc:docChgLst>
    <pc:chgData name="KY Srinivasan" userId="S::kys@microsoft.com::2e942d4f-4fbe-4d45-b491-9f653b9444fe" providerId="AD" clId="Web-{B3346F51-CFBE-D6CF-DD34-CAD2FB40D809}"/>
    <pc:docChg chg="modSld">
      <pc:chgData name="KY Srinivasan" userId="S::kys@microsoft.com::2e942d4f-4fbe-4d45-b491-9f653b9444fe" providerId="AD" clId="Web-{B3346F51-CFBE-D6CF-DD34-CAD2FB40D809}" dt="2022-04-09T17:40:18.981" v="23" actId="20577"/>
      <pc:docMkLst>
        <pc:docMk/>
      </pc:docMkLst>
      <pc:sldChg chg="modSp">
        <pc:chgData name="KY Srinivasan" userId="S::kys@microsoft.com::2e942d4f-4fbe-4d45-b491-9f653b9444fe" providerId="AD" clId="Web-{B3346F51-CFBE-D6CF-DD34-CAD2FB40D809}" dt="2022-04-09T17:40:18.981" v="23" actId="20577"/>
        <pc:sldMkLst>
          <pc:docMk/>
          <pc:sldMk cId="1246446319" sldId="2147469880"/>
        </pc:sldMkLst>
        <pc:spChg chg="mod">
          <ac:chgData name="KY Srinivasan" userId="S::kys@microsoft.com::2e942d4f-4fbe-4d45-b491-9f653b9444fe" providerId="AD" clId="Web-{B3346F51-CFBE-D6CF-DD34-CAD2FB40D809}" dt="2022-04-09T17:40:18.981" v="23" actId="20577"/>
          <ac:spMkLst>
            <pc:docMk/>
            <pc:sldMk cId="1246446319" sldId="2147469880"/>
            <ac:spMk id="4" creationId="{ABF0FACA-8175-40D8-8612-56857664C11E}"/>
          </ac:spMkLst>
        </pc:spChg>
      </pc:sldChg>
    </pc:docChg>
  </pc:docChgLst>
  <pc:docChgLst>
    <pc:chgData name="Steven French" userId="6578db3b-2483-4b4a-a80d-bcd6435ff5f0" providerId="ADAL" clId="{AF17841A-9871-4A2D-AD74-04D3ABCAAE9D}"/>
    <pc:docChg chg="modSld sldOrd modSection">
      <pc:chgData name="Steven French" userId="6578db3b-2483-4b4a-a80d-bcd6435ff5f0" providerId="ADAL" clId="{AF17841A-9871-4A2D-AD74-04D3ABCAAE9D}" dt="2022-04-14T22:55:58.373" v="1"/>
      <pc:docMkLst>
        <pc:docMk/>
      </pc:docMkLst>
      <pc:sldChg chg="ord">
        <pc:chgData name="Steven French" userId="6578db3b-2483-4b4a-a80d-bcd6435ff5f0" providerId="ADAL" clId="{AF17841A-9871-4A2D-AD74-04D3ABCAAE9D}" dt="2022-04-14T22:55:58.373" v="1"/>
        <pc:sldMkLst>
          <pc:docMk/>
          <pc:sldMk cId="2722080840" sldId="2147469885"/>
        </pc:sldMkLst>
      </pc:sldChg>
      <pc:sldChg chg="ord">
        <pc:chgData name="Steven French" userId="6578db3b-2483-4b4a-a80d-bcd6435ff5f0" providerId="ADAL" clId="{AF17841A-9871-4A2D-AD74-04D3ABCAAE9D}" dt="2022-04-14T22:55:58.373" v="1"/>
        <pc:sldMkLst>
          <pc:docMk/>
          <pc:sldMk cId="3364528075" sldId="2147469886"/>
        </pc:sldMkLst>
      </pc:sldChg>
      <pc:sldChg chg="ord">
        <pc:chgData name="Steven French" userId="6578db3b-2483-4b4a-a80d-bcd6435ff5f0" providerId="ADAL" clId="{AF17841A-9871-4A2D-AD74-04D3ABCAAE9D}" dt="2022-04-14T22:55:58.373" v="1"/>
        <pc:sldMkLst>
          <pc:docMk/>
          <pc:sldMk cId="3939743516" sldId="2147469887"/>
        </pc:sldMkLst>
      </pc:sldChg>
      <pc:sldChg chg="ord">
        <pc:chgData name="Steven French" userId="6578db3b-2483-4b4a-a80d-bcd6435ff5f0" providerId="ADAL" clId="{AF17841A-9871-4A2D-AD74-04D3ABCAAE9D}" dt="2022-04-14T22:55:58.373" v="1"/>
        <pc:sldMkLst>
          <pc:docMk/>
          <pc:sldMk cId="2903987657" sldId="2147469894"/>
        </pc:sldMkLst>
      </pc:sldChg>
      <pc:sldChg chg="ord">
        <pc:chgData name="Steven French" userId="6578db3b-2483-4b4a-a80d-bcd6435ff5f0" providerId="ADAL" clId="{AF17841A-9871-4A2D-AD74-04D3ABCAAE9D}" dt="2022-04-14T22:55:58.373" v="1"/>
        <pc:sldMkLst>
          <pc:docMk/>
          <pc:sldMk cId="253000185" sldId="2147469895"/>
        </pc:sldMkLst>
      </pc:sldChg>
      <pc:sldChg chg="ord">
        <pc:chgData name="Steven French" userId="6578db3b-2483-4b4a-a80d-bcd6435ff5f0" providerId="ADAL" clId="{AF17841A-9871-4A2D-AD74-04D3ABCAAE9D}" dt="2022-04-14T22:55:58.373" v="1"/>
        <pc:sldMkLst>
          <pc:docMk/>
          <pc:sldMk cId="3446754019" sldId="2147469896"/>
        </pc:sldMkLst>
      </pc:sldChg>
      <pc:sldChg chg="ord">
        <pc:chgData name="Steven French" userId="6578db3b-2483-4b4a-a80d-bcd6435ff5f0" providerId="ADAL" clId="{AF17841A-9871-4A2D-AD74-04D3ABCAAE9D}" dt="2022-04-14T22:55:58.373" v="1"/>
        <pc:sldMkLst>
          <pc:docMk/>
          <pc:sldMk cId="2923776772" sldId="2147469898"/>
        </pc:sldMkLst>
      </pc:sldChg>
      <pc:sldChg chg="ord">
        <pc:chgData name="Steven French" userId="6578db3b-2483-4b4a-a80d-bcd6435ff5f0" providerId="ADAL" clId="{AF17841A-9871-4A2D-AD74-04D3ABCAAE9D}" dt="2022-04-14T22:55:58.373" v="1"/>
        <pc:sldMkLst>
          <pc:docMk/>
          <pc:sldMk cId="904498731" sldId="2147469908"/>
        </pc:sldMkLst>
      </pc:sldChg>
      <pc:sldChg chg="ord">
        <pc:chgData name="Steven French" userId="6578db3b-2483-4b4a-a80d-bcd6435ff5f0" providerId="ADAL" clId="{AF17841A-9871-4A2D-AD74-04D3ABCAAE9D}" dt="2022-04-14T22:55:58.373" v="1"/>
        <pc:sldMkLst>
          <pc:docMk/>
          <pc:sldMk cId="2932974729" sldId="2147469910"/>
        </pc:sldMkLst>
      </pc:sldChg>
      <pc:sldChg chg="ord">
        <pc:chgData name="Steven French" userId="6578db3b-2483-4b4a-a80d-bcd6435ff5f0" providerId="ADAL" clId="{AF17841A-9871-4A2D-AD74-04D3ABCAAE9D}" dt="2022-04-14T22:55:58.373" v="1"/>
        <pc:sldMkLst>
          <pc:docMk/>
          <pc:sldMk cId="1517754209" sldId="2147469911"/>
        </pc:sldMkLst>
      </pc:sldChg>
      <pc:sldChg chg="ord">
        <pc:chgData name="Steven French" userId="6578db3b-2483-4b4a-a80d-bcd6435ff5f0" providerId="ADAL" clId="{AF17841A-9871-4A2D-AD74-04D3ABCAAE9D}" dt="2022-04-14T22:55:58.373" v="1"/>
        <pc:sldMkLst>
          <pc:docMk/>
          <pc:sldMk cId="2540332333" sldId="2147469912"/>
        </pc:sldMkLst>
      </pc:sldChg>
      <pc:sldChg chg="ord">
        <pc:chgData name="Steven French" userId="6578db3b-2483-4b4a-a80d-bcd6435ff5f0" providerId="ADAL" clId="{AF17841A-9871-4A2D-AD74-04D3ABCAAE9D}" dt="2022-04-14T22:55:58.373" v="1"/>
        <pc:sldMkLst>
          <pc:docMk/>
          <pc:sldMk cId="3469879616" sldId="2147469915"/>
        </pc:sldMkLst>
      </pc:sldChg>
      <pc:sldChg chg="ord">
        <pc:chgData name="Steven French" userId="6578db3b-2483-4b4a-a80d-bcd6435ff5f0" providerId="ADAL" clId="{AF17841A-9871-4A2D-AD74-04D3ABCAAE9D}" dt="2022-04-14T22:55:58.373" v="1"/>
        <pc:sldMkLst>
          <pc:docMk/>
          <pc:sldMk cId="3979334594" sldId="2147469916"/>
        </pc:sldMkLst>
      </pc:sldChg>
      <pc:sldChg chg="ord">
        <pc:chgData name="Steven French" userId="6578db3b-2483-4b4a-a80d-bcd6435ff5f0" providerId="ADAL" clId="{AF17841A-9871-4A2D-AD74-04D3ABCAAE9D}" dt="2022-04-14T22:55:58.373" v="1"/>
        <pc:sldMkLst>
          <pc:docMk/>
          <pc:sldMk cId="1942948479" sldId="2147469918"/>
        </pc:sldMkLst>
      </pc:sldChg>
      <pc:sldChg chg="ord">
        <pc:chgData name="Steven French" userId="6578db3b-2483-4b4a-a80d-bcd6435ff5f0" providerId="ADAL" clId="{AF17841A-9871-4A2D-AD74-04D3ABCAAE9D}" dt="2022-04-14T22:55:58.373" v="1"/>
        <pc:sldMkLst>
          <pc:docMk/>
          <pc:sldMk cId="1094520088" sldId="2147469921"/>
        </pc:sldMkLst>
      </pc:sldChg>
      <pc:sldChg chg="ord">
        <pc:chgData name="Steven French" userId="6578db3b-2483-4b4a-a80d-bcd6435ff5f0" providerId="ADAL" clId="{AF17841A-9871-4A2D-AD74-04D3ABCAAE9D}" dt="2022-04-14T22:55:58.373" v="1"/>
        <pc:sldMkLst>
          <pc:docMk/>
          <pc:sldMk cId="2309958656" sldId="2147469922"/>
        </pc:sldMkLst>
      </pc:sldChg>
    </pc:docChg>
  </pc:docChgLst>
  <pc:docChgLst>
    <pc:chgData name="KY Srinivasan" userId="S::kys@microsoft.com::2e942d4f-4fbe-4d45-b491-9f653b9444fe" providerId="AD" clId="Web-{99E1946B-5BD3-1679-95FE-56C45E872DB2}"/>
    <pc:docChg chg="mod">
      <pc:chgData name="KY Srinivasan" userId="S::kys@microsoft.com::2e942d4f-4fbe-4d45-b491-9f653b9444fe" providerId="AD" clId="Web-{99E1946B-5BD3-1679-95FE-56C45E872DB2}" dt="2022-04-01T22:03:52.387" v="1"/>
      <pc:docMkLst>
        <pc:docMk/>
      </pc:docMkLst>
      <pc:sldChg chg="addCm">
        <pc:chgData name="KY Srinivasan" userId="S::kys@microsoft.com::2e942d4f-4fbe-4d45-b491-9f653b9444fe" providerId="AD" clId="Web-{99E1946B-5BD3-1679-95FE-56C45E872DB2}" dt="2022-04-01T22:03:52.387" v="1"/>
        <pc:sldMkLst>
          <pc:docMk/>
          <pc:sldMk cId="3507610552" sldId="214746989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4T13:46:59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35983 3043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4T13:46:59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35983 3043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4T13:46:59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35983 3043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4T13:46:59.4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35983 3043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4T13:46:59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35983 3043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4T13:46:59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35983 3043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4T13:46:59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35983 3043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DD283-8932-44D0-85B5-038D0B4E6D61}" type="datetimeFigureOut">
              <a:rPr lang="en-US" smtClean="0"/>
              <a:t>2022-04-23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2A817-F643-4B83-9E26-E413EBBDD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2A817-F643-4B83-9E26-E413EBBDDC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10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We’ll look at the patch in a few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2A817-F643-4B83-9E26-E413EBBDDC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4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err="1"/>
              <a:t>Cscope</a:t>
            </a:r>
            <a:r>
              <a:rPr lang="en-US" sz="1200"/>
              <a:t> takes 1m32s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2A817-F643-4B83-9E26-E413EBBDDCE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2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Tips: it is safer to use a dedicated SSH connection per user (and to disable </a:t>
            </a:r>
            <a:r>
              <a:rPr lang="en-US" sz="1200" err="1"/>
              <a:t>sudo</a:t>
            </a:r>
            <a:r>
              <a:rPr lang="en-US" sz="1200"/>
              <a:t>), but </a:t>
            </a:r>
            <a:r>
              <a:rPr lang="en-US" sz="1200" err="1"/>
              <a:t>sudo</a:t>
            </a:r>
            <a:r>
              <a:rPr lang="en-US" sz="1200"/>
              <a:t> is easier for this lab.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2A817-F643-4B83-9E26-E413EBBDDCE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6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CONFIG_DEBUG might require to free some space in /boot for the package installation.</a:t>
            </a:r>
          </a:p>
          <a:p>
            <a:r>
              <a:rPr lang="en-US"/>
              <a:t>make takes 47m33s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2A817-F643-4B83-9E26-E413EBBDDCE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9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Topics Covered:</a:t>
            </a:r>
          </a:p>
          <a:p>
            <a:pPr marL="514350" indent="-514350">
              <a:buAutoNum type="arabicPeriod"/>
            </a:pPr>
            <a:r>
              <a:rPr lang="en-US"/>
              <a:t>Kernel configuration</a:t>
            </a:r>
          </a:p>
          <a:p>
            <a:pPr marL="514350" indent="-514350">
              <a:buAutoNum type="arabicPeriod"/>
            </a:pPr>
            <a:r>
              <a:rPr lang="en-US"/>
              <a:t>Building the kernel</a:t>
            </a:r>
          </a:p>
          <a:p>
            <a:pPr marL="514350" indent="-514350">
              <a:buAutoNum type="arabicPeriod"/>
            </a:pPr>
            <a:r>
              <a:rPr lang="en-US"/>
              <a:t>Installing the kernel</a:t>
            </a:r>
          </a:p>
          <a:p>
            <a:endParaRPr lang="en-US"/>
          </a:p>
          <a:p>
            <a:r>
              <a:rPr lang="en-US">
                <a:latin typeface="Segoe UI Semilight"/>
                <a:cs typeface="Segoe UI Semilight"/>
              </a:rPr>
              <a:t>Lab:</a:t>
            </a:r>
          </a:p>
          <a:p>
            <a:r>
              <a:rPr lang="en-US">
                <a:latin typeface="Segoe UI Semilight"/>
                <a:cs typeface="Segoe UI Semilight"/>
              </a:rPr>
              <a:t>~/class-projects/week2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latin typeface="Segoe UI Semilight"/>
                <a:cs typeface="Segoe UI Semilight"/>
              </a:rPr>
              <a:t>Configuring the kernel</a:t>
            </a:r>
          </a:p>
          <a:p>
            <a:pPr marL="514350" indent="-514350">
              <a:buAutoNum type="arabicPeriod"/>
            </a:pPr>
            <a:r>
              <a:rPr lang="en-US">
                <a:latin typeface="Segoe UI Semilight"/>
                <a:cs typeface="Segoe UI Semilight"/>
              </a:rPr>
              <a:t>Building the kernel</a:t>
            </a:r>
          </a:p>
          <a:p>
            <a:pPr marL="514350" indent="-514350">
              <a:buAutoNum type="arabicPeriod"/>
            </a:pPr>
            <a:r>
              <a:rPr lang="en-US">
                <a:latin typeface="Segoe UI Semilight"/>
                <a:cs typeface="Segoe UI Semilight"/>
              </a:rPr>
              <a:t>Installing &amp; booting the new kernel</a:t>
            </a:r>
          </a:p>
          <a:p>
            <a:pPr marL="514350" indent="-514350">
              <a:buAutoNum type="arabicPeriod"/>
            </a:pPr>
            <a:r>
              <a:rPr lang="en-US">
                <a:latin typeface="Segoe UI Semilight"/>
                <a:cs typeface="Segoe UI Semilight"/>
              </a:rPr>
              <a:t>Look at /proc/version</a:t>
            </a:r>
            <a:endParaRPr lang="en-US" sz="10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2A817-F643-4B83-9E26-E413EBBDDC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18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Even if the slides are available, you might want to use a notepad to copy-paste commands while they are on screen.</a:t>
            </a:r>
          </a:p>
          <a:p>
            <a:r>
              <a:rPr lang="en-US"/>
              <a:t>I’ll regularly switch between my slides and my terminal to run commands.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2A817-F643-4B83-9E26-E413EBBDDC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9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git clone: 7m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2A817-F643-4B83-9E26-E413EBBDDC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1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Supply 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2A817-F643-4B83-9E26-E413EBBDDC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45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12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mkdir</a:t>
            </a: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~/.</a:t>
            </a:r>
            <a:r>
              <a:rPr lang="en-US" sz="12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gnupg</a:t>
            </a:r>
            <a:endParaRPr lang="en-US" sz="12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14300" indent="0" algn="l">
              <a:buNone/>
            </a:pPr>
            <a:r>
              <a:rPr lang="en-US" sz="12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chmod</a:t>
            </a: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0700 ~/.</a:t>
            </a:r>
            <a:r>
              <a:rPr lang="en-US" sz="12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gnupg</a:t>
            </a:r>
            <a:endParaRPr lang="en-US" sz="12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14300" indent="0" algn="l">
              <a:buNone/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 ~/.</a:t>
            </a:r>
            <a:r>
              <a:rPr lang="en-US" sz="12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gnupg</a:t>
            </a: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r>
              <a:rPr lang="en-US" sz="12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gpg.conf</a:t>
            </a:r>
            <a:endParaRPr lang="en-US" sz="12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14300" indent="0" algn="l">
              <a:buNone/>
            </a:pPr>
            <a:endParaRPr lang="en-US" sz="12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14300" indent="0" algn="l">
              <a:buNone/>
            </a:pPr>
            <a:r>
              <a:rPr lang="en-US" sz="1200" i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auto-key-locate </a:t>
            </a:r>
            <a:r>
              <a:rPr lang="en-US" sz="1200" i="1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wkd,keyserver,dane,local</a:t>
            </a:r>
            <a:endParaRPr lang="en-US" sz="1200" i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14300" indent="0" algn="l">
              <a:buNone/>
            </a:pPr>
            <a:r>
              <a:rPr lang="en-US" sz="1200" i="1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keyserver</a:t>
            </a:r>
            <a:r>
              <a:rPr lang="en-US" sz="1200" i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hkps://keys.openpgp.org</a:t>
            </a:r>
          </a:p>
          <a:p>
            <a:pPr marL="114300" indent="0" algn="l">
              <a:buNone/>
            </a:pPr>
            <a:r>
              <a:rPr lang="en-US" sz="1200" i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trust-model </a:t>
            </a:r>
            <a:r>
              <a:rPr lang="en-US" sz="1200" i="1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tofu+pgp</a:t>
            </a:r>
            <a:endParaRPr lang="en-US" sz="1200" i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14300" indent="0" algn="l">
              <a:buNone/>
            </a:pPr>
            <a:endParaRPr lang="en-US" sz="1200"/>
          </a:p>
          <a:p>
            <a:pPr marL="114300" indent="0">
              <a:buNone/>
            </a:pPr>
            <a:r>
              <a:rPr lang="en-US" sz="1200"/>
              <a:t>Get the signer public key: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200" i="1" err="1"/>
              <a:t>gpg</a:t>
            </a:r>
            <a:r>
              <a:rPr lang="en-US" sz="1200" i="1"/>
              <a:t> --locate-keys gregkh@kernel.org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2A817-F643-4B83-9E26-E413EBBDDC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2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need to extract the archive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2A817-F643-4B83-9E26-E413EBBDDC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7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2A817-F643-4B83-9E26-E413EBBDDC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62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–j3 takes </a:t>
            </a:r>
            <a:r>
              <a:rPr lang="en-US" sz="1200"/>
              <a:t>25m34s on the lab VM (first time).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2A817-F643-4B83-9E26-E413EBBDDC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svg"/><Relationship Id="rId7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3.emf"/><Relationship Id="rId9" Type="http://schemas.openxmlformats.org/officeDocument/2006/relationships/image" Target="../media/image21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6.svg"/><Relationship Id="rId7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3.emf"/><Relationship Id="rId9" Type="http://schemas.openxmlformats.org/officeDocument/2006/relationships/image" Target="../media/image27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raphic 174">
            <a:extLst>
              <a:ext uri="{FF2B5EF4-FFF2-40B4-BE49-F238E27FC236}">
                <a16:creationId xmlns:a16="http://schemas.microsoft.com/office/drawing/2014/main" id="{9A6C93AC-922E-4169-9A36-0B446AF069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17" t="16782" r="4006" b="20934"/>
          <a:stretch>
            <a:fillRect/>
          </a:stretch>
        </p:blipFill>
        <p:spPr>
          <a:xfrm>
            <a:off x="4395020" y="0"/>
            <a:ext cx="7796981" cy="6858000"/>
          </a:xfrm>
          <a:custGeom>
            <a:avLst/>
            <a:gdLst>
              <a:gd name="connsiteX0" fmla="*/ 0 w 7796981"/>
              <a:gd name="connsiteY0" fmla="*/ 0 h 6858000"/>
              <a:gd name="connsiteX1" fmla="*/ 7796981 w 7796981"/>
              <a:gd name="connsiteY1" fmla="*/ 0 h 6858000"/>
              <a:gd name="connsiteX2" fmla="*/ 7796981 w 7796981"/>
              <a:gd name="connsiteY2" fmla="*/ 6858000 h 6858000"/>
              <a:gd name="connsiteX3" fmla="*/ 0 w 779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6981" h="6858000">
                <a:moveTo>
                  <a:pt x="0" y="0"/>
                </a:moveTo>
                <a:lnTo>
                  <a:pt x="7796981" y="0"/>
                </a:lnTo>
                <a:lnTo>
                  <a:pt x="779698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182C997A-F912-4563-A99B-FBD05E7C0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52"/>
          <a:stretch/>
        </p:blipFill>
        <p:spPr>
          <a:xfrm>
            <a:off x="6632363" y="227291"/>
            <a:ext cx="545103" cy="539473"/>
          </a:xfrm>
          <a:custGeom>
            <a:avLst/>
            <a:gdLst>
              <a:gd name="connsiteX0" fmla="*/ 237201 w 474402"/>
              <a:gd name="connsiteY0" fmla="*/ 0 h 474403"/>
              <a:gd name="connsiteX1" fmla="*/ 474402 w 474402"/>
              <a:gd name="connsiteY1" fmla="*/ 237200 h 474403"/>
              <a:gd name="connsiteX2" fmla="*/ 474402 w 474402"/>
              <a:gd name="connsiteY2" fmla="*/ 237202 h 474403"/>
              <a:gd name="connsiteX3" fmla="*/ 237201 w 474402"/>
              <a:gd name="connsiteY3" fmla="*/ 474403 h 474403"/>
              <a:gd name="connsiteX4" fmla="*/ 0 w 474402"/>
              <a:gd name="connsiteY4" fmla="*/ 237201 h 47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02" h="474403">
                <a:moveTo>
                  <a:pt x="237201" y="0"/>
                </a:moveTo>
                <a:lnTo>
                  <a:pt x="474402" y="237200"/>
                </a:lnTo>
                <a:lnTo>
                  <a:pt x="474402" y="237202"/>
                </a:lnTo>
                <a:lnTo>
                  <a:pt x="237201" y="474403"/>
                </a:lnTo>
                <a:lnTo>
                  <a:pt x="0" y="237201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95DDBE-5EA0-4B39-B789-E25725295403}"/>
              </a:ext>
            </a:extLst>
          </p:cNvPr>
          <p:cNvPicPr/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3275" y="2065307"/>
            <a:ext cx="1107996" cy="1107996"/>
          </a:xfrm>
          <a:prstGeom prst="diamond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63C9BC-E61D-40DA-93E6-CAAC234458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7017" y="5191124"/>
            <a:ext cx="1254629" cy="1254629"/>
          </a:xfrm>
          <a:prstGeom prst="diamond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46CECA-4A91-4B9B-AF38-6D985E8AFD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89170" y="5614988"/>
            <a:ext cx="969167" cy="969167"/>
          </a:xfrm>
          <a:prstGeom prst="diamond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88A45F-1486-4566-9E94-F3936747A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9206" y="4749691"/>
            <a:ext cx="1644646" cy="1644646"/>
          </a:xfrm>
          <a:prstGeom prst="diamond">
            <a:avLst/>
          </a:prstGeom>
        </p:spPr>
      </p:pic>
      <p:pic>
        <p:nvPicPr>
          <p:cNvPr id="21" name="Picture 20" descr="A person eating a banana&#10;&#10;Description automatically generated">
            <a:extLst>
              <a:ext uri="{FF2B5EF4-FFF2-40B4-BE49-F238E27FC236}">
                <a16:creationId xmlns:a16="http://schemas.microsoft.com/office/drawing/2014/main" id="{9BC6135A-3C73-42FE-AD2E-B961D9AEB804}"/>
              </a:ext>
            </a:extLst>
          </p:cNvPr>
          <p:cNvPicPr/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92"/>
          <a:stretch/>
        </p:blipFill>
        <p:spPr>
          <a:xfrm>
            <a:off x="8216725" y="1432235"/>
            <a:ext cx="611374" cy="611374"/>
          </a:xfrm>
          <a:prstGeom prst="diamond">
            <a:avLst/>
          </a:prstGeom>
        </p:spPr>
      </p:pic>
    </p:spTree>
    <p:extLst>
      <p:ext uri="{BB962C8B-B14F-4D97-AF65-F5344CB8AC3E}">
        <p14:creationId xmlns:p14="http://schemas.microsoft.com/office/powerpoint/2010/main" val="479091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4C4F227-C23C-46EF-AA4C-93978C4B6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421" y="0"/>
            <a:ext cx="54965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01423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32123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8422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9992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0CA2B60-296F-4AE3-8215-471A17236F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7901"/>
          <a:stretch>
            <a:fillRect/>
          </a:stretch>
        </p:blipFill>
        <p:spPr>
          <a:xfrm flipV="1">
            <a:off x="7741903" y="0"/>
            <a:ext cx="4450097" cy="6858000"/>
          </a:xfrm>
          <a:custGeom>
            <a:avLst/>
            <a:gdLst>
              <a:gd name="connsiteX0" fmla="*/ 0 w 4450097"/>
              <a:gd name="connsiteY0" fmla="*/ 6858000 h 6858000"/>
              <a:gd name="connsiteX1" fmla="*/ 4450097 w 4450097"/>
              <a:gd name="connsiteY1" fmla="*/ 6858000 h 6858000"/>
              <a:gd name="connsiteX2" fmla="*/ 4450097 w 4450097"/>
              <a:gd name="connsiteY2" fmla="*/ 0 h 6858000"/>
              <a:gd name="connsiteX3" fmla="*/ 0 w 4450097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0097" h="6858000">
                <a:moveTo>
                  <a:pt x="0" y="6858000"/>
                </a:moveTo>
                <a:lnTo>
                  <a:pt x="4450097" y="6858000"/>
                </a:lnTo>
                <a:lnTo>
                  <a:pt x="4450097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32107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6033EBE-63C6-4E93-A082-0C792A73CB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7901"/>
          <a:stretch>
            <a:fillRect/>
          </a:stretch>
        </p:blipFill>
        <p:spPr>
          <a:xfrm flipV="1">
            <a:off x="7741903" y="0"/>
            <a:ext cx="4450097" cy="6858000"/>
          </a:xfrm>
          <a:custGeom>
            <a:avLst/>
            <a:gdLst>
              <a:gd name="connsiteX0" fmla="*/ 0 w 4450097"/>
              <a:gd name="connsiteY0" fmla="*/ 6858000 h 6858000"/>
              <a:gd name="connsiteX1" fmla="*/ 4450097 w 4450097"/>
              <a:gd name="connsiteY1" fmla="*/ 6858000 h 6858000"/>
              <a:gd name="connsiteX2" fmla="*/ 4450097 w 4450097"/>
              <a:gd name="connsiteY2" fmla="*/ 0 h 6858000"/>
              <a:gd name="connsiteX3" fmla="*/ 0 w 4450097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0097" h="6858000">
                <a:moveTo>
                  <a:pt x="0" y="6858000"/>
                </a:moveTo>
                <a:lnTo>
                  <a:pt x="4450097" y="6858000"/>
                </a:lnTo>
                <a:lnTo>
                  <a:pt x="4450097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4005546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AEE78E21-202E-41A7-B39E-33C00A2136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7901"/>
          <a:stretch>
            <a:fillRect/>
          </a:stretch>
        </p:blipFill>
        <p:spPr>
          <a:xfrm flipV="1">
            <a:off x="7741903" y="0"/>
            <a:ext cx="4450097" cy="6858000"/>
          </a:xfrm>
          <a:custGeom>
            <a:avLst/>
            <a:gdLst>
              <a:gd name="connsiteX0" fmla="*/ 0 w 4450097"/>
              <a:gd name="connsiteY0" fmla="*/ 6858000 h 6858000"/>
              <a:gd name="connsiteX1" fmla="*/ 4450097 w 4450097"/>
              <a:gd name="connsiteY1" fmla="*/ 6858000 h 6858000"/>
              <a:gd name="connsiteX2" fmla="*/ 4450097 w 4450097"/>
              <a:gd name="connsiteY2" fmla="*/ 0 h 6858000"/>
              <a:gd name="connsiteX3" fmla="*/ 0 w 4450097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0097" h="6858000">
                <a:moveTo>
                  <a:pt x="0" y="6858000"/>
                </a:moveTo>
                <a:lnTo>
                  <a:pt x="4450097" y="6858000"/>
                </a:lnTo>
                <a:lnTo>
                  <a:pt x="4450097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406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DCB8-C3F4-4C41-9CB6-D604AE59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E0A69F-7CF9-435A-AD08-AD9ECF1CB863}"/>
              </a:ext>
            </a:extLst>
          </p:cNvPr>
          <p:cNvSpPr txBox="1"/>
          <p:nvPr userDrawn="1"/>
        </p:nvSpPr>
        <p:spPr>
          <a:xfrm>
            <a:off x="5106247" y="6332102"/>
            <a:ext cx="1945084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8D5707-3D11-4D60-894E-F84023EB9BC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‹#›</a:t>
            </a:fld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| 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71750701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1640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0F0901EC-6363-411D-AC85-4F10A7263B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421" y="0"/>
            <a:ext cx="5496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400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244564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3EC25B-78B7-40B6-A914-F63BF113A7F5}"/>
              </a:ext>
            </a:extLst>
          </p:cNvPr>
          <p:cNvSpPr txBox="1"/>
          <p:nvPr userDrawn="1"/>
        </p:nvSpPr>
        <p:spPr>
          <a:xfrm>
            <a:off x="5123458" y="6297809"/>
            <a:ext cx="1945084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8D5707-3D11-4D60-894E-F84023EB9BC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‹#›</a:t>
            </a:fld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| 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690024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0206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75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58877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342900" indent="-228600">
              <a:defRPr/>
            </a:lvl1pPr>
            <a:lvl2pPr marL="571500" indent="-2286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F42F489-E5E9-41B9-82EC-47184DADB5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421" y="0"/>
            <a:ext cx="5496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394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342900" indent="-228600">
              <a:defRPr/>
            </a:lvl1pPr>
            <a:lvl2pPr marL="571500" indent="-2286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35302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raphic 174">
            <a:extLst>
              <a:ext uri="{FF2B5EF4-FFF2-40B4-BE49-F238E27FC236}">
                <a16:creationId xmlns:a16="http://schemas.microsoft.com/office/drawing/2014/main" id="{9A6C93AC-922E-4169-9A36-0B446AF069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17" t="16782" r="4006" b="20934"/>
          <a:stretch>
            <a:fillRect/>
          </a:stretch>
        </p:blipFill>
        <p:spPr>
          <a:xfrm>
            <a:off x="4395020" y="0"/>
            <a:ext cx="7796981" cy="6858000"/>
          </a:xfrm>
          <a:custGeom>
            <a:avLst/>
            <a:gdLst>
              <a:gd name="connsiteX0" fmla="*/ 0 w 7796981"/>
              <a:gd name="connsiteY0" fmla="*/ 0 h 6858000"/>
              <a:gd name="connsiteX1" fmla="*/ 7796981 w 7796981"/>
              <a:gd name="connsiteY1" fmla="*/ 0 h 6858000"/>
              <a:gd name="connsiteX2" fmla="*/ 7796981 w 7796981"/>
              <a:gd name="connsiteY2" fmla="*/ 6858000 h 6858000"/>
              <a:gd name="connsiteX3" fmla="*/ 0 w 779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6981" h="6858000">
                <a:moveTo>
                  <a:pt x="0" y="0"/>
                </a:moveTo>
                <a:lnTo>
                  <a:pt x="7796981" y="0"/>
                </a:lnTo>
                <a:lnTo>
                  <a:pt x="779698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68" name="Picture 167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92E9128C-B2FD-4A55-877A-F5C9772963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81"/>
          <a:stretch/>
        </p:blipFill>
        <p:spPr>
          <a:xfrm>
            <a:off x="6062661" y="2074660"/>
            <a:ext cx="1087836" cy="1087836"/>
          </a:xfrm>
          <a:custGeom>
            <a:avLst/>
            <a:gdLst>
              <a:gd name="connsiteX0" fmla="*/ 320872 w 641744"/>
              <a:gd name="connsiteY0" fmla="*/ 0 h 641743"/>
              <a:gd name="connsiteX1" fmla="*/ 641744 w 641744"/>
              <a:gd name="connsiteY1" fmla="*/ 320872 h 641743"/>
              <a:gd name="connsiteX2" fmla="*/ 320873 w 641744"/>
              <a:gd name="connsiteY2" fmla="*/ 641743 h 641743"/>
              <a:gd name="connsiteX3" fmla="*/ 320871 w 641744"/>
              <a:gd name="connsiteY3" fmla="*/ 641743 h 641743"/>
              <a:gd name="connsiteX4" fmla="*/ 0 w 641744"/>
              <a:gd name="connsiteY4" fmla="*/ 320872 h 6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744" h="641743">
                <a:moveTo>
                  <a:pt x="320872" y="0"/>
                </a:moveTo>
                <a:lnTo>
                  <a:pt x="641744" y="320872"/>
                </a:lnTo>
                <a:lnTo>
                  <a:pt x="320873" y="641743"/>
                </a:lnTo>
                <a:lnTo>
                  <a:pt x="320871" y="641743"/>
                </a:lnTo>
                <a:lnTo>
                  <a:pt x="0" y="320872"/>
                </a:lnTo>
                <a:close/>
              </a:path>
            </a:pathLst>
          </a:custGeom>
        </p:spPr>
      </p:pic>
      <p:pic>
        <p:nvPicPr>
          <p:cNvPr id="169" name="Picture 168" descr="A person sitting at a table in front of a window&#10;&#10;Description automatically generated">
            <a:extLst>
              <a:ext uri="{FF2B5EF4-FFF2-40B4-BE49-F238E27FC236}">
                <a16:creationId xmlns:a16="http://schemas.microsoft.com/office/drawing/2014/main" id="{B753EA33-26E8-414D-BDEF-4CABB66189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33"/>
          <a:stretch/>
        </p:blipFill>
        <p:spPr>
          <a:xfrm>
            <a:off x="10196947" y="5213785"/>
            <a:ext cx="1201304" cy="1201304"/>
          </a:xfrm>
          <a:custGeom>
            <a:avLst/>
            <a:gdLst>
              <a:gd name="connsiteX0" fmla="*/ 354340 w 708681"/>
              <a:gd name="connsiteY0" fmla="*/ 0 h 708681"/>
              <a:gd name="connsiteX1" fmla="*/ 708681 w 708681"/>
              <a:gd name="connsiteY1" fmla="*/ 354340 h 708681"/>
              <a:gd name="connsiteX2" fmla="*/ 354340 w 708681"/>
              <a:gd name="connsiteY2" fmla="*/ 708681 h 708681"/>
              <a:gd name="connsiteX3" fmla="*/ 0 w 708681"/>
              <a:gd name="connsiteY3" fmla="*/ 354340 h 70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81" h="708681">
                <a:moveTo>
                  <a:pt x="354340" y="0"/>
                </a:moveTo>
                <a:lnTo>
                  <a:pt x="708681" y="354340"/>
                </a:lnTo>
                <a:lnTo>
                  <a:pt x="354340" y="708681"/>
                </a:lnTo>
                <a:lnTo>
                  <a:pt x="0" y="354340"/>
                </a:lnTo>
                <a:close/>
              </a:path>
            </a:pathLst>
          </a:custGeom>
        </p:spPr>
      </p:pic>
      <p:pic>
        <p:nvPicPr>
          <p:cNvPr id="170" name="Picture 169" descr="A picture containing indoor, building, sitting, table&#10;&#10;Description automatically generated">
            <a:extLst>
              <a:ext uri="{FF2B5EF4-FFF2-40B4-BE49-F238E27FC236}">
                <a16:creationId xmlns:a16="http://schemas.microsoft.com/office/drawing/2014/main" id="{38D19213-32BF-4965-BF69-548C56BD1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008"/>
          <a:stretch/>
        </p:blipFill>
        <p:spPr>
          <a:xfrm>
            <a:off x="8631714" y="5646283"/>
            <a:ext cx="888052" cy="888052"/>
          </a:xfrm>
          <a:custGeom>
            <a:avLst/>
            <a:gdLst>
              <a:gd name="connsiteX0" fmla="*/ 261943 w 523885"/>
              <a:gd name="connsiteY0" fmla="*/ 0 h 523885"/>
              <a:gd name="connsiteX1" fmla="*/ 523885 w 523885"/>
              <a:gd name="connsiteY1" fmla="*/ 261943 h 523885"/>
              <a:gd name="connsiteX2" fmla="*/ 261943 w 523885"/>
              <a:gd name="connsiteY2" fmla="*/ 523885 h 523885"/>
              <a:gd name="connsiteX3" fmla="*/ 0 w 523885"/>
              <a:gd name="connsiteY3" fmla="*/ 261943 h 523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5" h="523885">
                <a:moveTo>
                  <a:pt x="261943" y="0"/>
                </a:moveTo>
                <a:lnTo>
                  <a:pt x="523885" y="261943"/>
                </a:lnTo>
                <a:lnTo>
                  <a:pt x="261943" y="523885"/>
                </a:lnTo>
                <a:lnTo>
                  <a:pt x="0" y="261943"/>
                </a:lnTo>
                <a:close/>
              </a:path>
            </a:pathLst>
          </a:custGeom>
        </p:spPr>
      </p:pic>
      <p:pic>
        <p:nvPicPr>
          <p:cNvPr id="171" name="Picture 170" descr="A person sitting at a desk in front of a window&#10;&#10;Description automatically generated">
            <a:extLst>
              <a:ext uri="{FF2B5EF4-FFF2-40B4-BE49-F238E27FC236}">
                <a16:creationId xmlns:a16="http://schemas.microsoft.com/office/drawing/2014/main" id="{D132C5F8-79CB-438C-A392-47C01D93D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0"/>
          <a:stretch/>
        </p:blipFill>
        <p:spPr>
          <a:xfrm>
            <a:off x="6317999" y="4785109"/>
            <a:ext cx="1591876" cy="1591876"/>
          </a:xfrm>
          <a:custGeom>
            <a:avLst/>
            <a:gdLst>
              <a:gd name="connsiteX0" fmla="*/ 469545 w 939089"/>
              <a:gd name="connsiteY0" fmla="*/ 0 h 939089"/>
              <a:gd name="connsiteX1" fmla="*/ 939089 w 939089"/>
              <a:gd name="connsiteY1" fmla="*/ 469545 h 939089"/>
              <a:gd name="connsiteX2" fmla="*/ 469545 w 939089"/>
              <a:gd name="connsiteY2" fmla="*/ 939089 h 939089"/>
              <a:gd name="connsiteX3" fmla="*/ 0 w 939089"/>
              <a:gd name="connsiteY3" fmla="*/ 469545 h 93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89" h="939089">
                <a:moveTo>
                  <a:pt x="469545" y="0"/>
                </a:moveTo>
                <a:lnTo>
                  <a:pt x="939089" y="469545"/>
                </a:lnTo>
                <a:lnTo>
                  <a:pt x="469545" y="939089"/>
                </a:lnTo>
                <a:lnTo>
                  <a:pt x="0" y="469545"/>
                </a:lnTo>
                <a:close/>
              </a:path>
            </a:pathLst>
          </a:custGeom>
        </p:spPr>
      </p:pic>
      <p:pic>
        <p:nvPicPr>
          <p:cNvPr id="172" name="Picture 171" descr="A person sitting on a table&#10;&#10;Description automatically generated">
            <a:extLst>
              <a:ext uri="{FF2B5EF4-FFF2-40B4-BE49-F238E27FC236}">
                <a16:creationId xmlns:a16="http://schemas.microsoft.com/office/drawing/2014/main" id="{A3B1089E-D901-4809-8E91-E9DCCB3E81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3688" y="235118"/>
            <a:ext cx="525859" cy="525859"/>
          </a:xfrm>
          <a:custGeom>
            <a:avLst/>
            <a:gdLst>
              <a:gd name="connsiteX0" fmla="*/ 193252 w 386504"/>
              <a:gd name="connsiteY0" fmla="*/ 0 h 386504"/>
              <a:gd name="connsiteX1" fmla="*/ 386504 w 386504"/>
              <a:gd name="connsiteY1" fmla="*/ 193252 h 386504"/>
              <a:gd name="connsiteX2" fmla="*/ 193252 w 386504"/>
              <a:gd name="connsiteY2" fmla="*/ 386504 h 386504"/>
              <a:gd name="connsiteX3" fmla="*/ 0 w 386504"/>
              <a:gd name="connsiteY3" fmla="*/ 193252 h 38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504" h="386504">
                <a:moveTo>
                  <a:pt x="193252" y="0"/>
                </a:moveTo>
                <a:lnTo>
                  <a:pt x="386504" y="193252"/>
                </a:lnTo>
                <a:lnTo>
                  <a:pt x="193252" y="386504"/>
                </a:lnTo>
                <a:lnTo>
                  <a:pt x="0" y="193252"/>
                </a:lnTo>
                <a:close/>
              </a:path>
            </a:pathLst>
          </a:custGeom>
        </p:spPr>
      </p:pic>
      <p:pic>
        <p:nvPicPr>
          <p:cNvPr id="173" name="Picture 172" descr="A person sitting at a table&#10;&#10;Description automatically generated">
            <a:extLst>
              <a:ext uri="{FF2B5EF4-FFF2-40B4-BE49-F238E27FC236}">
                <a16:creationId xmlns:a16="http://schemas.microsoft.com/office/drawing/2014/main" id="{182C997A-F912-4563-A99B-FBD05E7C0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9739" y="1428750"/>
            <a:ext cx="623111" cy="623114"/>
          </a:xfrm>
          <a:custGeom>
            <a:avLst/>
            <a:gdLst>
              <a:gd name="connsiteX0" fmla="*/ 237201 w 474402"/>
              <a:gd name="connsiteY0" fmla="*/ 0 h 474403"/>
              <a:gd name="connsiteX1" fmla="*/ 474402 w 474402"/>
              <a:gd name="connsiteY1" fmla="*/ 237200 h 474403"/>
              <a:gd name="connsiteX2" fmla="*/ 474402 w 474402"/>
              <a:gd name="connsiteY2" fmla="*/ 237202 h 474403"/>
              <a:gd name="connsiteX3" fmla="*/ 237201 w 474402"/>
              <a:gd name="connsiteY3" fmla="*/ 474403 h 474403"/>
              <a:gd name="connsiteX4" fmla="*/ 0 w 474402"/>
              <a:gd name="connsiteY4" fmla="*/ 237201 h 47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02" h="474403">
                <a:moveTo>
                  <a:pt x="237201" y="0"/>
                </a:moveTo>
                <a:lnTo>
                  <a:pt x="474402" y="237200"/>
                </a:lnTo>
                <a:lnTo>
                  <a:pt x="474402" y="237202"/>
                </a:lnTo>
                <a:lnTo>
                  <a:pt x="237201" y="474403"/>
                </a:lnTo>
                <a:lnTo>
                  <a:pt x="0" y="23720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1386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342900" indent="-228600">
              <a:defRPr/>
            </a:lvl1pPr>
            <a:lvl2pPr marL="571500" indent="-2286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76833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659429"/>
          </a:xfrm>
        </p:spPr>
        <p:txBody>
          <a:bodyPr wrap="square">
            <a:spAutoFit/>
          </a:bodyPr>
          <a:lstStyle>
            <a:lvl1pPr marL="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2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6858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9144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28628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659429"/>
          </a:xfrm>
        </p:spPr>
        <p:txBody>
          <a:bodyPr wrap="square">
            <a:spAutoFit/>
          </a:bodyPr>
          <a:lstStyle>
            <a:lvl1pPr marL="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2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6858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9144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0738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01138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5956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4C4F227-C23C-46EF-AA4C-93978C4B6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421" y="0"/>
            <a:ext cx="54965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68850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342900" indent="-228600">
              <a:defRPr/>
            </a:lvl1pPr>
            <a:lvl2pPr marL="571500" indent="-2286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7036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45568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8103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55949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raphic 174">
            <a:extLst>
              <a:ext uri="{FF2B5EF4-FFF2-40B4-BE49-F238E27FC236}">
                <a16:creationId xmlns:a16="http://schemas.microsoft.com/office/drawing/2014/main" id="{9A6C93AC-922E-4169-9A36-0B446AF069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17" t="16782" r="4006" b="20934"/>
          <a:stretch>
            <a:fillRect/>
          </a:stretch>
        </p:blipFill>
        <p:spPr>
          <a:xfrm>
            <a:off x="4395020" y="0"/>
            <a:ext cx="7796981" cy="6858000"/>
          </a:xfrm>
          <a:custGeom>
            <a:avLst/>
            <a:gdLst>
              <a:gd name="connsiteX0" fmla="*/ 0 w 7796981"/>
              <a:gd name="connsiteY0" fmla="*/ 0 h 6858000"/>
              <a:gd name="connsiteX1" fmla="*/ 7796981 w 7796981"/>
              <a:gd name="connsiteY1" fmla="*/ 0 h 6858000"/>
              <a:gd name="connsiteX2" fmla="*/ 7796981 w 7796981"/>
              <a:gd name="connsiteY2" fmla="*/ 6858000 h 6858000"/>
              <a:gd name="connsiteX3" fmla="*/ 0 w 779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6981" h="6858000">
                <a:moveTo>
                  <a:pt x="0" y="0"/>
                </a:moveTo>
                <a:lnTo>
                  <a:pt x="7796981" y="0"/>
                </a:lnTo>
                <a:lnTo>
                  <a:pt x="779698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68" name="Picture 167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92E9128C-B2FD-4A55-877A-F5C9772963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81"/>
          <a:stretch/>
        </p:blipFill>
        <p:spPr>
          <a:xfrm>
            <a:off x="6062661" y="2074660"/>
            <a:ext cx="1087836" cy="1087836"/>
          </a:xfrm>
          <a:custGeom>
            <a:avLst/>
            <a:gdLst>
              <a:gd name="connsiteX0" fmla="*/ 320872 w 641744"/>
              <a:gd name="connsiteY0" fmla="*/ 0 h 641743"/>
              <a:gd name="connsiteX1" fmla="*/ 641744 w 641744"/>
              <a:gd name="connsiteY1" fmla="*/ 320872 h 641743"/>
              <a:gd name="connsiteX2" fmla="*/ 320873 w 641744"/>
              <a:gd name="connsiteY2" fmla="*/ 641743 h 641743"/>
              <a:gd name="connsiteX3" fmla="*/ 320871 w 641744"/>
              <a:gd name="connsiteY3" fmla="*/ 641743 h 641743"/>
              <a:gd name="connsiteX4" fmla="*/ 0 w 641744"/>
              <a:gd name="connsiteY4" fmla="*/ 320872 h 6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744" h="641743">
                <a:moveTo>
                  <a:pt x="320872" y="0"/>
                </a:moveTo>
                <a:lnTo>
                  <a:pt x="641744" y="320872"/>
                </a:lnTo>
                <a:lnTo>
                  <a:pt x="320873" y="641743"/>
                </a:lnTo>
                <a:lnTo>
                  <a:pt x="320871" y="641743"/>
                </a:lnTo>
                <a:lnTo>
                  <a:pt x="0" y="320872"/>
                </a:lnTo>
                <a:close/>
              </a:path>
            </a:pathLst>
          </a:custGeom>
        </p:spPr>
      </p:pic>
      <p:pic>
        <p:nvPicPr>
          <p:cNvPr id="169" name="Picture 168" descr="A person sitting at a table in front of a window&#10;&#10;Description automatically generated">
            <a:extLst>
              <a:ext uri="{FF2B5EF4-FFF2-40B4-BE49-F238E27FC236}">
                <a16:creationId xmlns:a16="http://schemas.microsoft.com/office/drawing/2014/main" id="{B753EA33-26E8-414D-BDEF-4CABB66189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33"/>
          <a:stretch/>
        </p:blipFill>
        <p:spPr>
          <a:xfrm>
            <a:off x="10196947" y="5213785"/>
            <a:ext cx="1201304" cy="1201304"/>
          </a:xfrm>
          <a:custGeom>
            <a:avLst/>
            <a:gdLst>
              <a:gd name="connsiteX0" fmla="*/ 354340 w 708681"/>
              <a:gd name="connsiteY0" fmla="*/ 0 h 708681"/>
              <a:gd name="connsiteX1" fmla="*/ 708681 w 708681"/>
              <a:gd name="connsiteY1" fmla="*/ 354340 h 708681"/>
              <a:gd name="connsiteX2" fmla="*/ 354340 w 708681"/>
              <a:gd name="connsiteY2" fmla="*/ 708681 h 708681"/>
              <a:gd name="connsiteX3" fmla="*/ 0 w 708681"/>
              <a:gd name="connsiteY3" fmla="*/ 354340 h 70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81" h="708681">
                <a:moveTo>
                  <a:pt x="354340" y="0"/>
                </a:moveTo>
                <a:lnTo>
                  <a:pt x="708681" y="354340"/>
                </a:lnTo>
                <a:lnTo>
                  <a:pt x="354340" y="708681"/>
                </a:lnTo>
                <a:lnTo>
                  <a:pt x="0" y="354340"/>
                </a:lnTo>
                <a:close/>
              </a:path>
            </a:pathLst>
          </a:custGeom>
        </p:spPr>
      </p:pic>
      <p:pic>
        <p:nvPicPr>
          <p:cNvPr id="170" name="Picture 169" descr="A picture containing indoor, building, sitting, table&#10;&#10;Description automatically generated">
            <a:extLst>
              <a:ext uri="{FF2B5EF4-FFF2-40B4-BE49-F238E27FC236}">
                <a16:creationId xmlns:a16="http://schemas.microsoft.com/office/drawing/2014/main" id="{38D19213-32BF-4965-BF69-548C56BD1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008"/>
          <a:stretch/>
        </p:blipFill>
        <p:spPr>
          <a:xfrm>
            <a:off x="8631714" y="5646283"/>
            <a:ext cx="888052" cy="888052"/>
          </a:xfrm>
          <a:custGeom>
            <a:avLst/>
            <a:gdLst>
              <a:gd name="connsiteX0" fmla="*/ 261943 w 523885"/>
              <a:gd name="connsiteY0" fmla="*/ 0 h 523885"/>
              <a:gd name="connsiteX1" fmla="*/ 523885 w 523885"/>
              <a:gd name="connsiteY1" fmla="*/ 261943 h 523885"/>
              <a:gd name="connsiteX2" fmla="*/ 261943 w 523885"/>
              <a:gd name="connsiteY2" fmla="*/ 523885 h 523885"/>
              <a:gd name="connsiteX3" fmla="*/ 0 w 523885"/>
              <a:gd name="connsiteY3" fmla="*/ 261943 h 523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5" h="523885">
                <a:moveTo>
                  <a:pt x="261943" y="0"/>
                </a:moveTo>
                <a:lnTo>
                  <a:pt x="523885" y="261943"/>
                </a:lnTo>
                <a:lnTo>
                  <a:pt x="261943" y="523885"/>
                </a:lnTo>
                <a:lnTo>
                  <a:pt x="0" y="261943"/>
                </a:lnTo>
                <a:close/>
              </a:path>
            </a:pathLst>
          </a:custGeom>
        </p:spPr>
      </p:pic>
      <p:pic>
        <p:nvPicPr>
          <p:cNvPr id="171" name="Picture 170" descr="A person sitting at a desk in front of a window&#10;&#10;Description automatically generated">
            <a:extLst>
              <a:ext uri="{FF2B5EF4-FFF2-40B4-BE49-F238E27FC236}">
                <a16:creationId xmlns:a16="http://schemas.microsoft.com/office/drawing/2014/main" id="{D132C5F8-79CB-438C-A392-47C01D93D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0"/>
          <a:stretch/>
        </p:blipFill>
        <p:spPr>
          <a:xfrm>
            <a:off x="6317999" y="4785109"/>
            <a:ext cx="1591876" cy="1591876"/>
          </a:xfrm>
          <a:custGeom>
            <a:avLst/>
            <a:gdLst>
              <a:gd name="connsiteX0" fmla="*/ 469545 w 939089"/>
              <a:gd name="connsiteY0" fmla="*/ 0 h 939089"/>
              <a:gd name="connsiteX1" fmla="*/ 939089 w 939089"/>
              <a:gd name="connsiteY1" fmla="*/ 469545 h 939089"/>
              <a:gd name="connsiteX2" fmla="*/ 469545 w 939089"/>
              <a:gd name="connsiteY2" fmla="*/ 939089 h 939089"/>
              <a:gd name="connsiteX3" fmla="*/ 0 w 939089"/>
              <a:gd name="connsiteY3" fmla="*/ 469545 h 93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89" h="939089">
                <a:moveTo>
                  <a:pt x="469545" y="0"/>
                </a:moveTo>
                <a:lnTo>
                  <a:pt x="939089" y="469545"/>
                </a:lnTo>
                <a:lnTo>
                  <a:pt x="469545" y="939089"/>
                </a:lnTo>
                <a:lnTo>
                  <a:pt x="0" y="469545"/>
                </a:lnTo>
                <a:close/>
              </a:path>
            </a:pathLst>
          </a:custGeom>
        </p:spPr>
      </p:pic>
      <p:pic>
        <p:nvPicPr>
          <p:cNvPr id="172" name="Picture 171" descr="A person sitting on a table&#10;&#10;Description automatically generated">
            <a:extLst>
              <a:ext uri="{FF2B5EF4-FFF2-40B4-BE49-F238E27FC236}">
                <a16:creationId xmlns:a16="http://schemas.microsoft.com/office/drawing/2014/main" id="{A3B1089E-D901-4809-8E91-E9DCCB3E81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3688" y="235118"/>
            <a:ext cx="525859" cy="525859"/>
          </a:xfrm>
          <a:custGeom>
            <a:avLst/>
            <a:gdLst>
              <a:gd name="connsiteX0" fmla="*/ 193252 w 386504"/>
              <a:gd name="connsiteY0" fmla="*/ 0 h 386504"/>
              <a:gd name="connsiteX1" fmla="*/ 386504 w 386504"/>
              <a:gd name="connsiteY1" fmla="*/ 193252 h 386504"/>
              <a:gd name="connsiteX2" fmla="*/ 193252 w 386504"/>
              <a:gd name="connsiteY2" fmla="*/ 386504 h 386504"/>
              <a:gd name="connsiteX3" fmla="*/ 0 w 386504"/>
              <a:gd name="connsiteY3" fmla="*/ 193252 h 38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504" h="386504">
                <a:moveTo>
                  <a:pt x="193252" y="0"/>
                </a:moveTo>
                <a:lnTo>
                  <a:pt x="386504" y="193252"/>
                </a:lnTo>
                <a:lnTo>
                  <a:pt x="193252" y="386504"/>
                </a:lnTo>
                <a:lnTo>
                  <a:pt x="0" y="193252"/>
                </a:lnTo>
                <a:close/>
              </a:path>
            </a:pathLst>
          </a:custGeom>
        </p:spPr>
      </p:pic>
      <p:pic>
        <p:nvPicPr>
          <p:cNvPr id="173" name="Picture 172" descr="A person sitting at a table&#10;&#10;Description automatically generated">
            <a:extLst>
              <a:ext uri="{FF2B5EF4-FFF2-40B4-BE49-F238E27FC236}">
                <a16:creationId xmlns:a16="http://schemas.microsoft.com/office/drawing/2014/main" id="{182C997A-F912-4563-A99B-FBD05E7C0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9739" y="1428750"/>
            <a:ext cx="623111" cy="623114"/>
          </a:xfrm>
          <a:custGeom>
            <a:avLst/>
            <a:gdLst>
              <a:gd name="connsiteX0" fmla="*/ 237201 w 474402"/>
              <a:gd name="connsiteY0" fmla="*/ 0 h 474403"/>
              <a:gd name="connsiteX1" fmla="*/ 474402 w 474402"/>
              <a:gd name="connsiteY1" fmla="*/ 237200 h 474403"/>
              <a:gd name="connsiteX2" fmla="*/ 474402 w 474402"/>
              <a:gd name="connsiteY2" fmla="*/ 237202 h 474403"/>
              <a:gd name="connsiteX3" fmla="*/ 237201 w 474402"/>
              <a:gd name="connsiteY3" fmla="*/ 474403 h 474403"/>
              <a:gd name="connsiteX4" fmla="*/ 0 w 474402"/>
              <a:gd name="connsiteY4" fmla="*/ 237201 h 47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02" h="474403">
                <a:moveTo>
                  <a:pt x="237201" y="0"/>
                </a:moveTo>
                <a:lnTo>
                  <a:pt x="474402" y="237200"/>
                </a:lnTo>
                <a:lnTo>
                  <a:pt x="474402" y="237202"/>
                </a:lnTo>
                <a:lnTo>
                  <a:pt x="237201" y="474403"/>
                </a:lnTo>
                <a:lnTo>
                  <a:pt x="0" y="23720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7837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659429"/>
          </a:xfrm>
        </p:spPr>
        <p:txBody>
          <a:bodyPr wrap="square">
            <a:spAutoFit/>
          </a:bodyPr>
          <a:lstStyle>
            <a:lvl1pPr marL="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2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6858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914400" indent="0">
              <a:buNone/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35225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6671F-CC26-4AB5-87C8-B244E25ECC5C}"/>
              </a:ext>
            </a:extLst>
          </p:cNvPr>
          <p:cNvSpPr txBox="1"/>
          <p:nvPr userDrawn="1"/>
        </p:nvSpPr>
        <p:spPr>
          <a:xfrm>
            <a:off x="10626862" y="6364600"/>
            <a:ext cx="553678" cy="4062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fld id="{EDFFC6EA-67BA-4EED-A4B8-4FF3512C4AB0}" type="slidenum">
              <a:rPr lang="en-US" sz="800" smtClean="0">
                <a:solidFill>
                  <a:srgbClr val="505050"/>
                </a:solidFill>
                <a:latin typeface="Segoe UI Light"/>
              </a:rPr>
              <a:pPr algn="ctr" defTabSz="914400">
                <a:lnSpc>
                  <a:spcPct val="90000"/>
                </a:lnSpc>
                <a:spcAft>
                  <a:spcPts val="600"/>
                </a:spcAft>
              </a:pPr>
              <a:t>‹#›</a:t>
            </a:fld>
            <a:r>
              <a:rPr lang="en-US" sz="800">
                <a:solidFill>
                  <a:srgbClr val="505050"/>
                </a:solidFill>
                <a:latin typeface="Segoe UI Ligh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045101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4C4F227-C23C-46EF-AA4C-93978C4B6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421" y="0"/>
            <a:ext cx="54965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74629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342900" indent="-228600">
              <a:defRPr/>
            </a:lvl1pPr>
            <a:lvl2pPr marL="571500" indent="-2286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BBB4E-0978-4E59-9142-5461C9BA95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8214" y="6389614"/>
            <a:ext cx="1132083" cy="3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623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B224D1-869F-445D-BAF9-172BB4B558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421" y="0"/>
            <a:ext cx="5496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62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6256-7E45-40D1-91B6-604E44F86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9BE49-6B90-49C2-A384-A868E18D7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B27D4-AC82-474B-BF97-3494876D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C1319-EDAD-409E-90DE-A88A3776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DF0B6-E9E2-457D-B9BC-1D3DA48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2F20-8B6F-4C13-B015-62AEA92F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508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33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342900" indent="-228600">
              <a:defRPr/>
            </a:lvl1pPr>
            <a:lvl2pPr marL="571500" indent="-2286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0456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342900" indent="-228600">
              <a:defRPr/>
            </a:lvl1pPr>
            <a:lvl2pPr marL="571500" indent="-2286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11039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B224D1-869F-445D-BAF9-172BB4B558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421" y="0"/>
            <a:ext cx="5496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871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5483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342900" indent="-228600">
              <a:defRPr/>
            </a:lvl1pPr>
            <a:lvl2pPr marL="571500" indent="-2286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8878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342900" indent="-228600">
              <a:defRPr/>
            </a:lvl1pPr>
            <a:lvl2pPr marL="571500" indent="-2286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34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B224D1-869F-445D-BAF9-172BB4B558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421" y="0"/>
            <a:ext cx="5496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851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9480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342900" indent="-228600">
              <a:defRPr/>
            </a:lvl1pPr>
            <a:lvl2pPr marL="571500" indent="-2286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07614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342900" indent="-228600">
              <a:defRPr/>
            </a:lvl1pPr>
            <a:lvl2pPr marL="571500" indent="-2286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74218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B224D1-869F-445D-BAF9-172BB4B558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421" y="0"/>
            <a:ext cx="5496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250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342900" indent="-228600">
              <a:defRPr/>
            </a:lvl1pPr>
            <a:lvl2pPr marL="571500" indent="-2286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99283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750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342900" indent="-228600">
              <a:defRPr/>
            </a:lvl1pPr>
            <a:lvl2pPr marL="571500" indent="-2286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10693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6120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AEE78E21-202E-41A7-B39E-33C00A2136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7901"/>
          <a:stretch>
            <a:fillRect/>
          </a:stretch>
        </p:blipFill>
        <p:spPr>
          <a:xfrm flipV="1">
            <a:off x="7741903" y="0"/>
            <a:ext cx="4450097" cy="6858000"/>
          </a:xfrm>
          <a:custGeom>
            <a:avLst/>
            <a:gdLst>
              <a:gd name="connsiteX0" fmla="*/ 0 w 4450097"/>
              <a:gd name="connsiteY0" fmla="*/ 6858000 h 6858000"/>
              <a:gd name="connsiteX1" fmla="*/ 4450097 w 4450097"/>
              <a:gd name="connsiteY1" fmla="*/ 6858000 h 6858000"/>
              <a:gd name="connsiteX2" fmla="*/ 4450097 w 4450097"/>
              <a:gd name="connsiteY2" fmla="*/ 0 h 6858000"/>
              <a:gd name="connsiteX3" fmla="*/ 0 w 4450097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0097" h="6858000">
                <a:moveTo>
                  <a:pt x="0" y="6858000"/>
                </a:moveTo>
                <a:lnTo>
                  <a:pt x="4450097" y="6858000"/>
                </a:lnTo>
                <a:lnTo>
                  <a:pt x="4450097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2847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6256-7E45-40D1-91B6-604E44F86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9BE49-6B90-49C2-A384-A868E18D7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B27D4-AC82-474B-BF97-3494876D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C1319-EDAD-409E-90DE-A88A3776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DF0B6-E9E2-457D-B9BC-1D3DA48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2F20-8B6F-4C13-B015-62AEA92F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342900" indent="-228600">
              <a:defRPr/>
            </a:lvl1pPr>
            <a:lvl2pPr marL="571500" indent="-2286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F42F489-E5E9-41B9-82EC-47184DADB5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421" y="0"/>
            <a:ext cx="5496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27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750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3C1169B-665D-458E-B863-6479AF1E29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421" y="0"/>
            <a:ext cx="5496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010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259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6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10" r:id="rId40"/>
    <p:sldLayoutId id="2147483706" r:id="rId41"/>
    <p:sldLayoutId id="2147483707" r:id="rId42"/>
    <p:sldLayoutId id="2147483708" r:id="rId43"/>
    <p:sldLayoutId id="2147483709" r:id="rId44"/>
    <p:sldLayoutId id="2147483723" r:id="rId45"/>
    <p:sldLayoutId id="2147483724" r:id="rId46"/>
    <p:sldLayoutId id="2147483725" r:id="rId47"/>
    <p:sldLayoutId id="2147483726" r:id="rId48"/>
    <p:sldLayoutId id="2147483835" r:id="rId49"/>
    <p:sldLayoutId id="2147483836" r:id="rId50"/>
    <p:sldLayoutId id="2147483837" r:id="rId51"/>
    <p:sldLayoutId id="2147483741" r:id="rId5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6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9" r:id="rId2"/>
    <p:sldLayoutId id="2147483853" r:id="rId3"/>
    <p:sldLayoutId id="2147483860" r:id="rId4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FA460-E429-4D69-A1EE-32843F62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C2BBC-E628-4E10-8FDC-8EF8CFDCF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663BB-C48A-4C0D-AA2E-3B7CB3CE0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8695B-06AA-4240-8FBF-F0F426791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ECC17-A094-40F1-A8E6-B9694A097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F2F20-8B6F-4C13-B015-62AEA92F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8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customXml" Target="../ink/ink2.xml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32.png"/><Relationship Id="rId11" Type="http://schemas.openxmlformats.org/officeDocument/2006/relationships/customXml" Target="../ink/ink6.xml"/><Relationship Id="rId5" Type="http://schemas.openxmlformats.org/officeDocument/2006/relationships/customXml" Target="../ink/ink1.xml"/><Relationship Id="rId10" Type="http://schemas.openxmlformats.org/officeDocument/2006/relationships/customXml" Target="../ink/ink5.xml"/><Relationship Id="rId4" Type="http://schemas.openxmlformats.org/officeDocument/2006/relationships/image" Target="../media/image31.png"/><Relationship Id="rId9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ernel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Relationship Id="rId4" Type="http://schemas.openxmlformats.org/officeDocument/2006/relationships/hyperlink" Target="https://kernel.org/category/signatures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latest/process/maintainer-pgp-guid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kernel.org/pub/linux/kernel/v5.x/linux-5.16.19.tar.sig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4.xml"/><Relationship Id="rId4" Type="http://schemas.openxmlformats.org/officeDocument/2006/relationships/hyperlink" Target="https://cdn.kernel.org/pub/linux/kernel/v5.x/linux-5.16.19.tar.xz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ndlock.io/" TargetMode="External"/><Relationship Id="rId2" Type="http://schemas.openxmlformats.org/officeDocument/2006/relationships/hyperlink" Target="https://digikod.net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kernel.org/kbuild/kconfig-language.html" TargetMode="External"/><Relationship Id="rId1" Type="http://schemas.openxmlformats.org/officeDocument/2006/relationships/slideLayout" Target="../slideLayouts/slideLayout5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html/latest/admin-guide/LSM/Yama.html" TargetMode="External"/><Relationship Id="rId1" Type="http://schemas.openxmlformats.org/officeDocument/2006/relationships/slideLayout" Target="../slideLayouts/slideLayout5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cscope.sourceforge.net/cscope_vim_tutorial.html" TargetMode="External"/><Relationship Id="rId1" Type="http://schemas.openxmlformats.org/officeDocument/2006/relationships/slideLayout" Target="../slideLayouts/slideLayout5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astmanreference.com/a-quick-start-guide-for-beginners-to-the-vim-text-edito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4.xml"/><Relationship Id="rId5" Type="http://schemas.openxmlformats.org/officeDocument/2006/relationships/hyperlink" Target="https://aka.ms/AzureAdvanced/feedback" TargetMode="External"/><Relationship Id="rId4" Type="http://schemas.openxmlformats.org/officeDocument/2006/relationships/hyperlink" Target="http://cscope.sourceforge.net/cscope_vim_tutorial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zureAdvanced/LKD/Part2/Comman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Relationship Id="rId4" Type="http://schemas.openxmlformats.org/officeDocument/2006/relationships/hyperlink" Target="https://quickref.me/tmu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4357" cy="434340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86F10-C03F-4745-8C4B-D20C4DAB4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31353"/>
            <a:ext cx="8657234" cy="318113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400">
                <a:solidFill>
                  <a:srgbClr val="FFFFFF"/>
                </a:solidFill>
                <a:latin typeface="Segoe UI Semibold"/>
                <a:cs typeface="Segoe UI Semibold"/>
              </a:rPr>
              <a:t>Introduction To Linux Kernel Development</a:t>
            </a:r>
            <a:br>
              <a:rPr lang="en-US" sz="4400">
                <a:solidFill>
                  <a:srgbClr val="FFFFFF"/>
                </a:solidFill>
                <a:latin typeface="Segoe UI Semibold"/>
                <a:cs typeface="Segoe UI Semibold"/>
              </a:rPr>
            </a:br>
            <a:br>
              <a:rPr lang="en-US" sz="4400">
                <a:solidFill>
                  <a:srgbClr val="FFFFFF"/>
                </a:solidFill>
                <a:latin typeface="Segoe UI Semibold"/>
                <a:cs typeface="Segoe UI Semibold"/>
              </a:rPr>
            </a:br>
            <a:r>
              <a:rPr lang="en-US" sz="4400">
                <a:solidFill>
                  <a:srgbClr val="FFFFFF"/>
                </a:solidFill>
                <a:latin typeface="Segoe UI Semibold"/>
                <a:cs typeface="Segoe UI Semibold"/>
              </a:rPr>
              <a:t>Session 2</a:t>
            </a:r>
            <a:br>
              <a:rPr lang="en-US" sz="440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6600" i="1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2102827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" y="4932939"/>
            <a:ext cx="11277601" cy="146614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256BC-9C49-4594-B968-77A3737F2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669" y="5184138"/>
            <a:ext cx="10008863" cy="963741"/>
          </a:xfrm>
        </p:spPr>
        <p:txBody>
          <a:bodyPr anchor="ctr">
            <a:norm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  <a:cs typeface="Segoe UI"/>
              </a:rPr>
              <a:t>Part 2: Kernel configuration &amp; Build</a:t>
            </a:r>
          </a:p>
          <a:p>
            <a:pPr algn="l"/>
            <a:r>
              <a:rPr lang="en-US" sz="2000">
                <a:solidFill>
                  <a:srgbClr val="000000"/>
                </a:solidFill>
                <a:cs typeface="Segoe UI"/>
              </a:rPr>
              <a:t>Micka</a:t>
            </a:r>
            <a:r>
              <a:rPr lang="en-US" sz="2000"/>
              <a:t>ë</a:t>
            </a:r>
            <a:r>
              <a:rPr lang="en-US" sz="2000">
                <a:solidFill>
                  <a:srgbClr val="000000"/>
                </a:solidFill>
                <a:cs typeface="Segoe UI"/>
              </a:rPr>
              <a:t>l Sala</a:t>
            </a:r>
            <a:r>
              <a:rPr lang="en-US" sz="2000"/>
              <a:t>ü</a:t>
            </a:r>
            <a:r>
              <a:rPr lang="en-US" sz="2000">
                <a:solidFill>
                  <a:srgbClr val="000000"/>
                </a:solidFill>
                <a:cs typeface="Segoe UI"/>
              </a:rPr>
              <a:t>n, KY Srinivasan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280AB2-77A5-4CB7-AF7D-1795CA8D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728167"/>
            <a:ext cx="2115455" cy="206545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CCF7132-CFFD-F549-B229-D900B4FF8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782" y="2787604"/>
            <a:ext cx="1946579" cy="1946579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FA5986-05FC-185B-F7AA-7C4C8BA3F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514" y="3760893"/>
            <a:ext cx="526314" cy="5259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4F007D-4C30-2478-C6F4-4C93076305CC}"/>
                  </a:ext>
                </a:extLst>
              </p14:cNvPr>
              <p14:cNvContentPartPr/>
              <p14:nvPr/>
            </p14:nvContentPartPr>
            <p14:xfrm>
              <a:off x="10625191" y="916112"/>
              <a:ext cx="9524" cy="952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4F007D-4C30-2478-C6F4-4C93076305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8991" y="439912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1AADDA-0A05-5FE9-851E-BAFC8EC99AAA}"/>
                  </a:ext>
                </a:extLst>
              </p14:cNvPr>
              <p14:cNvContentPartPr/>
              <p14:nvPr/>
            </p14:nvContentPartPr>
            <p14:xfrm>
              <a:off x="10625191" y="916112"/>
              <a:ext cx="9524" cy="952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1AADDA-0A05-5FE9-851E-BAFC8EC99A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8991" y="439912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FD702E-A285-3878-FFD7-5A8707720E20}"/>
                  </a:ext>
                </a:extLst>
              </p14:cNvPr>
              <p14:cNvContentPartPr/>
              <p14:nvPr/>
            </p14:nvContentPartPr>
            <p14:xfrm>
              <a:off x="10625191" y="916112"/>
              <a:ext cx="9524" cy="952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FD702E-A285-3878-FFD7-5A8707720E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8991" y="439912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A940DA-D930-2E11-9006-D324F027153A}"/>
                  </a:ext>
                </a:extLst>
              </p14:cNvPr>
              <p14:cNvContentPartPr/>
              <p14:nvPr/>
            </p14:nvContentPartPr>
            <p14:xfrm>
              <a:off x="10625191" y="916112"/>
              <a:ext cx="9524" cy="952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A940DA-D930-2E11-9006-D324F02715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8991" y="439912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DFF0BD4-56A0-8FFB-CF70-D228EDD292F8}"/>
                  </a:ext>
                </a:extLst>
              </p14:cNvPr>
              <p14:cNvContentPartPr/>
              <p14:nvPr/>
            </p14:nvContentPartPr>
            <p14:xfrm>
              <a:off x="10625191" y="916112"/>
              <a:ext cx="9524" cy="952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DFF0BD4-56A0-8FFB-CF70-D228EDD292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8991" y="439912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4476A3-02C8-01FD-299C-5AAF81F8CF5B}"/>
                  </a:ext>
                </a:extLst>
              </p14:cNvPr>
              <p14:cNvContentPartPr/>
              <p14:nvPr/>
            </p14:nvContentPartPr>
            <p14:xfrm>
              <a:off x="10625191" y="916112"/>
              <a:ext cx="9524" cy="9524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4476A3-02C8-01FD-299C-5AAF81F8C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8991" y="439912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E71F1FA-6D9F-DD8F-D855-6C59BBF8E488}"/>
                  </a:ext>
                </a:extLst>
              </p14:cNvPr>
              <p14:cNvContentPartPr/>
              <p14:nvPr/>
            </p14:nvContentPartPr>
            <p14:xfrm>
              <a:off x="10625191" y="916112"/>
              <a:ext cx="9524" cy="952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E71F1FA-6D9F-DD8F-D855-6C59BBF8E4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8991" y="439912"/>
                <a:ext cx="952400" cy="9524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E2F5BA6-8590-418F-A476-1B7338FA2D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351" y="602794"/>
            <a:ext cx="1797679" cy="179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5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6420-A369-4313-991E-F9FEC38B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US"/>
              <a:t>Source code origin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FC7F3-43A8-40F9-9DE3-2FADCE252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838" cy="5029958"/>
          </a:xfrm>
        </p:spPr>
        <p:txBody>
          <a:bodyPr wrap="square">
            <a:no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/>
              <a:t>Where does it come from?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Preferably from </a:t>
            </a:r>
            <a:r>
              <a:rPr lang="en-US">
                <a:hlinkClick r:id="rId3"/>
              </a:rPr>
              <a:t>kernel.org</a:t>
            </a:r>
            <a:r>
              <a:rPr lang="en-US"/>
              <a:t>, a mirror or a source package from your Linux distro</a:t>
            </a:r>
          </a:p>
          <a:p>
            <a:pPr marL="114300" indent="0">
              <a:lnSpc>
                <a:spcPct val="90000"/>
              </a:lnSpc>
              <a:buNone/>
            </a:pPr>
            <a:endParaRPr lang="en-US"/>
          </a:p>
          <a:p>
            <a:pPr marL="114300" indent="0">
              <a:lnSpc>
                <a:spcPct val="90000"/>
              </a:lnSpc>
              <a:buNone/>
            </a:pPr>
            <a:r>
              <a:rPr lang="en-US"/>
              <a:t>Why check authenticity?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HTTPS is good but not enough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hlinkClick r:id="rId4"/>
              </a:rPr>
              <a:t>Maintainers are the source of truth</a:t>
            </a:r>
            <a:endParaRPr lang="en-US"/>
          </a:p>
          <a:p>
            <a:pPr marL="114300" indent="0">
              <a:lnSpc>
                <a:spcPct val="90000"/>
              </a:lnSpc>
              <a:buNone/>
            </a:pPr>
            <a:endParaRPr lang="en-US"/>
          </a:p>
          <a:p>
            <a:pPr marL="114300" indent="0">
              <a:lnSpc>
                <a:spcPct val="90000"/>
              </a:lnSpc>
              <a:buNone/>
            </a:pPr>
            <a:r>
              <a:rPr lang="en-US"/>
              <a:t>Trust models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Web of Trust (WOT)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Trust on First Use (TOFU)</a:t>
            </a:r>
          </a:p>
        </p:txBody>
      </p:sp>
    </p:spTree>
    <p:extLst>
      <p:ext uri="{BB962C8B-B14F-4D97-AF65-F5344CB8AC3E}">
        <p14:creationId xmlns:p14="http://schemas.microsoft.com/office/powerpoint/2010/main" val="39397435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6420-A369-4313-991E-F9FEC38B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US"/>
              <a:t>Trusted developers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1EF1F8A-32BC-79BF-1B36-8212BFE60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54216"/>
              </p:ext>
            </p:extLst>
          </p:nvPr>
        </p:nvGraphicFramePr>
        <p:xfrm>
          <a:off x="588263" y="1199599"/>
          <a:ext cx="11018520" cy="208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259">
                  <a:extLst>
                    <a:ext uri="{9D8B030D-6E8A-4147-A177-3AD203B41FA5}">
                      <a16:colId xmlns:a16="http://schemas.microsoft.com/office/drawing/2014/main" val="1554065616"/>
                    </a:ext>
                  </a:extLst>
                </a:gridCol>
                <a:gridCol w="7762261">
                  <a:extLst>
                    <a:ext uri="{9D8B030D-6E8A-4147-A177-3AD203B41FA5}">
                      <a16:colId xmlns:a16="http://schemas.microsoft.com/office/drawing/2014/main" val="4169337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/>
                        <a:t>Developer</a:t>
                      </a:r>
                    </a:p>
                  </a:txBody>
                  <a:tcPr marL="50403" marR="50403" marT="25202" marB="25202" anchor="ctr"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Fingerprint</a:t>
                      </a:r>
                    </a:p>
                  </a:txBody>
                  <a:tcPr marL="50403" marR="50403" marT="25202" marB="25202" anchor="ctr"/>
                </a:tc>
                <a:extLst>
                  <a:ext uri="{0D108BD9-81ED-4DB2-BD59-A6C34878D82A}">
                    <a16:rowId xmlns:a16="http://schemas.microsoft.com/office/drawing/2014/main" val="74312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Linus Torvalds</a:t>
                      </a:r>
                    </a:p>
                  </a:txBody>
                  <a:tcPr marL="50403" marR="50403" marT="25202" marB="25202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scadia Mono" panose="020B0609020000020004" pitchFamily="49" charset="0"/>
                          <a:ea typeface="Cascadia Mono" panose="020B0609020000020004" pitchFamily="49" charset="0"/>
                          <a:cs typeface="Cascadia Mono" panose="020B0609020000020004" pitchFamily="49" charset="0"/>
                        </a:rPr>
                        <a:t>ABAF 11C6 5A29 70B1 30AB  E3C4 79BE 3E43 0041 1886</a:t>
                      </a:r>
                    </a:p>
                  </a:txBody>
                  <a:tcPr marL="50403" marR="50403" marT="25202" marB="25202" anchor="ctr"/>
                </a:tc>
                <a:extLst>
                  <a:ext uri="{0D108BD9-81ED-4DB2-BD59-A6C34878D82A}">
                    <a16:rowId xmlns:a16="http://schemas.microsoft.com/office/drawing/2014/main" val="281962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Greg </a:t>
                      </a:r>
                      <a:r>
                        <a:rPr lang="en-US" sz="2400" err="1"/>
                        <a:t>Kroah</a:t>
                      </a:r>
                      <a:r>
                        <a:rPr lang="en-US" sz="2400"/>
                        <a:t>-Hartman</a:t>
                      </a:r>
                    </a:p>
                  </a:txBody>
                  <a:tcPr marL="50403" marR="50403" marT="25202" marB="25202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scadia Mono" panose="020B0609020000020004" pitchFamily="49" charset="0"/>
                          <a:ea typeface="Cascadia Mono" panose="020B0609020000020004" pitchFamily="49" charset="0"/>
                          <a:cs typeface="Cascadia Mono" panose="020B0609020000020004" pitchFamily="49" charset="0"/>
                        </a:rPr>
                        <a:t>647F 2865 4894 E3BD 4571  99BE 38DB BDC8 6092 693E</a:t>
                      </a:r>
                    </a:p>
                  </a:txBody>
                  <a:tcPr marL="50403" marR="50403" marT="25202" marB="25202" anchor="ctr"/>
                </a:tc>
                <a:extLst>
                  <a:ext uri="{0D108BD9-81ED-4DB2-BD59-A6C34878D82A}">
                    <a16:rowId xmlns:a16="http://schemas.microsoft.com/office/drawing/2014/main" val="112673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Sasha Levin</a:t>
                      </a:r>
                    </a:p>
                  </a:txBody>
                  <a:tcPr marL="50403" marR="50403" marT="25202" marB="25202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scadia Mono" panose="020B0609020000020004" pitchFamily="49" charset="0"/>
                          <a:ea typeface="Cascadia Mono" panose="020B0609020000020004" pitchFamily="49" charset="0"/>
                          <a:cs typeface="Cascadia Mono" panose="020B0609020000020004" pitchFamily="49" charset="0"/>
                        </a:rPr>
                        <a:t>E27E 5D8A 3403 A2EF 6687  3BBC DEA6 6FF7 9777 2CDC</a:t>
                      </a:r>
                    </a:p>
                  </a:txBody>
                  <a:tcPr marL="50403" marR="50403" marT="25202" marB="25202" anchor="ctr"/>
                </a:tc>
                <a:extLst>
                  <a:ext uri="{0D108BD9-81ED-4DB2-BD59-A6C34878D82A}">
                    <a16:rowId xmlns:a16="http://schemas.microsoft.com/office/drawing/2014/main" val="28467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Ben Hutchings</a:t>
                      </a:r>
                    </a:p>
                  </a:txBody>
                  <a:tcPr marL="50403" marR="50403" marT="25202" marB="25202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scadia Mono" panose="020B0609020000020004" pitchFamily="49" charset="0"/>
                          <a:ea typeface="Cascadia Mono" panose="020B0609020000020004" pitchFamily="49" charset="0"/>
                          <a:cs typeface="Cascadia Mono" panose="020B0609020000020004" pitchFamily="49" charset="0"/>
                        </a:rPr>
                        <a:t>AC2B 29BD 34A6 AFDD B3F6  8F35 E7BF C8EC 9586 1109</a:t>
                      </a:r>
                    </a:p>
                  </a:txBody>
                  <a:tcPr marL="50403" marR="50403" marT="25202" marB="25202" anchor="ctr"/>
                </a:tc>
                <a:extLst>
                  <a:ext uri="{0D108BD9-81ED-4DB2-BD59-A6C34878D82A}">
                    <a16:rowId xmlns:a16="http://schemas.microsoft.com/office/drawing/2014/main" val="1670109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75401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6420-A369-4313-991E-F9FEC38B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US"/>
              <a:t>Git tag verification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FC7F3-43A8-40F9-9DE3-2FADCE252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838" cy="5029958"/>
          </a:xfrm>
        </p:spPr>
        <p:txBody>
          <a:bodyPr wrap="square">
            <a:noAutofit/>
          </a:bodyPr>
          <a:lstStyle/>
          <a:p>
            <a:pPr marL="114300" indent="0" algn="l">
              <a:buNone/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Import a maintainer public key:</a:t>
            </a:r>
          </a:p>
          <a:p>
            <a:pPr marL="114300" indent="0" algn="l">
              <a:buNone/>
            </a:pPr>
            <a:r>
              <a:rPr lang="en-US" sz="20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gpg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--import ~/</a:t>
            </a:r>
            <a:r>
              <a:rPr lang="en-US" sz="20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pgpkeys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/.keyring/</a:t>
            </a:r>
            <a:r>
              <a:rPr lang="en-US" sz="20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openpgp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/kernel.org/</a:t>
            </a:r>
            <a:r>
              <a:rPr lang="en-US" sz="20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gregkh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/default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2400"/>
          </a:p>
          <a:p>
            <a:pPr marL="114300" indent="0">
              <a:lnSpc>
                <a:spcPct val="90000"/>
              </a:lnSpc>
              <a:buNone/>
            </a:pPr>
            <a:r>
              <a:rPr lang="en-US" sz="2400"/>
              <a:t>Check a Git tag:</a:t>
            </a:r>
          </a:p>
          <a:p>
            <a:pPr marL="114300" indent="0">
              <a:buNone/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cd ~/</a:t>
            </a:r>
            <a:r>
              <a:rPr lang="en-US" sz="20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linux</a:t>
            </a:r>
            <a:endParaRPr lang="en-US" sz="20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git checkout linux-5.16.y</a:t>
            </a:r>
          </a:p>
          <a:p>
            <a:pPr marL="114300" indent="0">
              <a:buNone/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git describe linux-5.16.y</a:t>
            </a:r>
          </a:p>
          <a:p>
            <a:pPr marL="114300" indent="0">
              <a:buNone/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git verify-tag v5.16.19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2400"/>
          </a:p>
          <a:p>
            <a:pPr marL="114300" indent="0">
              <a:lnSpc>
                <a:spcPct val="90000"/>
              </a:lnSpc>
              <a:buNone/>
            </a:pPr>
            <a:endParaRPr lang="en-US" sz="2400" i="1"/>
          </a:p>
          <a:p>
            <a:pPr marL="114300" indent="0">
              <a:lnSpc>
                <a:spcPct val="90000"/>
              </a:lnSpc>
              <a:buNone/>
            </a:pPr>
            <a:r>
              <a:rPr lang="en-US" sz="2400"/>
              <a:t>Advanced usage: </a:t>
            </a:r>
            <a:r>
              <a:rPr lang="en-US" sz="2400" i="1">
                <a:hlinkClick r:id="rId3"/>
              </a:rPr>
              <a:t>https://www.kernel.org/doc/html/latest/process/maintainer-pgp-guide.html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290398765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6420-A369-4313-991E-F9FEC38B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US"/>
              <a:t>Alternatively, archive file verification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FC7F3-43A8-40F9-9DE3-2FADCE252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838" cy="5029958"/>
          </a:xfrm>
        </p:spPr>
        <p:txBody>
          <a:bodyPr wrap="square">
            <a:no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400"/>
              <a:t>(Files in ~/class-projects/week2)</a:t>
            </a:r>
          </a:p>
          <a:p>
            <a:pPr marL="114300" indent="0">
              <a:buNone/>
            </a:pPr>
            <a:r>
              <a:rPr lang="en-US" sz="1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curl -OL </a:t>
            </a:r>
            <a:r>
              <a:rPr lang="en-US" sz="1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https://cdn.kernel.org/pub/linux/kernel/v5.x/linux-5.16.19.tar.sign</a:t>
            </a:r>
            <a:endParaRPr lang="en-US" sz="18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1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curl -OL </a:t>
            </a:r>
            <a:r>
              <a:rPr lang="en-US" sz="1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https://cdn.kernel.org/pub/linux/kernel/v5.x/linux-5.16.19.tar.xz</a:t>
            </a:r>
            <a:endParaRPr lang="en-US" sz="18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14300" indent="0">
              <a:buNone/>
            </a:pPr>
            <a:endParaRPr lang="en-US" sz="18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18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unxz</a:t>
            </a:r>
            <a:r>
              <a:rPr lang="en-US" sz="1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--keep linux-5.16.19.tar.xz</a:t>
            </a:r>
          </a:p>
          <a:p>
            <a:pPr marL="114300" indent="0">
              <a:buNone/>
            </a:pPr>
            <a:endParaRPr lang="en-US" sz="18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18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gpg</a:t>
            </a:r>
            <a:r>
              <a:rPr lang="en-US" sz="1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--verify linux-5.16.19.tar.sign linux-5.16.19.tar</a:t>
            </a:r>
          </a:p>
        </p:txBody>
      </p:sp>
    </p:spTree>
    <p:extLst>
      <p:ext uri="{BB962C8B-B14F-4D97-AF65-F5344CB8AC3E}">
        <p14:creationId xmlns:p14="http://schemas.microsoft.com/office/powerpoint/2010/main" val="2530001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FBA2-0FD5-4C64-A82E-5AA81499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US"/>
              <a:t>Why build our own kernel?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515D7-8008-4C65-967A-7CFA2D2C14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838" cy="4051300"/>
          </a:xfrm>
        </p:spPr>
        <p:txBody>
          <a:bodyPr wrap="square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400"/>
              <a:t>Pros: customization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Optimize for performance reasons: minimize size, tailor to a CPU family…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Increase security: disable useless features, sign kernel and modules, enable and customize security features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Develop additional features (before being in mainline </a:t>
            </a:r>
            <a:r>
              <a:rPr lang="en-US" sz="2400">
                <a:effectLst/>
              </a:rPr>
              <a:t>😉</a:t>
            </a:r>
            <a:r>
              <a:rPr lang="en-US" sz="2400"/>
              <a:t>)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Hack for fun!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 marL="114300" indent="0">
              <a:lnSpc>
                <a:spcPct val="90000"/>
              </a:lnSpc>
              <a:buNone/>
            </a:pPr>
            <a:r>
              <a:rPr lang="en-US" sz="2400"/>
              <a:t>Cons: maintenance cost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Require to continuously keep this kernel up-to-date (as any other software)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May require additional testing and QA</a:t>
            </a:r>
          </a:p>
        </p:txBody>
      </p:sp>
    </p:spTree>
    <p:extLst>
      <p:ext uri="{BB962C8B-B14F-4D97-AF65-F5344CB8AC3E}">
        <p14:creationId xmlns:p14="http://schemas.microsoft.com/office/powerpoint/2010/main" val="272208084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1F03-3817-4CAD-BE43-8F7E5138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Because this can take time, let’s configure it 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B8BDB-E698-4A76-9E0E-8B05DEB8C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cd ~/</a:t>
            </a:r>
            <a:r>
              <a:rPr lang="en-US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linux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zcat</a:t>
            </a: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/proc/config.gz &gt; config-mariner</a:t>
            </a:r>
          </a:p>
          <a:p>
            <a:pPr marL="114300" indent="0">
              <a:buNone/>
            </a:pP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make KCONFIG_ALLCONFIG=config-mariner </a:t>
            </a:r>
            <a:r>
              <a:rPr lang="en-US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allnoconfig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make </a:t>
            </a:r>
            <a:r>
              <a:rPr lang="en-US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localmodconfig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make </a:t>
            </a:r>
            <a:r>
              <a:rPr lang="en-US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menuconfig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7961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E678-6F23-BCA9-9FFF-9901CD9B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</a:t>
            </a:r>
            <a:r>
              <a:rPr lang="en-US" err="1"/>
              <a:t>menuconfig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59CF3F-260F-F63D-E124-E115FA009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719" y="1248266"/>
            <a:ext cx="5406562" cy="51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542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D020-153D-4332-A814-1F1F2129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our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5466E-3526-4068-922C-828AFAD8A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/>
          <a:lstStyle/>
          <a:p>
            <a:pPr marL="114300" indent="0">
              <a:buNone/>
            </a:pPr>
            <a:r>
              <a:rPr lang="en-US"/>
              <a:t>make </a:t>
            </a:r>
            <a:r>
              <a:rPr lang="en-US" err="1"/>
              <a:t>menuconfig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Browsing the configuration tree: navigation keys (up, down, left, right)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Looking for a specific configuration: “/”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Showing description: “h”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Selecting an option: </a:t>
            </a:r>
            <a:r>
              <a:rPr lang="en-US" i="1"/>
              <a:t>&lt;space&gt;</a:t>
            </a:r>
            <a:r>
              <a:rPr lang="en-US"/>
              <a:t> (“*” in static, or “M” for a module)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Don’t forget to save your changes!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configuration is stored in the </a:t>
            </a:r>
            <a:r>
              <a:rPr lang="en-US" i="1"/>
              <a:t>.config</a:t>
            </a:r>
            <a:r>
              <a:rPr lang="en-US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93297472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27C1-9211-1CB8-8919-A4AD2939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kernel version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FD0067-6FCE-3643-13B6-460754920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952" y="1244032"/>
            <a:ext cx="5398095" cy="51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3233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E1EF-5CF5-E7CC-A2A5-3B27ACD2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Because it takes time, let’s make it light for 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A748A-49F2-FD79-4546-866C4B4B17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34300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Remove some big options (low-hanging fruits):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Development: DEBUG_KERNEL (depends on EXPERT)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Graphic: DRM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Network: IPV6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Filesystem: XFS_FS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 features: SECURITY_SELINUX, SECURITY_SMACK, SECURITY_APPARMOR, SECURITY</a:t>
            </a:r>
            <a:r>
              <a:rPr lang="en-US"/>
              <a:t>_SAFESETID, SECURITY_LOCKDOWN_LSM </a:t>
            </a:r>
            <a:r>
              <a:rPr lang="en-US" dirty="0"/>
              <a:t>and INTEGRITY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Obviously, we should tailor our kernel to our needs, and </a:t>
            </a:r>
            <a:r>
              <a:rPr lang="en-US" b="1" dirty="0"/>
              <a:t>security features should be enabled by default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93345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B2E6-8828-3A65-676C-309413EC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EFF20-18F9-11AD-2133-93AE543CB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533275"/>
          </a:xfrm>
        </p:spPr>
        <p:txBody>
          <a:bodyPr/>
          <a:lstStyle/>
          <a:p>
            <a:r>
              <a:rPr lang="en-US"/>
              <a:t>Dr. </a:t>
            </a:r>
            <a:r>
              <a:rPr lang="en-US">
                <a:hlinkClick r:id="rId2"/>
              </a:rPr>
              <a:t>Mickaël Salaün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PhD on practical and effective security for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Maintained a hardened Linux distribution for a while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Contributing to kernel developments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Maintainer of </a:t>
            </a:r>
            <a:r>
              <a:rPr lang="en-US">
                <a:hlinkClick r:id="rId3"/>
              </a:rPr>
              <a:t>Landlock</a:t>
            </a:r>
            <a:r>
              <a:rPr lang="en-US"/>
              <a:t>: the security sandboxing for Linux</a:t>
            </a:r>
          </a:p>
          <a:p>
            <a:endParaRPr lang="en-US"/>
          </a:p>
          <a:p>
            <a:r>
              <a:rPr lang="en-US"/>
              <a:t>Dr. K Y Srinivasan</a:t>
            </a:r>
          </a:p>
        </p:txBody>
      </p:sp>
    </p:spTree>
    <p:extLst>
      <p:ext uri="{BB962C8B-B14F-4D97-AF65-F5344CB8AC3E}">
        <p14:creationId xmlns:p14="http://schemas.microsoft.com/office/powerpoint/2010/main" val="33550203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63B5-1F8E-4F95-91C8-ED284EA3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Because it takes time, let’s prepare it 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CFD3-FE43-4CD6-B3DB-2981A48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465016"/>
          </a:xfrm>
        </p:spPr>
        <p:txBody>
          <a:bodyPr/>
          <a:lstStyle/>
          <a:p>
            <a:pPr marL="114300" indent="0">
              <a:buNone/>
            </a:pPr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make -j3</a:t>
            </a: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…and it’s time for a 10-minute break.</a:t>
            </a:r>
          </a:p>
        </p:txBody>
      </p:sp>
    </p:spTree>
    <p:extLst>
      <p:ext uri="{BB962C8B-B14F-4D97-AF65-F5344CB8AC3E}">
        <p14:creationId xmlns:p14="http://schemas.microsoft.com/office/powerpoint/2010/main" val="194294847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9318-C319-43FD-9487-C67367E4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73592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DDF5-66D4-441F-B636-78A5E3CE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Kconfig</a:t>
            </a:r>
            <a:r>
              <a:rPr lang="en-US"/>
              <a:t> files and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F38E-FC3D-4895-83D6-6E9D75C20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14918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Kernel configuration database:</a:t>
            </a:r>
          </a:p>
          <a:p>
            <a:pPr indent="-342900"/>
            <a:r>
              <a:rPr lang="en-US" sz="2400"/>
              <a:t>Set of files</a:t>
            </a:r>
          </a:p>
          <a:p>
            <a:pPr indent="-342900"/>
            <a:r>
              <a:rPr lang="en-US" sz="2400"/>
              <a:t>Configuration organized in a tree structure</a:t>
            </a:r>
          </a:p>
          <a:p>
            <a:pPr indent="-342900"/>
            <a:r>
              <a:rPr lang="en-US" sz="2400"/>
              <a:t>Visible or hidden nodes</a:t>
            </a:r>
          </a:p>
          <a:p>
            <a:pPr indent="-342900"/>
            <a:r>
              <a:rPr lang="en-US" sz="2400"/>
              <a:t>Contain a description and dependencies</a:t>
            </a:r>
          </a:p>
          <a:p>
            <a:pPr indent="-342900"/>
            <a:r>
              <a:rPr lang="en-US" sz="2400"/>
              <a:t>May depend on user selection, architecture and compiler features</a:t>
            </a:r>
          </a:p>
          <a:p>
            <a:pPr indent="-342900"/>
            <a:r>
              <a:rPr lang="en-US" sz="2400"/>
              <a:t>Used by kernel code and </a:t>
            </a:r>
            <a:r>
              <a:rPr lang="en-US" sz="2400" err="1"/>
              <a:t>Makefile</a:t>
            </a:r>
            <a:r>
              <a:rPr lang="en-US" sz="2400"/>
              <a:t> to select appropriate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114300" indent="0">
              <a:buNone/>
            </a:pPr>
            <a:r>
              <a:rPr lang="en-US" sz="2400">
                <a:hlinkClick r:id="rId2"/>
              </a:rPr>
              <a:t>https://docs.kernel.org/kbuild/kconfig-language.html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0761055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8FE5-DC13-48D2-BE5A-BE669E59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Kconfig</a:t>
            </a:r>
            <a:r>
              <a:rPr lang="en-US"/>
              <a:t> example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DBA6-116D-4D69-82C4-916F73E65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737002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8888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SPDX-License-Identifier: GPL-2.0-only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SECURITY_LANDLOCK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>
                <a:solidFill>
                  <a:srgbClr val="0033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DD22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"Landlock support"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depends on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SECURITY &amp;&amp; !ARCH_EPHEMERAL_INODES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SECURITY_PATH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DD22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Landlock is a sandboxing mechanism that enables processes to restrict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DD22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themselves (and their future children) by gradually enforcing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DD22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tailored access control policies. [...]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DD22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See Documentation/</a:t>
            </a:r>
            <a:r>
              <a:rPr lang="en-US" sz="1800" err="1">
                <a:solidFill>
                  <a:srgbClr val="DD22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userspace-api</a:t>
            </a:r>
            <a:r>
              <a:rPr lang="en-US" sz="1800">
                <a:solidFill>
                  <a:srgbClr val="DD22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err="1">
                <a:solidFill>
                  <a:srgbClr val="DD22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landlock.rst</a:t>
            </a:r>
            <a:r>
              <a:rPr lang="en-US" sz="1800">
                <a:solidFill>
                  <a:srgbClr val="DD22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further information.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DD22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If you are unsure how to answer this question, answer N.  Otherwise,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DD22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you should also prepend "landlock," to the content of CONFIG_LSM to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DD22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enable Landlock at boot time.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3012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6803-CE48-45EC-A27B-9128F542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Kconfig</a:t>
            </a:r>
            <a:r>
              <a:rPr lang="en-US"/>
              <a:t> example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597C6-F35A-4D3F-BFEB-1392313039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329729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8888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SPDX-License-Identifier: GPL-2.0-only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800" b="1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fr-FR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>
                <a:solidFill>
                  <a:srgbClr val="DD22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"Microsoft Hyper-V </a:t>
            </a:r>
            <a:r>
              <a:rPr lang="fr-FR" sz="1800" err="1">
                <a:solidFill>
                  <a:srgbClr val="DD22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  <a:r>
              <a:rPr lang="fr-FR" sz="1800">
                <a:solidFill>
                  <a:srgbClr val="DD22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support"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HYPERV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>
                <a:solidFill>
                  <a:srgbClr val="0033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tristate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DD22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"Microsoft Hyper-V client drivers"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depends on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ACPI &amp;&amp; ((X86 &amp;&amp; X86_LOCAL_APIC &amp;&amp; HYPERVISOR_GUEST) \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|| (ARM64 &amp;&amp; !CPU_BIG_ENDIAN))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PARAVIRT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X86_HV_CALLBACK_VECTOR </a:t>
            </a:r>
            <a:r>
              <a:rPr lang="en-US" sz="1800" b="1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X86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VMAP_PFN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DD22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Select this option to run Linux as a Hyper-V client operating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DD22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system.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[...]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err="1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endmenu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97353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820A-A88B-43BF-8412-F1FD94E8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Actual kernel configuration with the .config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87C1F-839E-487A-9B22-72CF618989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/>
          <a:lstStyle/>
          <a:p>
            <a:pPr marL="114300" indent="0">
              <a:buNone/>
            </a:pPr>
            <a:r>
              <a:rPr lang="en-US"/>
              <a:t>Can be generated with make commands:</a:t>
            </a:r>
          </a:p>
          <a:p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make </a:t>
            </a:r>
            <a:r>
              <a:rPr lang="en-US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menuconfig</a:t>
            </a:r>
            <a:endParaRPr lang="en-US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make </a:t>
            </a:r>
            <a:r>
              <a:rPr lang="en-US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oldconfig</a:t>
            </a:r>
            <a:endParaRPr lang="en-US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make </a:t>
            </a:r>
            <a:r>
              <a:rPr lang="en-US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localmodconfig</a:t>
            </a:r>
            <a:endParaRPr lang="en-US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make </a:t>
            </a:r>
            <a:r>
              <a:rPr lang="en-US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allnoconfig</a:t>
            </a:r>
            <a:endParaRPr lang="en-US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make </a:t>
            </a:r>
            <a:r>
              <a:rPr lang="en-US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randconfig</a:t>
            </a:r>
            <a:endParaRPr lang="en-US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/>
              <a:t>Can also get a configuration from files: KCONFIG_ALLCONFIG</a:t>
            </a:r>
          </a:p>
        </p:txBody>
      </p:sp>
    </p:spTree>
    <p:extLst>
      <p:ext uri="{BB962C8B-B14F-4D97-AF65-F5344CB8AC3E}">
        <p14:creationId xmlns:p14="http://schemas.microsoft.com/office/powerpoint/2010/main" val="273240389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A1F7-EE5C-4958-8996-F8E5538D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configuration values in </a:t>
            </a:r>
            <a:r>
              <a:rPr lang="en-US" err="1"/>
              <a:t>Makefile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B0333-D263-4965-A678-489AB008C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1420342"/>
            <a:ext cx="11018520" cy="1574277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>
                <a:solidFill>
                  <a:srgbClr val="336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obj-$(CONFIG_SECURITY_LANDLOCK)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4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landlock.o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>
                <a:solidFill>
                  <a:srgbClr val="336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landlock-y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4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setup.o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syscalls.o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object.o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ruleset.o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0044D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cred.o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ptrace.o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fs.o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B599DC1-822D-ACE3-B8D6-40A77F80DCD3}"/>
              </a:ext>
            </a:extLst>
          </p:cNvPr>
          <p:cNvSpPr txBox="1">
            <a:spLocks/>
          </p:cNvSpPr>
          <p:nvPr/>
        </p:nvSpPr>
        <p:spPr>
          <a:xfrm>
            <a:off x="8618710" y="6093023"/>
            <a:ext cx="29865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5715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Wingdings" panose="05000000000000000000" pitchFamily="2" charset="2"/>
              <a:buNone/>
            </a:pPr>
            <a:r>
              <a:rPr lang="en-US" sz="2000"/>
              <a:t>security/landlock/</a:t>
            </a:r>
            <a:r>
              <a:rPr lang="en-US" sz="2000" err="1"/>
              <a:t>Makefile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9374225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A1F7-EE5C-4958-8996-F8E5538D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configuration values in kernel code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B0333-D263-4965-A678-489AB008C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735655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#ifdef CONFIG_HYPERV_TESTING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>
                <a:solidFill>
                  <a:srgbClr val="8888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rgbClr val="0066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hv_debug_init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8888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#else </a:t>
            </a:r>
            <a:r>
              <a:rPr lang="en-US" sz="2400">
                <a:solidFill>
                  <a:srgbClr val="8888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CONFIG_HYPERV_TESTING */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8888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rgbClr val="0066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hv_debug_init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8888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400" b="1">
                <a:solidFill>
                  <a:srgbClr val="0000D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>
                <a:solidFill>
                  <a:srgbClr val="CC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 </a:t>
            </a:r>
            <a:r>
              <a:rPr lang="en-US" sz="2400">
                <a:solidFill>
                  <a:srgbClr val="8888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CONFIG_HYPERV_TESTING */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A3B9E74-04E3-24BA-B119-CE621B733C52}"/>
              </a:ext>
            </a:extLst>
          </p:cNvPr>
          <p:cNvSpPr txBox="1">
            <a:spLocks/>
          </p:cNvSpPr>
          <p:nvPr/>
        </p:nvSpPr>
        <p:spPr>
          <a:xfrm>
            <a:off x="8502404" y="6093023"/>
            <a:ext cx="31028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5715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Wingdings" panose="05000000000000000000" pitchFamily="2" charset="2"/>
              <a:buNone/>
            </a:pPr>
            <a:r>
              <a:rPr lang="en-US" sz="2000"/>
              <a:t>drivers/hv/</a:t>
            </a:r>
            <a:r>
              <a:rPr lang="en-US" sz="2000" err="1"/>
              <a:t>hyperv_vmbus.h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9174240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A1F7-EE5C-4958-8996-F8E5538D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configuration values in kernel code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B0333-D263-4965-A678-489AB008C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783933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(IS_ENABLED(CONFIG_POSIX_TIMERS))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update_rlimit_cpu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(current, </a:t>
            </a:r>
            <a:r>
              <a:rPr lang="en-US" sz="24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rlimit</a:t>
            </a:r>
            <a:r>
              <a:rPr lang="en-US" sz="2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(RLIMIT_CPU));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1B199D8-CB20-E10C-E1CF-0623FD605EFA}"/>
              </a:ext>
            </a:extLst>
          </p:cNvPr>
          <p:cNvSpPr txBox="1">
            <a:spLocks/>
          </p:cNvSpPr>
          <p:nvPr/>
        </p:nvSpPr>
        <p:spPr>
          <a:xfrm>
            <a:off x="8866144" y="6093023"/>
            <a:ext cx="273911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5715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Wingdings" panose="05000000000000000000" pitchFamily="2" charset="2"/>
              <a:buNone/>
            </a:pPr>
            <a:r>
              <a:rPr lang="en-US" sz="2000"/>
              <a:t>security/</a:t>
            </a:r>
            <a:r>
              <a:rPr lang="en-US" sz="2000" err="1"/>
              <a:t>selinux</a:t>
            </a:r>
            <a:r>
              <a:rPr lang="en-US" sz="2000"/>
              <a:t>/</a:t>
            </a:r>
            <a:r>
              <a:rPr lang="en-US" sz="2000" err="1"/>
              <a:t>hooks.c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6699511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9318-C319-43FD-9487-C67367E4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create a custom kernel</a:t>
            </a:r>
          </a:p>
        </p:txBody>
      </p:sp>
    </p:spTree>
    <p:extLst>
      <p:ext uri="{BB962C8B-B14F-4D97-AF65-F5344CB8AC3E}">
        <p14:creationId xmlns:p14="http://schemas.microsoft.com/office/powerpoint/2010/main" val="260757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B0D5-FAEC-C979-3438-2D1F768A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>
                <a:solidFill>
                  <a:srgbClr val="1A1A1A"/>
                </a:solidFill>
                <a:effectLst/>
                <a:latin typeface="Segoe UI Semibold" panose="020B0702040204020203" pitchFamily="34" charset="0"/>
              </a:rPr>
              <a:t>Session Logistics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0F67B-85EE-C366-CA96-25C5017AD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93003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We will devote 15 minutes at the start of each session to answer questions or to deal with any spillover from the previous session.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There will be a 10-minute break at the 20</a:t>
            </a:r>
            <a:r>
              <a:rPr lang="en-US" baseline="30000"/>
              <a:t>th</a:t>
            </a:r>
            <a:r>
              <a:rPr lang="en-US"/>
              <a:t> slide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Questions are welcome throughout the session​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Both on the Teams channel as well as live during the session​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All sessions are recorded​</a:t>
            </a:r>
          </a:p>
        </p:txBody>
      </p:sp>
    </p:spTree>
    <p:extLst>
      <p:ext uri="{BB962C8B-B14F-4D97-AF65-F5344CB8AC3E}">
        <p14:creationId xmlns:p14="http://schemas.microsoft.com/office/powerpoint/2010/main" val="73626171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1F03-3817-4CAD-BE43-8F7E5138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B8BDB-E698-4A76-9E0E-8B05DEB8C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998291"/>
          </a:xfrm>
        </p:spPr>
        <p:txBody>
          <a:bodyPr/>
          <a:lstStyle/>
          <a:p>
            <a:pPr marL="114300" indent="0">
              <a:buNone/>
            </a:pPr>
            <a:r>
              <a:rPr lang="en-US"/>
              <a:t>Goal: reuse the distro kernel configuration but with a newer kernel</a:t>
            </a: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Bleeding edge kernel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Minimal config tweaks: Mariner’s kernel configuration is already tailored to Azure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 marL="114300" indent="0">
              <a:buNone/>
            </a:pPr>
            <a:r>
              <a:rPr lang="en-US"/>
              <a:t>Drawbacks: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Bleeding edge kernel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No distro support</a:t>
            </a:r>
          </a:p>
        </p:txBody>
      </p:sp>
    </p:spTree>
    <p:extLst>
      <p:ext uri="{BB962C8B-B14F-4D97-AF65-F5344CB8AC3E}">
        <p14:creationId xmlns:p14="http://schemas.microsoft.com/office/powerpoint/2010/main" val="390350321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ACDC-2C0E-F9D7-8983-D41CB77E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Patch, build and package our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F4AA8-3E2A-340D-E0A0-C93A37B49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136517"/>
          </a:xfrm>
        </p:spPr>
        <p:txBody>
          <a:bodyPr/>
          <a:lstStyle/>
          <a:p>
            <a:pPr marL="114300" indent="0">
              <a:buNone/>
            </a:pPr>
            <a:r>
              <a:rPr lang="en-US" sz="2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git checkout -b fix-rpm</a:t>
            </a:r>
          </a:p>
          <a:p>
            <a:pPr marL="114300" indent="0">
              <a:buNone/>
            </a:pPr>
            <a:r>
              <a:rPr lang="en-US" sz="2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git am ~/class-projects/week2/0001-LSG-CLASS-Fix-RPM-uninstallation-on-CBL-Mariner.patch</a:t>
            </a:r>
          </a:p>
          <a:p>
            <a:pPr marL="114300" indent="0">
              <a:buNone/>
            </a:pPr>
            <a:r>
              <a:rPr lang="en-US" sz="2400">
                <a:latin typeface="+mn-lt"/>
                <a:ea typeface="Cascadia Mono" panose="020B0609020000020004" pitchFamily="49" charset="0"/>
                <a:cs typeface="Cascadia Mono" panose="020B0609020000020004" pitchFamily="49" charset="0"/>
              </a:rPr>
              <a:t>…but you first need to configure Git with an email address and a name.</a:t>
            </a:r>
          </a:p>
          <a:p>
            <a:pPr marL="114300" indent="0">
              <a:buNone/>
            </a:pPr>
            <a:endParaRPr lang="en-US" sz="240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2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git am ~/class-projects/week2/0001-LSG-CLASS-Fix-RPM-uninstallation-on-CBL-Mariner.patch</a:t>
            </a:r>
          </a:p>
          <a:p>
            <a:pPr marL="114300" indent="0">
              <a:buNone/>
            </a:pPr>
            <a:endParaRPr lang="en-US" sz="240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2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make -j3 RPMOPTS="--define '_</a:t>
            </a:r>
            <a:r>
              <a:rPr lang="en-US" sz="240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topdir</a:t>
            </a:r>
            <a:r>
              <a:rPr lang="en-US" sz="2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/home/</a:t>
            </a:r>
            <a:r>
              <a:rPr lang="en-US" sz="240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labuser</a:t>
            </a:r>
            <a:r>
              <a:rPr lang="en-US" sz="2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/</a:t>
            </a:r>
            <a:r>
              <a:rPr lang="en-US" sz="240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rpmbuild</a:t>
            </a:r>
            <a:r>
              <a:rPr lang="en-US" sz="2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'" </a:t>
            </a:r>
            <a:r>
              <a:rPr lang="en-US" sz="240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binrpm</a:t>
            </a:r>
            <a:r>
              <a:rPr lang="en-US" sz="2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-pkg</a:t>
            </a:r>
          </a:p>
        </p:txBody>
      </p:sp>
    </p:spTree>
    <p:extLst>
      <p:ext uri="{BB962C8B-B14F-4D97-AF65-F5344CB8AC3E}">
        <p14:creationId xmlns:p14="http://schemas.microsoft.com/office/powerpoint/2010/main" val="33256713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D4CA-6859-A00F-6951-88D8ACEC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the </a:t>
            </a:r>
            <a:r>
              <a:rPr lang="en-US" err="1"/>
              <a:t>cscope</a:t>
            </a:r>
            <a:r>
              <a:rPr lang="en-US"/>
              <a:t>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B3ED5-DBD8-B220-9213-BE41A5257D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pPr marL="114300" indent="0">
              <a:buNone/>
            </a:pPr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./scripts/tags.sh </a:t>
            </a:r>
            <a:r>
              <a:rPr lang="en-US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cscope</a:t>
            </a:r>
            <a:endParaRPr lang="en-US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7941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4FC4-8434-1DF9-2D1D-1DD7228B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 this patch?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95553-4314-BDFF-33B5-C8E6B52BC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861774"/>
          </a:xfrm>
        </p:spPr>
        <p:txBody>
          <a:bodyPr/>
          <a:lstStyle/>
          <a:p>
            <a:pPr marL="114300" indent="0">
              <a:buNone/>
            </a:pPr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vi ~/class-projects/week2/0001-LSG-CLASS-Fix-RPM-uninstallation-on-CBL-Mariner.patch</a:t>
            </a:r>
          </a:p>
        </p:txBody>
      </p:sp>
    </p:spTree>
    <p:extLst>
      <p:ext uri="{BB962C8B-B14F-4D97-AF65-F5344CB8AC3E}">
        <p14:creationId xmlns:p14="http://schemas.microsoft.com/office/powerpoint/2010/main" val="427011141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63B5-1F8E-4F95-91C8-ED284EA3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and boot our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CFD3-FE43-4CD6-B3DB-2981A48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97853"/>
          </a:xfrm>
        </p:spPr>
        <p:txBody>
          <a:bodyPr/>
          <a:lstStyle/>
          <a:p>
            <a:pPr marL="114300" indent="0">
              <a:buNone/>
            </a:pPr>
            <a:r>
              <a:rPr lang="en-US" sz="2400"/>
              <a:t>(Make sure there is no “lockdown=integrity” in /boot/</a:t>
            </a:r>
            <a:r>
              <a:rPr lang="en-US" sz="2400" err="1"/>
              <a:t>mariner.cfg</a:t>
            </a:r>
            <a:r>
              <a:rPr lang="en-US" sz="2400"/>
              <a:t>)</a:t>
            </a:r>
          </a:p>
          <a:p>
            <a:pPr marL="114300" indent="0">
              <a:buNone/>
            </a:pPr>
            <a:endParaRPr lang="en-US" sz="2400" i="1"/>
          </a:p>
          <a:p>
            <a:pPr marL="114300" indent="0">
              <a:buNone/>
            </a:pPr>
            <a:r>
              <a:rPr lang="en-US" sz="200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sudo</a:t>
            </a:r>
            <a:r>
              <a:rPr lang="en-US" sz="20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rpm -</a:t>
            </a:r>
            <a:r>
              <a:rPr lang="en-US" sz="200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sz="20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~/</a:t>
            </a:r>
            <a:r>
              <a:rPr lang="en-US" sz="200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rpmbuild</a:t>
            </a:r>
            <a:r>
              <a:rPr lang="en-US" sz="20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/RPMS/x86_64/kernel-5.16.19_lsg_class+-2.x86_64.rpm</a:t>
            </a:r>
          </a:p>
          <a:p>
            <a:pPr marL="114300" indent="0">
              <a:buNone/>
            </a:pPr>
            <a:endParaRPr lang="en-US" sz="200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20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cat /proc/version</a:t>
            </a:r>
          </a:p>
          <a:p>
            <a:pPr marL="114300" indent="0">
              <a:buNone/>
            </a:pPr>
            <a:endParaRPr lang="en-US" sz="200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200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sudo</a:t>
            </a:r>
            <a:r>
              <a:rPr lang="en-US" sz="20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reboot</a:t>
            </a:r>
          </a:p>
          <a:p>
            <a:pPr marL="114300" indent="0">
              <a:buNone/>
            </a:pPr>
            <a:endParaRPr lang="en-US" sz="200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20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cat /proc/version</a:t>
            </a:r>
          </a:p>
        </p:txBody>
      </p:sp>
    </p:spTree>
    <p:extLst>
      <p:ext uri="{BB962C8B-B14F-4D97-AF65-F5344CB8AC3E}">
        <p14:creationId xmlns:p14="http://schemas.microsoft.com/office/powerpoint/2010/main" val="360885248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12B1-AACF-ABDC-26D3-60AD5CC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Uninstall our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4174E-41E0-E7C1-7D9F-845261CC7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pPr marL="114300" indent="0">
              <a:buNone/>
            </a:pPr>
            <a:r>
              <a:rPr lang="en-US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sudo</a:t>
            </a:r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rpm -e kernel-5.16.19_lsg_class+-2.x86_64</a:t>
            </a:r>
          </a:p>
        </p:txBody>
      </p:sp>
    </p:spTree>
    <p:extLst>
      <p:ext uri="{BB962C8B-B14F-4D97-AF65-F5344CB8AC3E}">
        <p14:creationId xmlns:p14="http://schemas.microsoft.com/office/powerpoint/2010/main" val="289443078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9318-C319-43FD-9487-C67367E4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kernel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61353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CCF2-7A97-476A-A20B-92D6119C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US"/>
              <a:t>Boot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549F4-B2BF-4F15-B37B-3F220D7A6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838" cy="4051300"/>
          </a:xfrm>
        </p:spPr>
        <p:txBody>
          <a:bodyPr wrap="square">
            <a:normAutofit/>
          </a:bodyPr>
          <a:lstStyle/>
          <a:p>
            <a:pPr marL="114300" indent="0">
              <a:buNone/>
            </a:pPr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cat /proc/</a:t>
            </a:r>
            <a:r>
              <a:rPr lang="en-US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cmdline</a:t>
            </a:r>
            <a:endParaRPr lang="en-US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14300" indent="0">
              <a:buNone/>
            </a:pPr>
            <a:endParaRPr lang="en-US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sudo</a:t>
            </a:r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cat /boot/grub2/</a:t>
            </a:r>
            <a:r>
              <a:rPr lang="en-US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grub.cfg</a:t>
            </a:r>
            <a:endParaRPr lang="en-US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14300" indent="0">
              <a:buNone/>
            </a:pPr>
            <a:endParaRPr lang="en-US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sudo</a:t>
            </a:r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cat /boot/</a:t>
            </a:r>
            <a:r>
              <a:rPr lang="en-US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mariner.cfg</a:t>
            </a:r>
            <a:endParaRPr lang="en-US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9999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CCF2-7A97-476A-A20B-92D6119C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pPr marL="114300" indent="0">
              <a:buNone/>
            </a:pPr>
            <a:r>
              <a:rPr lang="en-US" err="1"/>
              <a:t>sysctl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549F4-B2BF-4F15-B37B-3F220D7A6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838" cy="4051300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en-US"/>
              <a:t>Viewing some values is restricted to the root user, but not most:</a:t>
            </a:r>
          </a:p>
          <a:p>
            <a:pPr marL="114300" indent="0">
              <a:buNone/>
            </a:pPr>
            <a:r>
              <a:rPr lang="en-US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sysctl</a:t>
            </a:r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–a</a:t>
            </a:r>
          </a:p>
          <a:p>
            <a:pPr marL="114300" indent="0">
              <a:buNone/>
            </a:pPr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find /proc/sys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Update a value, e.g., add more ptrace restrictions with </a:t>
            </a:r>
            <a:r>
              <a:rPr lang="en-US">
                <a:hlinkClick r:id="rId2"/>
              </a:rPr>
              <a:t>Yama</a:t>
            </a:r>
            <a:r>
              <a:rPr lang="en-US"/>
              <a:t>:</a:t>
            </a:r>
          </a:p>
          <a:p>
            <a:pPr marL="114300" indent="0">
              <a:buNone/>
            </a:pPr>
            <a:r>
              <a:rPr lang="en-US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sudo</a:t>
            </a:r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sysctl</a:t>
            </a:r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kernel.yama.ptrace_scope</a:t>
            </a:r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=2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Can be made persistent thanks to /</a:t>
            </a:r>
            <a:r>
              <a:rPr lang="en-US" err="1"/>
              <a:t>etc</a:t>
            </a:r>
            <a:r>
              <a:rPr lang="en-US"/>
              <a:t>/</a:t>
            </a:r>
            <a:r>
              <a:rPr lang="en-US" err="1"/>
              <a:t>sysctl.d</a:t>
            </a:r>
            <a:r>
              <a:rPr lang="en-US"/>
              <a:t>/</a:t>
            </a:r>
            <a:r>
              <a:rPr lang="en-US" i="1"/>
              <a:t>*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4518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9318-C319-43FD-9487-C67367E4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Tooling</a:t>
            </a:r>
          </a:p>
        </p:txBody>
      </p:sp>
    </p:spTree>
    <p:extLst>
      <p:ext uri="{BB962C8B-B14F-4D97-AF65-F5344CB8AC3E}">
        <p14:creationId xmlns:p14="http://schemas.microsoft.com/office/powerpoint/2010/main" val="352533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1387-026D-B944-F6FD-D2EB4EE5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784A1-C5AC-33D4-57F8-11315FFC5D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/>
              <a:t>Answer questions or deal with any spillover from the previous session.</a:t>
            </a:r>
          </a:p>
        </p:txBody>
      </p:sp>
    </p:spTree>
    <p:extLst>
      <p:ext uri="{BB962C8B-B14F-4D97-AF65-F5344CB8AC3E}">
        <p14:creationId xmlns:p14="http://schemas.microsoft.com/office/powerpoint/2010/main" val="310685213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94BE-146A-4AB2-A683-1ECE569E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pPr marL="114300" indent="0">
              <a:buNone/>
            </a:pPr>
            <a:r>
              <a:rPr lang="en-US"/>
              <a:t>Required build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B947C-56C4-434B-A27B-FED3084C6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838" cy="4051300"/>
          </a:xfrm>
        </p:spPr>
        <p:txBody>
          <a:bodyPr wrap="square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A compiler: GCC or Clang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Some development libraries: configuration display (</a:t>
            </a:r>
            <a:r>
              <a:rPr lang="en-US" err="1"/>
              <a:t>ncurses</a:t>
            </a:r>
            <a:r>
              <a:rPr lang="en-US"/>
              <a:t>), compiler plugins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Cryptography: OpenSSL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Language parsing: Flex &amp; Bison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Script interpreters: Bash, Perl,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Source code utility: </a:t>
            </a:r>
            <a:r>
              <a:rPr lang="en-US" err="1"/>
              <a:t>cscope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Packaging tools</a:t>
            </a:r>
          </a:p>
        </p:txBody>
      </p:sp>
    </p:spTree>
    <p:extLst>
      <p:ext uri="{BB962C8B-B14F-4D97-AF65-F5344CB8AC3E}">
        <p14:creationId xmlns:p14="http://schemas.microsoft.com/office/powerpoint/2010/main" val="388080506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7992-5A92-0F72-42C8-CC438191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cscope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0E67D-976E-18CE-5791-F89C1DCF48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465016"/>
          </a:xfrm>
        </p:spPr>
        <p:txBody>
          <a:bodyPr/>
          <a:lstStyle/>
          <a:p>
            <a:pPr marL="114300" indent="0">
              <a:buNone/>
            </a:pPr>
            <a:r>
              <a:rPr lang="en-US"/>
              <a:t>Build the database (already done): </a:t>
            </a:r>
            <a:r>
              <a:rPr lang="en-US" sz="2000" i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./scripts/tags.sh </a:t>
            </a:r>
            <a:r>
              <a:rPr lang="en-US" sz="2000" i="1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cscope</a:t>
            </a:r>
            <a:endParaRPr lang="en-US" i="1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14300" indent="0">
              <a:buNone/>
            </a:pPr>
            <a:endParaRPr lang="en-US" i="1"/>
          </a:p>
          <a:p>
            <a:pPr marL="114300" indent="0">
              <a:buNone/>
            </a:pPr>
            <a:r>
              <a:rPr lang="en-US"/>
              <a:t>Use </a:t>
            </a:r>
            <a:r>
              <a:rPr lang="en-US" err="1">
                <a:hlinkClick r:id="rId2"/>
              </a:rPr>
              <a:t>cscope</a:t>
            </a:r>
            <a:r>
              <a:rPr lang="en-US">
                <a:hlinkClick r:id="rId2"/>
              </a:rPr>
              <a:t> with Vim</a:t>
            </a:r>
            <a:r>
              <a:rPr lang="en-US"/>
              <a:t>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913A49-0C22-578B-92FE-9B47DF33A22C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3218027"/>
          <a:ext cx="11018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260">
                  <a:extLst>
                    <a:ext uri="{9D8B030D-6E8A-4147-A177-3AD203B41FA5}">
                      <a16:colId xmlns:a16="http://schemas.microsoft.com/office/drawing/2014/main" val="1207757996"/>
                    </a:ext>
                  </a:extLst>
                </a:gridCol>
                <a:gridCol w="5509260">
                  <a:extLst>
                    <a:ext uri="{9D8B030D-6E8A-4147-A177-3AD203B41FA5}">
                      <a16:colId xmlns:a16="http://schemas.microsoft.com/office/drawing/2014/main" val="1034528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Vim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5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/>
                        <a:t>Load the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:cs add </a:t>
                      </a:r>
                      <a:r>
                        <a:rPr lang="en-US" sz="2800" err="1"/>
                        <a:t>cscope.out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1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/>
                        <a:t>Look for a 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:cs f g &lt;name&gt;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7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/>
                        <a:t>Look for function callers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:cs f c &lt;name&gt;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500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0323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9318-C319-43FD-9487-C67367E4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3297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E1EF-5CF5-E7CC-A2A5-3B27ACD2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have we done?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A748A-49F2-FD79-4546-866C4B4B17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8438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Got the kernel source, verified its origin with cryptographic signatures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Patched, configured, built, packaged, installed and booted a new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Explored static and dynamic kernel configurations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Walked through some source files to experiment with code search</a:t>
            </a:r>
          </a:p>
        </p:txBody>
      </p:sp>
    </p:spTree>
    <p:extLst>
      <p:ext uri="{BB962C8B-B14F-4D97-AF65-F5344CB8AC3E}">
        <p14:creationId xmlns:p14="http://schemas.microsoft.com/office/powerpoint/2010/main" val="6316633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E1EF-5CF5-E7CC-A2A5-3B27ACD2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A748A-49F2-FD79-4546-866C4B4B17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30606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Build and install a new kernel package with these options: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default Mariner configuration (config-mariner, not the current /proc/config.gz) and don’t forget to run </a:t>
            </a:r>
            <a:r>
              <a: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make </a:t>
            </a:r>
            <a:r>
              <a:rPr lang="en-US" sz="2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localmodconfig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Change the local version to “-</a:t>
            </a:r>
            <a:r>
              <a:rPr lang="en-US" dirty="0" err="1"/>
              <a:t>lsg</a:t>
            </a:r>
            <a:r>
              <a:rPr lang="en-US" dirty="0"/>
              <a:t>-class-debug”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SECURITY_LANDLOCK (read full help), LSM and SAMPLES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Check that it is enabled with </a:t>
            </a:r>
            <a:r>
              <a:rPr lang="en-US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sudo</a:t>
            </a: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dmesg</a:t>
            </a: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grep landlock</a:t>
            </a:r>
            <a:endParaRPr lang="en-US" sz="28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 with the </a:t>
            </a:r>
            <a:r>
              <a:rPr lang="en-US" i="1" dirty="0"/>
              <a:t>samples/landlock/</a:t>
            </a:r>
            <a:r>
              <a:rPr lang="en-US" i="1" dirty="0" err="1"/>
              <a:t>sandboxer</a:t>
            </a:r>
            <a:r>
              <a:rPr lang="en-US" i="1" dirty="0"/>
              <a:t> </a:t>
            </a:r>
            <a:r>
              <a:rPr lang="en-US" dirty="0"/>
              <a:t>binary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Get familiar with </a:t>
            </a:r>
            <a:r>
              <a:rPr lang="en-US" dirty="0">
                <a:hlinkClick r:id="rId3"/>
              </a:rPr>
              <a:t>Vim</a:t>
            </a:r>
            <a:r>
              <a:rPr lang="en-US" dirty="0"/>
              <a:t> and the </a:t>
            </a:r>
            <a:r>
              <a:rPr lang="en-US" dirty="0" err="1">
                <a:hlinkClick r:id="rId4"/>
              </a:rPr>
              <a:t>cscope_maps</a:t>
            </a:r>
            <a:r>
              <a:rPr lang="en-US" dirty="0"/>
              <a:t> plugin.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hlinkClick r:id="rId5"/>
              </a:rPr>
              <a:t>https://aka.ms/AzureAdvanced/feedback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818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C134-C2FA-4679-9331-AD81AE75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>
            <a:normAutofit/>
          </a:bodyPr>
          <a:lstStyle/>
          <a:p>
            <a:r>
              <a:rPr lang="en-US">
                <a:cs typeface="Segoe UI"/>
              </a:rPr>
              <a:t>Kernel Configuration &amp; Build</a:t>
            </a:r>
            <a:br>
              <a:rPr lang="en-US"/>
            </a:br>
            <a:endParaRPr lang="en-US" sz="2000" i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6173-124D-49AD-A250-3B40C52F0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5100"/>
            <a:ext cx="11018519" cy="3939540"/>
          </a:xfrm>
        </p:spPr>
        <p:txBody>
          <a:bodyPr/>
          <a:lstStyle/>
          <a:p>
            <a:r>
              <a:rPr lang="en-US"/>
              <a:t>Objectives: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Get the kernel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Configure, build, install and boot a new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Begin to walk through the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It will be the only session where we build and install a kernel.</a:t>
            </a:r>
          </a:p>
          <a:p>
            <a:r>
              <a:rPr lang="en-US"/>
              <a:t>Other sessions will rely on kernel modules based on this kernel.</a:t>
            </a:r>
          </a:p>
        </p:txBody>
      </p:sp>
    </p:spTree>
    <p:extLst>
      <p:ext uri="{BB962C8B-B14F-4D97-AF65-F5344CB8AC3E}">
        <p14:creationId xmlns:p14="http://schemas.microsoft.com/office/powerpoint/2010/main" val="12464463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EDED-FCDF-F04E-265E-F49E0D81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26980-A954-F6EE-612D-302C2BFD12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912114"/>
          </a:xfrm>
        </p:spPr>
        <p:txBody>
          <a:bodyPr/>
          <a:lstStyle/>
          <a:p>
            <a:pPr marL="114300" indent="0">
              <a:buNone/>
            </a:pPr>
            <a:r>
              <a:rPr lang="en-US"/>
              <a:t>Files specific to this session: ~/class-projects/week2</a:t>
            </a:r>
          </a:p>
          <a:p>
            <a:pPr marL="114300" indent="0">
              <a:buNone/>
            </a:pPr>
            <a:r>
              <a:rPr lang="en-US"/>
              <a:t>Main commands in the README file; all commands to ease copy-paste: </a:t>
            </a:r>
            <a:r>
              <a:rPr lang="en-US">
                <a:hlinkClick r:id="rId3"/>
              </a:rPr>
              <a:t>https://aka.ms/AzureAdvanced/LKD/Part2/Commands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You should use </a:t>
            </a:r>
            <a:r>
              <a:rPr lang="en-US">
                <a:hlinkClick r:id="rId4"/>
              </a:rPr>
              <a:t>Tmux</a:t>
            </a:r>
            <a:r>
              <a:rPr lang="en-US"/>
              <a:t> </a:t>
            </a:r>
            <a:r>
              <a:rPr lang="en-US" b="1"/>
              <a:t>right now </a:t>
            </a:r>
            <a:r>
              <a:rPr lang="en-US"/>
              <a:t>to avoid connection issues and be able to get back to your shell:</a:t>
            </a:r>
          </a:p>
          <a:p>
            <a:pPr marL="114300" indent="0">
              <a:buNone/>
            </a:pPr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tmux -u attach -d || tmux –u</a:t>
            </a: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Some colors might help too:</a:t>
            </a:r>
          </a:p>
          <a:p>
            <a:pPr marL="114300" indent="0">
              <a:buNone/>
            </a:pPr>
            <a:r>
              <a:rPr lang="en-US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sudo</a:t>
            </a:r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tdnf</a:t>
            </a:r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install vim-extra</a:t>
            </a:r>
          </a:p>
        </p:txBody>
      </p:sp>
    </p:spTree>
    <p:extLst>
      <p:ext uri="{BB962C8B-B14F-4D97-AF65-F5344CB8AC3E}">
        <p14:creationId xmlns:p14="http://schemas.microsoft.com/office/powerpoint/2010/main" val="30766747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9318-C319-43FD-9487-C67367E4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get the source</a:t>
            </a:r>
          </a:p>
        </p:txBody>
      </p:sp>
    </p:spTree>
    <p:extLst>
      <p:ext uri="{BB962C8B-B14F-4D97-AF65-F5344CB8AC3E}">
        <p14:creationId xmlns:p14="http://schemas.microsoft.com/office/powerpoint/2010/main" val="90449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1F03-3817-4CAD-BE43-8F7E5138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Because this can take time, let’s start 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B8BDB-E698-4A76-9E0E-8B05DEB8C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055947"/>
          </a:xfrm>
        </p:spPr>
        <p:txBody>
          <a:bodyPr/>
          <a:lstStyle/>
          <a:p>
            <a:pPr marL="114300" indent="0">
              <a:buNone/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 as root but as </a:t>
            </a:r>
            <a:r>
              <a:rPr lang="en-US" sz="2800" b="1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labuser</a:t>
            </a: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!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 sz="20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cd</a:t>
            </a:r>
          </a:p>
          <a:p>
            <a:pPr marL="114300" indent="0">
              <a:buNone/>
            </a:pPr>
            <a:r>
              <a:rPr lang="en-US" sz="20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git clone --reference ~/</a:t>
            </a:r>
            <a:r>
              <a:rPr lang="en-US" sz="200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linux.git</a:t>
            </a:r>
            <a:r>
              <a:rPr lang="en-US" sz="20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\</a:t>
            </a:r>
          </a:p>
          <a:p>
            <a:pPr marL="114300" indent="0">
              <a:buNone/>
            </a:pPr>
            <a:r>
              <a:rPr lang="en-US" sz="20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	https://git.kernel.org/pub/scm/linux/kernel/git/stable/linux.git</a:t>
            </a:r>
          </a:p>
        </p:txBody>
      </p:sp>
    </p:spTree>
    <p:extLst>
      <p:ext uri="{BB962C8B-B14F-4D97-AF65-F5344CB8AC3E}">
        <p14:creationId xmlns:p14="http://schemas.microsoft.com/office/powerpoint/2010/main" val="29237767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19B-E00D-698A-A882-52AE5EDB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right branch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8A1E0CE-7363-DC0F-C514-F90C75303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72617"/>
              </p:ext>
            </p:extLst>
          </p:nvPr>
        </p:nvGraphicFramePr>
        <p:xfrm>
          <a:off x="586740" y="1337009"/>
          <a:ext cx="110185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260">
                  <a:extLst>
                    <a:ext uri="{9D8B030D-6E8A-4147-A177-3AD203B41FA5}">
                      <a16:colId xmlns:a16="http://schemas.microsoft.com/office/drawing/2014/main" val="2190165635"/>
                    </a:ext>
                  </a:extLst>
                </a:gridCol>
                <a:gridCol w="5509260">
                  <a:extLst>
                    <a:ext uri="{9D8B030D-6E8A-4147-A177-3AD203B41FA5}">
                      <a16:colId xmlns:a16="http://schemas.microsoft.com/office/drawing/2014/main" val="2580065153"/>
                    </a:ext>
                  </a:extLst>
                </a:gridCol>
              </a:tblGrid>
              <a:tr h="356823">
                <a:tc>
                  <a:txBody>
                    <a:bodyPr/>
                    <a:lstStyle/>
                    <a:p>
                      <a:r>
                        <a:rPr lang="en-US" sz="2800"/>
                        <a:t>Rolling branches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Versioned branches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730189"/>
                  </a:ext>
                </a:extLst>
              </a:tr>
              <a:tr h="498575">
                <a:tc>
                  <a:txBody>
                    <a:bodyPr/>
                    <a:lstStyle/>
                    <a:p>
                      <a:r>
                        <a:rPr lang="en-US" sz="2800"/>
                        <a:t>rolling-</a:t>
                      </a:r>
                      <a:r>
                        <a:rPr lang="en-US" sz="2800" err="1"/>
                        <a:t>linux</a:t>
                      </a:r>
                      <a:r>
                        <a:rPr lang="en-US" sz="2800"/>
                        <a:t>-stable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linux-5.16.y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62659"/>
                  </a:ext>
                </a:extLst>
              </a:tr>
              <a:tr h="498575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rolling-</a:t>
                      </a:r>
                      <a:r>
                        <a:rPr lang="en-US" sz="2800" err="1"/>
                        <a:t>linux</a:t>
                      </a:r>
                      <a:r>
                        <a:rPr lang="en-US" sz="2800"/>
                        <a:t>-</a:t>
                      </a:r>
                      <a:r>
                        <a:rPr lang="en-US" sz="2800" err="1"/>
                        <a:t>lts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linux-5.15.y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43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5200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Custom 3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8661C5"/>
      </a:accent5>
      <a:accent6>
        <a:srgbClr val="737373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M_White_2_Apr_2018.potx" id="{26C96195-5F97-4020-9126-CF0686EA703A}" vid="{6C9527AC-54B1-4985-B6C5-6491A04A83FE}"/>
    </a:ext>
  </a:extLst>
</a:theme>
</file>

<file path=ppt/theme/theme2.xml><?xml version="1.0" encoding="utf-8"?>
<a:theme xmlns:a="http://schemas.openxmlformats.org/drawingml/2006/main" name="WHITE TEMPLATE">
  <a:themeElements>
    <a:clrScheme name="Custom 3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8661C5"/>
      </a:accent5>
      <a:accent6>
        <a:srgbClr val="737373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M_White_2_Apr_2018.potx" id="{26C96195-5F97-4020-9126-CF0686EA703A}" vid="{6C9527AC-54B1-4985-B6C5-6491A04A83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E28B9E8B9DD489DA434131826ED68" ma:contentTypeVersion="2" ma:contentTypeDescription="Create a new document." ma:contentTypeScope="" ma:versionID="97b4df84601c140385e4f1598fab3ee9">
  <xsd:schema xmlns:xsd="http://www.w3.org/2001/XMLSchema" xmlns:xs="http://www.w3.org/2001/XMLSchema" xmlns:p="http://schemas.microsoft.com/office/2006/metadata/properties" xmlns:ns2="6dc34b29-cee3-4524-9ff3-cb9e91ed1533" targetNamespace="http://schemas.microsoft.com/office/2006/metadata/properties" ma:root="true" ma:fieldsID="f6e1fe72773e64e5e73e1d2ce6ac56b2" ns2:_="">
    <xsd:import namespace="6dc34b29-cee3-4524-9ff3-cb9e91ed15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34b29-cee3-4524-9ff3-cb9e91ed15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05E41F-4ACA-406B-ADC1-2AD9D66E0137}">
  <ds:schemaRefs>
    <ds:schemaRef ds:uri="6dc34b29-cee3-4524-9ff3-cb9e91ed1533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A854399-58A0-4213-B6BE-4440393CF62A}">
  <ds:schemaRefs>
    <ds:schemaRef ds:uri="6dc34b29-cee3-4524-9ff3-cb9e91ed15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F325FEF-A6FF-49AB-8FA4-F5298284F8A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2130</Words>
  <Application>Microsoft Office PowerPoint</Application>
  <PresentationFormat>Widescreen</PresentationFormat>
  <Paragraphs>344</Paragraphs>
  <Slides>44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Arial</vt:lpstr>
      <vt:lpstr>Calibri</vt:lpstr>
      <vt:lpstr>Calibri Light</vt:lpstr>
      <vt:lpstr>Cascadia Mono</vt:lpstr>
      <vt:lpstr>Courier New</vt:lpstr>
      <vt:lpstr>Segoe UI</vt:lpstr>
      <vt:lpstr>Segoe UI Light</vt:lpstr>
      <vt:lpstr>Segoe UI Semibold</vt:lpstr>
      <vt:lpstr>Segoe UI Semilight</vt:lpstr>
      <vt:lpstr>Wingdings</vt:lpstr>
      <vt:lpstr>WHITE TEMPLATE</vt:lpstr>
      <vt:lpstr>WHITE TEMPLATE</vt:lpstr>
      <vt:lpstr>Office Theme</vt:lpstr>
      <vt:lpstr>Introduction To Linux Kernel Development  Session 2 </vt:lpstr>
      <vt:lpstr>Instructors</vt:lpstr>
      <vt:lpstr>Session Logistics</vt:lpstr>
      <vt:lpstr>Last week</vt:lpstr>
      <vt:lpstr>Kernel Configuration &amp; Build </vt:lpstr>
      <vt:lpstr>Prerequisites</vt:lpstr>
      <vt:lpstr>Let’s get the source</vt:lpstr>
      <vt:lpstr>Because this can take time, let’s start now</vt:lpstr>
      <vt:lpstr>Choosing the right branch</vt:lpstr>
      <vt:lpstr>Source code origin</vt:lpstr>
      <vt:lpstr>Trusted developers</vt:lpstr>
      <vt:lpstr>Git tag verification</vt:lpstr>
      <vt:lpstr>Alternatively, archive file verification</vt:lpstr>
      <vt:lpstr>Why build our own kernel?</vt:lpstr>
      <vt:lpstr>Because this can take time, let’s configure it now</vt:lpstr>
      <vt:lpstr>make menuconfig</vt:lpstr>
      <vt:lpstr>Configuring our kernel</vt:lpstr>
      <vt:lpstr>Custom kernel version</vt:lpstr>
      <vt:lpstr>Because it takes time, let’s make it light for now</vt:lpstr>
      <vt:lpstr>Because it takes time, let’s prepare it now</vt:lpstr>
      <vt:lpstr>Kernel configuration</vt:lpstr>
      <vt:lpstr>Kconfig files and language</vt:lpstr>
      <vt:lpstr>Kconfig example #1</vt:lpstr>
      <vt:lpstr>Kconfig example #2</vt:lpstr>
      <vt:lpstr>Actual kernel configuration with the .config file</vt:lpstr>
      <vt:lpstr>Using configuration values in Makefile</vt:lpstr>
      <vt:lpstr>Using configuration values in kernel code #1</vt:lpstr>
      <vt:lpstr>Using configuration values in kernel code #2</vt:lpstr>
      <vt:lpstr>Let’s create a custom kernel</vt:lpstr>
      <vt:lpstr>Custom kernel</vt:lpstr>
      <vt:lpstr>Patch, build and package our kernel</vt:lpstr>
      <vt:lpstr>Build the cscope database</vt:lpstr>
      <vt:lpstr>What’s in this patch?</vt:lpstr>
      <vt:lpstr>Install and boot our kernel</vt:lpstr>
      <vt:lpstr>Uninstall our kernel</vt:lpstr>
      <vt:lpstr>Dynamic kernel configurations</vt:lpstr>
      <vt:lpstr>Boot options</vt:lpstr>
      <vt:lpstr>sysctl</vt:lpstr>
      <vt:lpstr>Tooling</vt:lpstr>
      <vt:lpstr>Required build dependencies</vt:lpstr>
      <vt:lpstr>cscope</vt:lpstr>
      <vt:lpstr>Wrap-up</vt:lpstr>
      <vt:lpstr>What have we done?</vt:lpstr>
      <vt:lpstr>Homework</vt:lpstr>
    </vt:vector>
  </TitlesOfParts>
  <Company>Microsoft Corporation. All Rights Reserved.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2: Linux Kernel Development</dc:title>
  <dc:creator>kys@microsoft.com</dc:creator>
  <cp:lastModifiedBy>Mickaël Salaün</cp:lastModifiedBy>
  <cp:revision>1</cp:revision>
  <dcterms:created xsi:type="dcterms:W3CDTF">2021-09-28T19:15:58Z</dcterms:created>
  <dcterms:modified xsi:type="dcterms:W3CDTF">2022-04-23T08:56:07Z</dcterms:modified>
  <cp:category>Azure Advanced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0x01010006CE28B9E8B9DD489DA434131826ED68</vt:lpwstr>
  </property>
</Properties>
</file>