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 id="2147483660" r:id="rId5"/>
    <p:sldMasterId id="2147483648" r:id="rId6"/>
    <p:sldMasterId id="2147483706" r:id="rId7"/>
  </p:sldMasterIdLst>
  <p:notesMasterIdLst>
    <p:notesMasterId r:id="rId48"/>
  </p:notesMasterIdLst>
  <p:sldIdLst>
    <p:sldId id="299" r:id="rId8"/>
    <p:sldId id="298" r:id="rId9"/>
    <p:sldId id="300" r:id="rId10"/>
    <p:sldId id="301" r:id="rId11"/>
    <p:sldId id="297" r:id="rId12"/>
    <p:sldId id="258" r:id="rId13"/>
    <p:sldId id="259" r:id="rId14"/>
    <p:sldId id="260" r:id="rId15"/>
    <p:sldId id="261" r:id="rId16"/>
    <p:sldId id="265" r:id="rId17"/>
    <p:sldId id="262" r:id="rId18"/>
    <p:sldId id="264" r:id="rId19"/>
    <p:sldId id="263" r:id="rId20"/>
    <p:sldId id="266" r:id="rId21"/>
    <p:sldId id="280" r:id="rId22"/>
    <p:sldId id="267" r:id="rId23"/>
    <p:sldId id="269" r:id="rId24"/>
    <p:sldId id="268" r:id="rId25"/>
    <p:sldId id="270" r:id="rId26"/>
    <p:sldId id="271" r:id="rId27"/>
    <p:sldId id="272" r:id="rId28"/>
    <p:sldId id="279" r:id="rId29"/>
    <p:sldId id="285" r:id="rId30"/>
    <p:sldId id="282" r:id="rId31"/>
    <p:sldId id="283" r:id="rId32"/>
    <p:sldId id="284" r:id="rId33"/>
    <p:sldId id="286" r:id="rId34"/>
    <p:sldId id="287" r:id="rId35"/>
    <p:sldId id="289" r:id="rId36"/>
    <p:sldId id="290" r:id="rId37"/>
    <p:sldId id="293" r:id="rId38"/>
    <p:sldId id="273" r:id="rId39"/>
    <p:sldId id="274" r:id="rId40"/>
    <p:sldId id="275" r:id="rId41"/>
    <p:sldId id="277" r:id="rId42"/>
    <p:sldId id="278" r:id="rId43"/>
    <p:sldId id="294" r:id="rId44"/>
    <p:sldId id="295" r:id="rId45"/>
    <p:sldId id="296" r:id="rId46"/>
    <p:sldId id="29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logue" id="{67BC3536-20B0-1148-B049-5A59D01412CA}">
          <p14:sldIdLst>
            <p14:sldId id="299"/>
            <p14:sldId id="298"/>
            <p14:sldId id="300"/>
            <p14:sldId id="301"/>
            <p14:sldId id="297"/>
          </p14:sldIdLst>
        </p14:section>
        <p14:section name="101" id="{8C5D08C8-298A-5B4B-9441-35FC25FF924D}">
          <p14:sldIdLst>
            <p14:sldId id="258"/>
            <p14:sldId id="259"/>
            <p14:sldId id="260"/>
            <p14:sldId id="261"/>
            <p14:sldId id="265"/>
            <p14:sldId id="262"/>
            <p14:sldId id="264"/>
            <p14:sldId id="263"/>
            <p14:sldId id="266"/>
            <p14:sldId id="280"/>
          </p14:sldIdLst>
        </p14:section>
        <p14:section name="alloc interfaces" id="{A6CE050F-270E-CB49-9373-09A5E4D6F487}">
          <p14:sldIdLst>
            <p14:sldId id="267"/>
            <p14:sldId id="269"/>
            <p14:sldId id="268"/>
            <p14:sldId id="270"/>
            <p14:sldId id="271"/>
            <p14:sldId id="272"/>
            <p14:sldId id="279"/>
          </p14:sldIdLst>
        </p14:section>
        <p14:section name="slab" id="{4843EF96-186F-E848-B32B-5454CFFBD971}">
          <p14:sldIdLst>
            <p14:sldId id="285"/>
            <p14:sldId id="282"/>
            <p14:sldId id="283"/>
            <p14:sldId id="284"/>
          </p14:sldIdLst>
        </p14:section>
        <p14:section name="numa" id="{31DF62AC-D207-9D4B-87F2-C72A6F062469}">
          <p14:sldIdLst>
            <p14:sldId id="286"/>
            <p14:sldId id="287"/>
            <p14:sldId id="289"/>
            <p14:sldId id="290"/>
          </p14:sldIdLst>
        </p14:section>
        <p14:section name="mem mgmt" id="{A3A4872E-26A1-234C-B1EF-665FAEA3EEF9}">
          <p14:sldIdLst>
            <p14:sldId id="293"/>
            <p14:sldId id="273"/>
            <p14:sldId id="274"/>
            <p14:sldId id="275"/>
            <p14:sldId id="277"/>
            <p14:sldId id="278"/>
          </p14:sldIdLst>
        </p14:section>
        <p14:section name="other sections" id="{57D7B527-CE77-7945-B8B4-087658C7A57E}">
          <p14:sldIdLst>
            <p14:sldId id="294"/>
            <p14:sldId id="295"/>
            <p14:sldId id="296"/>
            <p14:sldId id="29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354A5A-E995-E712-36A8-AC7FDCE50401}" name="Khaled Henidak (KAL)" initials="KH(" userId="S::khnidk@microsoft.com::afa32885-6881-4d74-93e5-2f713e8c2558" providerId="AD"/>
  <p188:author id="{649FE35E-1856-88E6-3E0C-10470A63D7F1}" name="Chaitanya Lala" initials="CL" userId="S::chlala@microsoft.com::89dfe217-343a-476b-8424-87cfa18722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05303-3D64-C198-E603-DFFDCC043806}" v="5" dt="2022-03-29T22:51:04.796"/>
    <p1510:client id="{4AA2E558-2C78-F70B-6C1B-6996BCB22E9F}" v="298" dt="2022-03-30T19:22:53.884"/>
    <p1510:client id="{66D20BE2-380F-4949-A0BC-F4C68520746D}" v="4" dt="2022-03-30T17:01:33.751"/>
    <p1510:client id="{6B0CD446-561E-25B2-75D7-F59887357F3D}" v="36" dt="2022-04-09T18:10:20.536"/>
    <p1510:client id="{6C93F2AE-430B-5CD7-42B3-DB567C9728FE}" v="3" dt="2022-04-11T15:15:23.589"/>
    <p1510:client id="{E8D24D02-A206-0786-58A9-760BD92FDD8C}" v="30" dt="2022-04-09T17:42:44.948"/>
    <p1510:client id="{F359F0EC-C5F5-4BC0-9FC8-4209B48F443B}" v="1" dt="2022-03-29T22:54:01.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Henidak (KAL)" userId="S::khnidk@microsoft.com::afa32885-6881-4d74-93e5-2f713e8c2558" providerId="AD" clId="Web-{93BAE3A7-DBFC-F87C-7E53-2237A420AE3C}"/>
    <pc:docChg chg="modSld">
      <pc:chgData name="Khaled Henidak (KAL)" userId="S::khnidk@microsoft.com::afa32885-6881-4d74-93e5-2f713e8c2558" providerId="AD" clId="Web-{93BAE3A7-DBFC-F87C-7E53-2237A420AE3C}" dt="2022-03-22T17:36:09.298" v="18" actId="20577"/>
      <pc:docMkLst>
        <pc:docMk/>
      </pc:docMkLst>
      <pc:sldChg chg="modSp">
        <pc:chgData name="Khaled Henidak (KAL)" userId="S::khnidk@microsoft.com::afa32885-6881-4d74-93e5-2f713e8c2558" providerId="AD" clId="Web-{93BAE3A7-DBFC-F87C-7E53-2237A420AE3C}" dt="2022-03-22T17:36:09.298" v="18" actId="20577"/>
        <pc:sldMkLst>
          <pc:docMk/>
          <pc:sldMk cId="3425897907" sldId="261"/>
        </pc:sldMkLst>
        <pc:spChg chg="mod">
          <ac:chgData name="Khaled Henidak (KAL)" userId="S::khnidk@microsoft.com::afa32885-6881-4d74-93e5-2f713e8c2558" providerId="AD" clId="Web-{93BAE3A7-DBFC-F87C-7E53-2237A420AE3C}" dt="2022-03-22T17:36:09.298" v="18" actId="20577"/>
          <ac:spMkLst>
            <pc:docMk/>
            <pc:sldMk cId="3425897907" sldId="261"/>
            <ac:spMk id="5" creationId="{2815E357-BF9B-F745-A764-7131DA871CAB}"/>
          </ac:spMkLst>
        </pc:spChg>
      </pc:sldChg>
    </pc:docChg>
  </pc:docChgLst>
  <pc:docChgLst>
    <pc:chgData name="Khaled Henidak (KAL)" userId="S::khnidk@microsoft.com::afa32885-6881-4d74-93e5-2f713e8c2558" providerId="AD" clId="Web-{3716835A-BEBE-A63D-D368-E53850B12159}"/>
    <pc:docChg chg="modSld">
      <pc:chgData name="Khaled Henidak (KAL)" userId="S::khnidk@microsoft.com::afa32885-6881-4d74-93e5-2f713e8c2558" providerId="AD" clId="Web-{3716835A-BEBE-A63D-D368-E53850B12159}" dt="2022-03-17T21:50:52.316" v="1" actId="20577"/>
      <pc:docMkLst>
        <pc:docMk/>
      </pc:docMkLst>
      <pc:sldChg chg="modSp">
        <pc:chgData name="Khaled Henidak (KAL)" userId="S::khnidk@microsoft.com::afa32885-6881-4d74-93e5-2f713e8c2558" providerId="AD" clId="Web-{3716835A-BEBE-A63D-D368-E53850B12159}" dt="2022-03-17T21:50:52.316" v="1" actId="20577"/>
        <pc:sldMkLst>
          <pc:docMk/>
          <pc:sldMk cId="3425897907" sldId="261"/>
        </pc:sldMkLst>
        <pc:spChg chg="mod">
          <ac:chgData name="Khaled Henidak (KAL)" userId="S::khnidk@microsoft.com::afa32885-6881-4d74-93e5-2f713e8c2558" providerId="AD" clId="Web-{3716835A-BEBE-A63D-D368-E53850B12159}" dt="2022-03-17T21:50:52.316" v="1" actId="20577"/>
          <ac:spMkLst>
            <pc:docMk/>
            <pc:sldMk cId="3425897907" sldId="261"/>
            <ac:spMk id="5" creationId="{2815E357-BF9B-F745-A764-7131DA871CAB}"/>
          </ac:spMkLst>
        </pc:spChg>
      </pc:sldChg>
    </pc:docChg>
  </pc:docChgLst>
  <pc:docChgLst>
    <pc:chgData name="KY Srinivasan" userId="S::kys@microsoft.com::2e942d4f-4fbe-4d45-b491-9f653b9444fe" providerId="AD" clId="Web-{E8D24D02-A206-0786-58A9-760BD92FDD8C}"/>
    <pc:docChg chg="modSld">
      <pc:chgData name="KY Srinivasan" userId="S::kys@microsoft.com::2e942d4f-4fbe-4d45-b491-9f653b9444fe" providerId="AD" clId="Web-{E8D24D02-A206-0786-58A9-760BD92FDD8C}" dt="2022-04-09T17:42:44.948" v="14" actId="20577"/>
      <pc:docMkLst>
        <pc:docMk/>
      </pc:docMkLst>
      <pc:sldChg chg="modSp">
        <pc:chgData name="KY Srinivasan" userId="S::kys@microsoft.com::2e942d4f-4fbe-4d45-b491-9f653b9444fe" providerId="AD" clId="Web-{E8D24D02-A206-0786-58A9-760BD92FDD8C}" dt="2022-04-09T17:42:44.948" v="14" actId="20577"/>
        <pc:sldMkLst>
          <pc:docMk/>
          <pc:sldMk cId="2126579286" sldId="297"/>
        </pc:sldMkLst>
        <pc:spChg chg="mod">
          <ac:chgData name="KY Srinivasan" userId="S::kys@microsoft.com::2e942d4f-4fbe-4d45-b491-9f653b9444fe" providerId="AD" clId="Web-{E8D24D02-A206-0786-58A9-760BD92FDD8C}" dt="2022-04-09T17:42:44.948" v="14" actId="20577"/>
          <ac:spMkLst>
            <pc:docMk/>
            <pc:sldMk cId="2126579286" sldId="297"/>
            <ac:spMk id="7" creationId="{DE9EE0D3-130E-41FF-A70A-EF5B6CDF793A}"/>
          </ac:spMkLst>
        </pc:spChg>
      </pc:sldChg>
    </pc:docChg>
  </pc:docChgLst>
  <pc:docChgLst>
    <pc:chgData name="KY Srinivasan" userId="S::kys@microsoft.com::2e942d4f-4fbe-4d45-b491-9f653b9444fe" providerId="AD" clId="Web-{6B0CD446-561E-25B2-75D7-F59887357F3D}"/>
    <pc:docChg chg="addSld modSld sldOrd addMainMaster modSection">
      <pc:chgData name="KY Srinivasan" userId="S::kys@microsoft.com::2e942d4f-4fbe-4d45-b491-9f653b9444fe" providerId="AD" clId="Web-{6B0CD446-561E-25B2-75D7-F59887357F3D}" dt="2022-04-09T18:10:20.536" v="22" actId="20577"/>
      <pc:docMkLst>
        <pc:docMk/>
      </pc:docMkLst>
      <pc:sldChg chg="modSp">
        <pc:chgData name="KY Srinivasan" userId="S::kys@microsoft.com::2e942d4f-4fbe-4d45-b491-9f653b9444fe" providerId="AD" clId="Web-{6B0CD446-561E-25B2-75D7-F59887357F3D}" dt="2022-04-09T18:10:20.536" v="22" actId="20577"/>
        <pc:sldMkLst>
          <pc:docMk/>
          <pc:sldMk cId="2126579286" sldId="297"/>
        </pc:sldMkLst>
        <pc:spChg chg="mod">
          <ac:chgData name="KY Srinivasan" userId="S::kys@microsoft.com::2e942d4f-4fbe-4d45-b491-9f653b9444fe" providerId="AD" clId="Web-{6B0CD446-561E-25B2-75D7-F59887357F3D}" dt="2022-04-09T18:10:20.536" v="22" actId="20577"/>
          <ac:spMkLst>
            <pc:docMk/>
            <pc:sldMk cId="2126579286" sldId="297"/>
            <ac:spMk id="5" creationId="{B802B3F6-36CA-4D1D-B668-332D851ECD3F}"/>
          </ac:spMkLst>
        </pc:spChg>
      </pc:sldChg>
      <pc:sldChg chg="modSp add ord">
        <pc:chgData name="KY Srinivasan" userId="S::kys@microsoft.com::2e942d4f-4fbe-4d45-b491-9f653b9444fe" providerId="AD" clId="Web-{6B0CD446-561E-25B2-75D7-F59887357F3D}" dt="2022-04-09T18:10:12.708" v="21" actId="20577"/>
        <pc:sldMkLst>
          <pc:docMk/>
          <pc:sldMk cId="187129706" sldId="298"/>
        </pc:sldMkLst>
        <pc:spChg chg="mod">
          <ac:chgData name="KY Srinivasan" userId="S::kys@microsoft.com::2e942d4f-4fbe-4d45-b491-9f653b9444fe" providerId="AD" clId="Web-{6B0CD446-561E-25B2-75D7-F59887357F3D}" dt="2022-04-09T18:09:34.629" v="2" actId="20577"/>
          <ac:spMkLst>
            <pc:docMk/>
            <pc:sldMk cId="187129706" sldId="298"/>
            <ac:spMk id="2" creationId="{7DFCD3D6-25E2-2C2C-03F4-C2609D52BC61}"/>
          </ac:spMkLst>
        </pc:spChg>
        <pc:spChg chg="mod">
          <ac:chgData name="KY Srinivasan" userId="S::kys@microsoft.com::2e942d4f-4fbe-4d45-b491-9f653b9444fe" providerId="AD" clId="Web-{6B0CD446-561E-25B2-75D7-F59887357F3D}" dt="2022-04-09T18:10:12.708" v="21" actId="20577"/>
          <ac:spMkLst>
            <pc:docMk/>
            <pc:sldMk cId="187129706" sldId="298"/>
            <ac:spMk id="3" creationId="{6FD3EA32-2309-B5A2-B194-3FD055A5EA20}"/>
          </ac:spMkLst>
        </pc:spChg>
      </pc:sldChg>
      <pc:sldMasterChg chg="add addSldLayout">
        <pc:chgData name="KY Srinivasan" userId="S::kys@microsoft.com::2e942d4f-4fbe-4d45-b491-9f653b9444fe" providerId="AD" clId="Web-{6B0CD446-561E-25B2-75D7-F59887357F3D}" dt="2022-04-09T18:09:20.988" v="0"/>
        <pc:sldMasterMkLst>
          <pc:docMk/>
          <pc:sldMasterMk cId="1334769840" sldId="2147483660"/>
        </pc:sldMasterMkLst>
        <pc:sldLayoutChg chg="add">
          <pc:chgData name="KY Srinivasan" userId="S::kys@microsoft.com::2e942d4f-4fbe-4d45-b491-9f653b9444fe" providerId="AD" clId="Web-{6B0CD446-561E-25B2-75D7-F59887357F3D}" dt="2022-04-09T18:09:20.988" v="0"/>
          <pc:sldLayoutMkLst>
            <pc:docMk/>
            <pc:sldMasterMk cId="1334769840" sldId="2147483660"/>
            <pc:sldLayoutMk cId="479091242" sldId="2147483661"/>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244564987" sldId="2147483662"/>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305956418" sldId="2147483663"/>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021962700" sldId="2147483664"/>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930761437" sldId="2147483665"/>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662227506" sldId="2147483666"/>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00975024" sldId="2147483667"/>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114601091" sldId="2147483668"/>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261259877" sldId="2147483669"/>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670142387" sldId="2147483670"/>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603212385" sldId="2147483671"/>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956842267" sldId="2147483672"/>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82999286" sldId="2147483673"/>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332107409" sldId="2147483674"/>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005546308" sldId="2147483675"/>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684063344" sldId="2147483676"/>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717507015" sldId="2147483677"/>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623164023" sldId="2147483684"/>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83440051" sldId="2147483685"/>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690024578" sldId="2147483686"/>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907075627" sldId="2147483687"/>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705887780" sldId="2147483688"/>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571439455" sldId="2147483689"/>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093530243" sldId="2147483690"/>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71386834" sldId="2147483691"/>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497683337" sldId="2147483692"/>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572862835" sldId="2147483693"/>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810738701" sldId="2147483694"/>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270113867" sldId="2147483695"/>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236885049" sldId="2147483696"/>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701703629" sldId="2147483697"/>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064556854" sldId="2147483698"/>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011810348" sldId="2147483699"/>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155594955" sldId="2147483700"/>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2387837919" sldId="2147483701"/>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1003522531" sldId="2147483702"/>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504510110" sldId="2147483703"/>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4227462906" sldId="2147483704"/>
          </pc:sldLayoutMkLst>
        </pc:sldLayoutChg>
        <pc:sldLayoutChg chg="add">
          <pc:chgData name="KY Srinivasan" userId="S::kys@microsoft.com::2e942d4f-4fbe-4d45-b491-9f653b9444fe" providerId="AD" clId="Web-{6B0CD446-561E-25B2-75D7-F59887357F3D}" dt="2022-04-09T18:09:20.988" v="0"/>
          <pc:sldLayoutMkLst>
            <pc:docMk/>
            <pc:sldMasterMk cId="1334769840" sldId="2147483660"/>
            <pc:sldLayoutMk cId="3415762301" sldId="2147483705"/>
          </pc:sldLayoutMkLst>
        </pc:sldLayoutChg>
      </pc:sldMasterChg>
    </pc:docChg>
  </pc:docChgLst>
  <pc:docChgLst>
    <pc:chgData name="Khaled Henidak (KAL)" userId="afa32885-6881-4d74-93e5-2f713e8c2558" providerId="ADAL" clId="{66D20BE2-380F-4949-A0BC-F4C68520746D}"/>
    <pc:docChg chg="undo custSel addSld delSld modSld sldOrd addSection modSection">
      <pc:chgData name="Khaled Henidak (KAL)" userId="afa32885-6881-4d74-93e5-2f713e8c2558" providerId="ADAL" clId="{66D20BE2-380F-4949-A0BC-F4C68520746D}" dt="2022-03-30T18:13:36.921" v="72" actId="17846"/>
      <pc:docMkLst>
        <pc:docMk/>
      </pc:docMkLst>
      <pc:sldChg chg="add">
        <pc:chgData name="Khaled Henidak (KAL)" userId="afa32885-6881-4d74-93e5-2f713e8c2558" providerId="ADAL" clId="{66D20BE2-380F-4949-A0BC-F4C68520746D}" dt="2022-03-30T17:01:33.734" v="67"/>
        <pc:sldMkLst>
          <pc:docMk/>
          <pc:sldMk cId="1213641782" sldId="273"/>
        </pc:sldMkLst>
      </pc:sldChg>
      <pc:sldChg chg="del">
        <pc:chgData name="Khaled Henidak (KAL)" userId="afa32885-6881-4d74-93e5-2f713e8c2558" providerId="ADAL" clId="{66D20BE2-380F-4949-A0BC-F4C68520746D}" dt="2022-03-30T17:01:05.595" v="62" actId="2696"/>
        <pc:sldMkLst>
          <pc:docMk/>
          <pc:sldMk cId="3609115408" sldId="273"/>
        </pc:sldMkLst>
      </pc:sldChg>
      <pc:sldChg chg="add">
        <pc:chgData name="Khaled Henidak (KAL)" userId="afa32885-6881-4d74-93e5-2f713e8c2558" providerId="ADAL" clId="{66D20BE2-380F-4949-A0BC-F4C68520746D}" dt="2022-03-30T17:01:33.734" v="67"/>
        <pc:sldMkLst>
          <pc:docMk/>
          <pc:sldMk cId="582123963" sldId="274"/>
        </pc:sldMkLst>
      </pc:sldChg>
      <pc:sldChg chg="del">
        <pc:chgData name="Khaled Henidak (KAL)" userId="afa32885-6881-4d74-93e5-2f713e8c2558" providerId="ADAL" clId="{66D20BE2-380F-4949-A0BC-F4C68520746D}" dt="2022-03-30T17:01:05.595" v="62" actId="2696"/>
        <pc:sldMkLst>
          <pc:docMk/>
          <pc:sldMk cId="2926596687" sldId="274"/>
        </pc:sldMkLst>
      </pc:sldChg>
      <pc:sldChg chg="del">
        <pc:chgData name="Khaled Henidak (KAL)" userId="afa32885-6881-4d74-93e5-2f713e8c2558" providerId="ADAL" clId="{66D20BE2-380F-4949-A0BC-F4C68520746D}" dt="2022-03-30T17:01:05.595" v="62" actId="2696"/>
        <pc:sldMkLst>
          <pc:docMk/>
          <pc:sldMk cId="1163484905" sldId="275"/>
        </pc:sldMkLst>
      </pc:sldChg>
      <pc:sldChg chg="add">
        <pc:chgData name="Khaled Henidak (KAL)" userId="afa32885-6881-4d74-93e5-2f713e8c2558" providerId="ADAL" clId="{66D20BE2-380F-4949-A0BC-F4C68520746D}" dt="2022-03-30T17:01:33.734" v="67"/>
        <pc:sldMkLst>
          <pc:docMk/>
          <pc:sldMk cId="3685270210" sldId="275"/>
        </pc:sldMkLst>
      </pc:sldChg>
      <pc:sldChg chg="del">
        <pc:chgData name="Khaled Henidak (KAL)" userId="afa32885-6881-4d74-93e5-2f713e8c2558" providerId="ADAL" clId="{66D20BE2-380F-4949-A0BC-F4C68520746D}" dt="2022-03-30T17:01:05.595" v="62" actId="2696"/>
        <pc:sldMkLst>
          <pc:docMk/>
          <pc:sldMk cId="327271358" sldId="277"/>
        </pc:sldMkLst>
      </pc:sldChg>
      <pc:sldChg chg="add">
        <pc:chgData name="Khaled Henidak (KAL)" userId="afa32885-6881-4d74-93e5-2f713e8c2558" providerId="ADAL" clId="{66D20BE2-380F-4949-A0BC-F4C68520746D}" dt="2022-03-30T17:01:33.734" v="67"/>
        <pc:sldMkLst>
          <pc:docMk/>
          <pc:sldMk cId="1705073164" sldId="277"/>
        </pc:sldMkLst>
      </pc:sldChg>
      <pc:sldChg chg="add">
        <pc:chgData name="Khaled Henidak (KAL)" userId="afa32885-6881-4d74-93e5-2f713e8c2558" providerId="ADAL" clId="{66D20BE2-380F-4949-A0BC-F4C68520746D}" dt="2022-03-30T17:01:33.734" v="67"/>
        <pc:sldMkLst>
          <pc:docMk/>
          <pc:sldMk cId="1132483237" sldId="278"/>
        </pc:sldMkLst>
      </pc:sldChg>
      <pc:sldChg chg="del">
        <pc:chgData name="Khaled Henidak (KAL)" userId="afa32885-6881-4d74-93e5-2f713e8c2558" providerId="ADAL" clId="{66D20BE2-380F-4949-A0BC-F4C68520746D}" dt="2022-03-30T17:01:05.595" v="62" actId="2696"/>
        <pc:sldMkLst>
          <pc:docMk/>
          <pc:sldMk cId="4137059813" sldId="278"/>
        </pc:sldMkLst>
      </pc:sldChg>
      <pc:sldChg chg="addSp delSp">
        <pc:chgData name="Khaled Henidak (KAL)" userId="afa32885-6881-4d74-93e5-2f713e8c2558" providerId="ADAL" clId="{66D20BE2-380F-4949-A0BC-F4C68520746D}" dt="2022-03-30T16:58:37.272" v="1"/>
        <pc:sldMkLst>
          <pc:docMk/>
          <pc:sldMk cId="1487896598" sldId="281"/>
        </pc:sldMkLst>
        <pc:picChg chg="add del">
          <ac:chgData name="Khaled Henidak (KAL)" userId="afa32885-6881-4d74-93e5-2f713e8c2558" providerId="ADAL" clId="{66D20BE2-380F-4949-A0BC-F4C68520746D}" dt="2022-03-30T16:58:37.272" v="1"/>
          <ac:picMkLst>
            <pc:docMk/>
            <pc:sldMk cId="1487896598" sldId="281"/>
            <ac:picMk id="2" creationId="{E55175B9-BAE4-5CDF-D540-36C69E6F007A}"/>
          </ac:picMkLst>
        </pc:picChg>
      </pc:sldChg>
      <pc:sldChg chg="ord">
        <pc:chgData name="Khaled Henidak (KAL)" userId="afa32885-6881-4d74-93e5-2f713e8c2558" providerId="ADAL" clId="{66D20BE2-380F-4949-A0BC-F4C68520746D}" dt="2022-03-30T17:02:28.313" v="68" actId="20578"/>
        <pc:sldMkLst>
          <pc:docMk/>
          <pc:sldMk cId="3494308987" sldId="285"/>
        </pc:sldMkLst>
      </pc:sldChg>
      <pc:sldChg chg="ord">
        <pc:chgData name="Khaled Henidak (KAL)" userId="afa32885-6881-4d74-93e5-2f713e8c2558" providerId="ADAL" clId="{66D20BE2-380F-4949-A0BC-F4C68520746D}" dt="2022-03-30T17:04:57.067" v="71" actId="20578"/>
        <pc:sldMkLst>
          <pc:docMk/>
          <pc:sldMk cId="170944192" sldId="293"/>
        </pc:sldMkLst>
      </pc:sldChg>
      <pc:sldChg chg="addSp delSp modSp new mod">
        <pc:chgData name="Khaled Henidak (KAL)" userId="afa32885-6881-4d74-93e5-2f713e8c2558" providerId="ADAL" clId="{66D20BE2-380F-4949-A0BC-F4C68520746D}" dt="2022-03-30T17:00:40.680" v="61" actId="20577"/>
        <pc:sldMkLst>
          <pc:docMk/>
          <pc:sldMk cId="2126579286" sldId="297"/>
        </pc:sldMkLst>
        <pc:spChg chg="del">
          <ac:chgData name="Khaled Henidak (KAL)" userId="afa32885-6881-4d74-93e5-2f713e8c2558" providerId="ADAL" clId="{66D20BE2-380F-4949-A0BC-F4C68520746D}" dt="2022-03-30T16:59:13.551" v="4" actId="478"/>
          <ac:spMkLst>
            <pc:docMk/>
            <pc:sldMk cId="2126579286" sldId="297"/>
            <ac:spMk id="2" creationId="{12F68C08-ED31-85E5-65D1-A3F03D59DDF0}"/>
          </ac:spMkLst>
        </pc:spChg>
        <pc:spChg chg="del">
          <ac:chgData name="Khaled Henidak (KAL)" userId="afa32885-6881-4d74-93e5-2f713e8c2558" providerId="ADAL" clId="{66D20BE2-380F-4949-A0BC-F4C68520746D}" dt="2022-03-30T16:59:13.551" v="4" actId="478"/>
          <ac:spMkLst>
            <pc:docMk/>
            <pc:sldMk cId="2126579286" sldId="297"/>
            <ac:spMk id="3" creationId="{4C2BAA24-F2D9-CC52-DDF1-3F8D05C9523B}"/>
          </ac:spMkLst>
        </pc:spChg>
        <pc:spChg chg="add del mod">
          <ac:chgData name="Khaled Henidak (KAL)" userId="afa32885-6881-4d74-93e5-2f713e8c2558" providerId="ADAL" clId="{66D20BE2-380F-4949-A0BC-F4C68520746D}" dt="2022-03-30T16:59:13.551" v="4" actId="478"/>
          <ac:spMkLst>
            <pc:docMk/>
            <pc:sldMk cId="2126579286" sldId="297"/>
            <ac:spMk id="4" creationId="{B5B5830A-F289-9A69-FC9F-B5C2A9AF310A}"/>
          </ac:spMkLst>
        </pc:spChg>
        <pc:spChg chg="add mod">
          <ac:chgData name="Khaled Henidak (KAL)" userId="afa32885-6881-4d74-93e5-2f713e8c2558" providerId="ADAL" clId="{66D20BE2-380F-4949-A0BC-F4C68520746D}" dt="2022-03-30T16:59:14.358" v="5"/>
          <ac:spMkLst>
            <pc:docMk/>
            <pc:sldMk cId="2126579286" sldId="297"/>
            <ac:spMk id="5" creationId="{B802B3F6-36CA-4D1D-B668-332D851ECD3F}"/>
          </ac:spMkLst>
        </pc:spChg>
        <pc:spChg chg="add mod">
          <ac:chgData name="Khaled Henidak (KAL)" userId="afa32885-6881-4d74-93e5-2f713e8c2558" providerId="ADAL" clId="{66D20BE2-380F-4949-A0BC-F4C68520746D}" dt="2022-03-30T17:00:40.680" v="61" actId="20577"/>
          <ac:spMkLst>
            <pc:docMk/>
            <pc:sldMk cId="2126579286" sldId="297"/>
            <ac:spMk id="6" creationId="{90444448-C77D-442E-9141-1A6898398A36}"/>
          </ac:spMkLst>
        </pc:spChg>
        <pc:spChg chg="add mod">
          <ac:chgData name="Khaled Henidak (KAL)" userId="afa32885-6881-4d74-93e5-2f713e8c2558" providerId="ADAL" clId="{66D20BE2-380F-4949-A0BC-F4C68520746D}" dt="2022-03-30T16:59:14.358" v="5"/>
          <ac:spMkLst>
            <pc:docMk/>
            <pc:sldMk cId="2126579286" sldId="297"/>
            <ac:spMk id="7" creationId="{DE9EE0D3-130E-41FF-A70A-EF5B6CDF793A}"/>
          </ac:spMkLst>
        </pc:spChg>
      </pc:sldChg>
    </pc:docChg>
  </pc:docChgLst>
  <pc:docChgLst>
    <pc:chgData name="Khaled Henidak (KAL)" userId="afa32885-6881-4d74-93e5-2f713e8c2558" providerId="ADAL" clId="{3C5E35F1-4D82-DC42-AD09-1BC7D78A6585}"/>
    <pc:docChg chg="undo custSel addSld delSld modSld addSection modSection">
      <pc:chgData name="Khaled Henidak (KAL)" userId="afa32885-6881-4d74-93e5-2f713e8c2558" providerId="ADAL" clId="{3C5E35F1-4D82-DC42-AD09-1BC7D78A6585}" dt="2022-03-23T21:18:52.674" v="7021" actId="20577"/>
      <pc:docMkLst>
        <pc:docMk/>
      </pc:docMkLst>
      <pc:sldChg chg="addSp delSp del">
        <pc:chgData name="Khaled Henidak (KAL)" userId="afa32885-6881-4d74-93e5-2f713e8c2558" providerId="ADAL" clId="{3C5E35F1-4D82-DC42-AD09-1BC7D78A6585}" dt="2022-03-23T16:26:42.692" v="49" actId="2696"/>
        <pc:sldMkLst>
          <pc:docMk/>
          <pc:sldMk cId="68340612" sldId="256"/>
        </pc:sldMkLst>
        <pc:picChg chg="add del">
          <ac:chgData name="Khaled Henidak (KAL)" userId="afa32885-6881-4d74-93e5-2f713e8c2558" providerId="ADAL" clId="{3C5E35F1-4D82-DC42-AD09-1BC7D78A6585}" dt="2022-03-23T16:24:36.135" v="1"/>
          <ac:picMkLst>
            <pc:docMk/>
            <pc:sldMk cId="68340612" sldId="256"/>
            <ac:picMk id="4" creationId="{9BA9E566-F1FC-E079-404E-6FF863CD3090}"/>
          </ac:picMkLst>
        </pc:picChg>
        <pc:picChg chg="add del">
          <ac:chgData name="Khaled Henidak (KAL)" userId="afa32885-6881-4d74-93e5-2f713e8c2558" providerId="ADAL" clId="{3C5E35F1-4D82-DC42-AD09-1BC7D78A6585}" dt="2022-03-23T16:24:51.387" v="3"/>
          <ac:picMkLst>
            <pc:docMk/>
            <pc:sldMk cId="68340612" sldId="256"/>
            <ac:picMk id="5" creationId="{AD11B1DF-34D4-0777-E272-55EC6B787468}"/>
          </ac:picMkLst>
        </pc:picChg>
        <pc:picChg chg="add del">
          <ac:chgData name="Khaled Henidak (KAL)" userId="afa32885-6881-4d74-93e5-2f713e8c2558" providerId="ADAL" clId="{3C5E35F1-4D82-DC42-AD09-1BC7D78A6585}" dt="2022-03-23T16:25:02.098" v="5"/>
          <ac:picMkLst>
            <pc:docMk/>
            <pc:sldMk cId="68340612" sldId="256"/>
            <ac:picMk id="6" creationId="{E03AB19F-77FD-0CC3-22BC-ABF169A9C529}"/>
          </ac:picMkLst>
        </pc:picChg>
      </pc:sldChg>
      <pc:sldChg chg="addSp delSp del">
        <pc:chgData name="Khaled Henidak (KAL)" userId="afa32885-6881-4d74-93e5-2f713e8c2558" providerId="ADAL" clId="{3C5E35F1-4D82-DC42-AD09-1BC7D78A6585}" dt="2022-03-23T21:09:05.150" v="6900" actId="2696"/>
        <pc:sldMkLst>
          <pc:docMk/>
          <pc:sldMk cId="2078626000" sldId="257"/>
        </pc:sldMkLst>
        <pc:picChg chg="add del">
          <ac:chgData name="Khaled Henidak (KAL)" userId="afa32885-6881-4d74-93e5-2f713e8c2558" providerId="ADAL" clId="{3C5E35F1-4D82-DC42-AD09-1BC7D78A6585}" dt="2022-03-23T16:25:38.297" v="7"/>
          <ac:picMkLst>
            <pc:docMk/>
            <pc:sldMk cId="2078626000" sldId="257"/>
            <ac:picMk id="2" creationId="{8752712A-AC26-73C0-7B7A-81C1ED855867}"/>
          </ac:picMkLst>
        </pc:picChg>
      </pc:sldChg>
      <pc:sldChg chg="modSp mod">
        <pc:chgData name="Khaled Henidak (KAL)" userId="afa32885-6881-4d74-93e5-2f713e8c2558" providerId="ADAL" clId="{3C5E35F1-4D82-DC42-AD09-1BC7D78A6585}" dt="2022-03-23T21:10:36.412" v="6923" actId="20577"/>
        <pc:sldMkLst>
          <pc:docMk/>
          <pc:sldMk cId="3467266557" sldId="263"/>
        </pc:sldMkLst>
        <pc:spChg chg="mod">
          <ac:chgData name="Khaled Henidak (KAL)" userId="afa32885-6881-4d74-93e5-2f713e8c2558" providerId="ADAL" clId="{3C5E35F1-4D82-DC42-AD09-1BC7D78A6585}" dt="2022-03-23T21:10:36.412" v="6923" actId="20577"/>
          <ac:spMkLst>
            <pc:docMk/>
            <pc:sldMk cId="3467266557" sldId="263"/>
            <ac:spMk id="3" creationId="{A0DD9A42-7E15-2644-869E-DCA0D517C8FC}"/>
          </ac:spMkLst>
        </pc:spChg>
      </pc:sldChg>
      <pc:sldChg chg="modSp mod">
        <pc:chgData name="Khaled Henidak (KAL)" userId="afa32885-6881-4d74-93e5-2f713e8c2558" providerId="ADAL" clId="{3C5E35F1-4D82-DC42-AD09-1BC7D78A6585}" dt="2022-03-23T21:10:49.585" v="6926" actId="20577"/>
        <pc:sldMkLst>
          <pc:docMk/>
          <pc:sldMk cId="2093552825" sldId="267"/>
        </pc:sldMkLst>
        <pc:spChg chg="mod">
          <ac:chgData name="Khaled Henidak (KAL)" userId="afa32885-6881-4d74-93e5-2f713e8c2558" providerId="ADAL" clId="{3C5E35F1-4D82-DC42-AD09-1BC7D78A6585}" dt="2022-03-23T21:10:49.585" v="6926" actId="20577"/>
          <ac:spMkLst>
            <pc:docMk/>
            <pc:sldMk cId="2093552825" sldId="267"/>
            <ac:spMk id="2" creationId="{3291CD6F-64BF-0244-8302-AD332460F17D}"/>
          </ac:spMkLst>
        </pc:spChg>
      </pc:sldChg>
      <pc:sldChg chg="addSp delSp modSp new mod">
        <pc:chgData name="Khaled Henidak (KAL)" userId="afa32885-6881-4d74-93e5-2f713e8c2558" providerId="ADAL" clId="{3C5E35F1-4D82-DC42-AD09-1BC7D78A6585}" dt="2022-03-23T16:26:32.184" v="48" actId="14100"/>
        <pc:sldMkLst>
          <pc:docMk/>
          <pc:sldMk cId="1487896598" sldId="281"/>
        </pc:sldMkLst>
        <pc:spChg chg="del">
          <ac:chgData name="Khaled Henidak (KAL)" userId="afa32885-6881-4d74-93e5-2f713e8c2558" providerId="ADAL" clId="{3C5E35F1-4D82-DC42-AD09-1BC7D78A6585}" dt="2022-03-23T16:25:53.477" v="9" actId="478"/>
          <ac:spMkLst>
            <pc:docMk/>
            <pc:sldMk cId="1487896598" sldId="281"/>
            <ac:spMk id="2" creationId="{49784EE9-9210-2CD0-2629-01D5B5F29081}"/>
          </ac:spMkLst>
        </pc:spChg>
        <pc:spChg chg="del">
          <ac:chgData name="Khaled Henidak (KAL)" userId="afa32885-6881-4d74-93e5-2f713e8c2558" providerId="ADAL" clId="{3C5E35F1-4D82-DC42-AD09-1BC7D78A6585}" dt="2022-03-23T16:25:53.477" v="9" actId="478"/>
          <ac:spMkLst>
            <pc:docMk/>
            <pc:sldMk cId="1487896598" sldId="281"/>
            <ac:spMk id="3" creationId="{D9B7533A-34C2-08F2-7039-D952B565229A}"/>
          </ac:spMkLst>
        </pc:spChg>
        <pc:spChg chg="add mod">
          <ac:chgData name="Khaled Henidak (KAL)" userId="afa32885-6881-4d74-93e5-2f713e8c2558" providerId="ADAL" clId="{3C5E35F1-4D82-DC42-AD09-1BC7D78A6585}" dt="2022-03-23T16:25:54.055" v="10"/>
          <ac:spMkLst>
            <pc:docMk/>
            <pc:sldMk cId="1487896598" sldId="281"/>
            <ac:spMk id="4" creationId="{019CB108-0B84-0561-BD67-DA74D5A28587}"/>
          </ac:spMkLst>
        </pc:spChg>
        <pc:spChg chg="add mod">
          <ac:chgData name="Khaled Henidak (KAL)" userId="afa32885-6881-4d74-93e5-2f713e8c2558" providerId="ADAL" clId="{3C5E35F1-4D82-DC42-AD09-1BC7D78A6585}" dt="2022-03-23T16:25:54.563" v="11" actId="27636"/>
          <ac:spMkLst>
            <pc:docMk/>
            <pc:sldMk cId="1487896598" sldId="281"/>
            <ac:spMk id="5" creationId="{1C154435-9BAD-5450-FBFA-D6E394011C0D}"/>
          </ac:spMkLst>
        </pc:spChg>
        <pc:spChg chg="add mod">
          <ac:chgData name="Khaled Henidak (KAL)" userId="afa32885-6881-4d74-93e5-2f713e8c2558" providerId="ADAL" clId="{3C5E35F1-4D82-DC42-AD09-1BC7D78A6585}" dt="2022-03-23T16:25:54.055" v="10"/>
          <ac:spMkLst>
            <pc:docMk/>
            <pc:sldMk cId="1487896598" sldId="281"/>
            <ac:spMk id="6" creationId="{5AC3BD11-5CE3-CEB0-F5D4-10083FA1D57A}"/>
          </ac:spMkLst>
        </pc:spChg>
        <pc:spChg chg="add mod">
          <ac:chgData name="Khaled Henidak (KAL)" userId="afa32885-6881-4d74-93e5-2f713e8c2558" providerId="ADAL" clId="{3C5E35F1-4D82-DC42-AD09-1BC7D78A6585}" dt="2022-03-23T16:25:54.055" v="10"/>
          <ac:spMkLst>
            <pc:docMk/>
            <pc:sldMk cId="1487896598" sldId="281"/>
            <ac:spMk id="7" creationId="{150271A9-9B37-4AAB-CEE8-DEBCC76AF43F}"/>
          </ac:spMkLst>
        </pc:spChg>
        <pc:spChg chg="add mod">
          <ac:chgData name="Khaled Henidak (KAL)" userId="afa32885-6881-4d74-93e5-2f713e8c2558" providerId="ADAL" clId="{3C5E35F1-4D82-DC42-AD09-1BC7D78A6585}" dt="2022-03-23T16:25:54.055" v="10"/>
          <ac:spMkLst>
            <pc:docMk/>
            <pc:sldMk cId="1487896598" sldId="281"/>
            <ac:spMk id="8" creationId="{B53C5EFB-335E-5D0E-AA8E-1AD5A9AF4585}"/>
          </ac:spMkLst>
        </pc:spChg>
        <pc:spChg chg="add mod">
          <ac:chgData name="Khaled Henidak (KAL)" userId="afa32885-6881-4d74-93e5-2f713e8c2558" providerId="ADAL" clId="{3C5E35F1-4D82-DC42-AD09-1BC7D78A6585}" dt="2022-03-23T16:25:59.388" v="12" actId="767"/>
          <ac:spMkLst>
            <pc:docMk/>
            <pc:sldMk cId="1487896598" sldId="281"/>
            <ac:spMk id="11" creationId="{693F7E4B-C21D-66F5-4A3F-8505BC1505AF}"/>
          </ac:spMkLst>
        </pc:spChg>
        <pc:spChg chg="add mod">
          <ac:chgData name="Khaled Henidak (KAL)" userId="afa32885-6881-4d74-93e5-2f713e8c2558" providerId="ADAL" clId="{3C5E35F1-4D82-DC42-AD09-1BC7D78A6585}" dt="2022-03-23T16:26:32.184" v="48" actId="14100"/>
          <ac:spMkLst>
            <pc:docMk/>
            <pc:sldMk cId="1487896598" sldId="281"/>
            <ac:spMk id="12" creationId="{D6395284-5DB1-8F8D-63D4-290A3A687A22}"/>
          </ac:spMkLst>
        </pc:spChg>
        <pc:picChg chg="add mod">
          <ac:chgData name="Khaled Henidak (KAL)" userId="afa32885-6881-4d74-93e5-2f713e8c2558" providerId="ADAL" clId="{3C5E35F1-4D82-DC42-AD09-1BC7D78A6585}" dt="2022-03-23T16:25:54.055" v="10"/>
          <ac:picMkLst>
            <pc:docMk/>
            <pc:sldMk cId="1487896598" sldId="281"/>
            <ac:picMk id="9" creationId="{74BCEB77-BA74-5613-0751-5477D5ED6D10}"/>
          </ac:picMkLst>
        </pc:picChg>
        <pc:picChg chg="add mod">
          <ac:chgData name="Khaled Henidak (KAL)" userId="afa32885-6881-4d74-93e5-2f713e8c2558" providerId="ADAL" clId="{3C5E35F1-4D82-DC42-AD09-1BC7D78A6585}" dt="2022-03-23T16:25:54.055" v="10"/>
          <ac:picMkLst>
            <pc:docMk/>
            <pc:sldMk cId="1487896598" sldId="281"/>
            <ac:picMk id="10" creationId="{A8D9693B-211C-2E9E-3612-CCB1302FDBF1}"/>
          </ac:picMkLst>
        </pc:picChg>
      </pc:sldChg>
      <pc:sldChg chg="modSp new mod">
        <pc:chgData name="Khaled Henidak (KAL)" userId="afa32885-6881-4d74-93e5-2f713e8c2558" providerId="ADAL" clId="{3C5E35F1-4D82-DC42-AD09-1BC7D78A6585}" dt="2022-03-23T21:11:56.095" v="6949" actId="113"/>
        <pc:sldMkLst>
          <pc:docMk/>
          <pc:sldMk cId="4179513094" sldId="282"/>
        </pc:sldMkLst>
        <pc:spChg chg="mod">
          <ac:chgData name="Khaled Henidak (KAL)" userId="afa32885-6881-4d74-93e5-2f713e8c2558" providerId="ADAL" clId="{3C5E35F1-4D82-DC42-AD09-1BC7D78A6585}" dt="2022-03-23T16:30:20.614" v="419" actId="20577"/>
          <ac:spMkLst>
            <pc:docMk/>
            <pc:sldMk cId="4179513094" sldId="282"/>
            <ac:spMk id="2" creationId="{2754BDE0-2F63-F6E4-3675-F2737C3E7F32}"/>
          </ac:spMkLst>
        </pc:spChg>
        <pc:spChg chg="mod">
          <ac:chgData name="Khaled Henidak (KAL)" userId="afa32885-6881-4d74-93e5-2f713e8c2558" providerId="ADAL" clId="{3C5E35F1-4D82-DC42-AD09-1BC7D78A6585}" dt="2022-03-23T21:11:56.095" v="6949" actId="113"/>
          <ac:spMkLst>
            <pc:docMk/>
            <pc:sldMk cId="4179513094" sldId="282"/>
            <ac:spMk id="3" creationId="{F1DB8429-F16D-06C4-BBF2-193162D66F30}"/>
          </ac:spMkLst>
        </pc:spChg>
      </pc:sldChg>
      <pc:sldChg chg="new del">
        <pc:chgData name="Khaled Henidak (KAL)" userId="afa32885-6881-4d74-93e5-2f713e8c2558" providerId="ADAL" clId="{3C5E35F1-4D82-DC42-AD09-1BC7D78A6585}" dt="2022-03-23T16:27:01.211" v="52" actId="680"/>
        <pc:sldMkLst>
          <pc:docMk/>
          <pc:sldMk cId="2177022398" sldId="283"/>
        </pc:sldMkLst>
      </pc:sldChg>
      <pc:sldChg chg="addSp modSp new mod">
        <pc:chgData name="Khaled Henidak (KAL)" userId="afa32885-6881-4d74-93e5-2f713e8c2558" providerId="ADAL" clId="{3C5E35F1-4D82-DC42-AD09-1BC7D78A6585}" dt="2022-03-23T20:46:49.226" v="5994" actId="20577"/>
        <pc:sldMkLst>
          <pc:docMk/>
          <pc:sldMk cId="2663592040" sldId="283"/>
        </pc:sldMkLst>
        <pc:spChg chg="mod">
          <ac:chgData name="Khaled Henidak (KAL)" userId="afa32885-6881-4d74-93e5-2f713e8c2558" providerId="ADAL" clId="{3C5E35F1-4D82-DC42-AD09-1BC7D78A6585}" dt="2022-03-23T20:44:07.150" v="5505" actId="1076"/>
          <ac:spMkLst>
            <pc:docMk/>
            <pc:sldMk cId="2663592040" sldId="283"/>
            <ac:spMk id="2" creationId="{C4B25160-ABCA-F417-B7AC-0788794BB4B9}"/>
          </ac:spMkLst>
        </pc:spChg>
        <pc:spChg chg="mod">
          <ac:chgData name="Khaled Henidak (KAL)" userId="afa32885-6881-4d74-93e5-2f713e8c2558" providerId="ADAL" clId="{3C5E35F1-4D82-DC42-AD09-1BC7D78A6585}" dt="2022-03-23T20:46:49.226" v="5994" actId="20577"/>
          <ac:spMkLst>
            <pc:docMk/>
            <pc:sldMk cId="2663592040" sldId="283"/>
            <ac:spMk id="3" creationId="{66E3D730-5BA7-43E0-EEC2-CFA43234E424}"/>
          </ac:spMkLst>
        </pc:spChg>
        <pc:spChg chg="add mod">
          <ac:chgData name="Khaled Henidak (KAL)" userId="afa32885-6881-4d74-93e5-2f713e8c2558" providerId="ADAL" clId="{3C5E35F1-4D82-DC42-AD09-1BC7D78A6585}" dt="2022-03-23T16:38:31.078" v="1269"/>
          <ac:spMkLst>
            <pc:docMk/>
            <pc:sldMk cId="2663592040" sldId="283"/>
            <ac:spMk id="4" creationId="{CDA1A2E9-63FE-408D-A803-8E306ECAB4B3}"/>
          </ac:spMkLst>
        </pc:spChg>
        <pc:spChg chg="add mod">
          <ac:chgData name="Khaled Henidak (KAL)" userId="afa32885-6881-4d74-93e5-2f713e8c2558" providerId="ADAL" clId="{3C5E35F1-4D82-DC42-AD09-1BC7D78A6585}" dt="2022-03-23T16:38:31.078" v="1269"/>
          <ac:spMkLst>
            <pc:docMk/>
            <pc:sldMk cId="2663592040" sldId="283"/>
            <ac:spMk id="5" creationId="{FD186F10-C03F-4745-8C4B-D20C4DAB4CBB}"/>
          </ac:spMkLst>
        </pc:spChg>
        <pc:spChg chg="add mod">
          <ac:chgData name="Khaled Henidak (KAL)" userId="afa32885-6881-4d74-93e5-2f713e8c2558" providerId="ADAL" clId="{3C5E35F1-4D82-DC42-AD09-1BC7D78A6585}" dt="2022-03-23T16:38:31.078" v="1269"/>
          <ac:spMkLst>
            <pc:docMk/>
            <pc:sldMk cId="2663592040" sldId="283"/>
            <ac:spMk id="6" creationId="{1A882A9F-F4E9-4E23-8F0B-20B5DF42EAA9}"/>
          </ac:spMkLst>
        </pc:spChg>
        <pc:spChg chg="add mod">
          <ac:chgData name="Khaled Henidak (KAL)" userId="afa32885-6881-4d74-93e5-2f713e8c2558" providerId="ADAL" clId="{3C5E35F1-4D82-DC42-AD09-1BC7D78A6585}" dt="2022-03-23T16:38:31.078" v="1269"/>
          <ac:spMkLst>
            <pc:docMk/>
            <pc:sldMk cId="2663592040" sldId="283"/>
            <ac:spMk id="7" creationId="{FBE9F90C-C163-435B-9A68-D15C92D1CF2B}"/>
          </ac:spMkLst>
        </pc:spChg>
        <pc:spChg chg="add mod">
          <ac:chgData name="Khaled Henidak (KAL)" userId="afa32885-6881-4d74-93e5-2f713e8c2558" providerId="ADAL" clId="{3C5E35F1-4D82-DC42-AD09-1BC7D78A6585}" dt="2022-03-23T16:38:31.078" v="1269"/>
          <ac:spMkLst>
            <pc:docMk/>
            <pc:sldMk cId="2663592040" sldId="283"/>
            <ac:spMk id="8" creationId="{521256BC-9C49-4594-B968-77A3737F2D91}"/>
          </ac:spMkLst>
        </pc:spChg>
        <pc:spChg chg="add mod">
          <ac:chgData name="Khaled Henidak (KAL)" userId="afa32885-6881-4d74-93e5-2f713e8c2558" providerId="ADAL" clId="{3C5E35F1-4D82-DC42-AD09-1BC7D78A6585}" dt="2022-03-23T16:38:31.078" v="1269"/>
          <ac:spMkLst>
            <pc:docMk/>
            <pc:sldMk cId="2663592040" sldId="283"/>
            <ac:spMk id="9" creationId="{42280AB2-77A5-4CB7-AF7D-1795CA8DC7BC}"/>
          </ac:spMkLst>
        </pc:spChg>
        <pc:picChg chg="add mod">
          <ac:chgData name="Khaled Henidak (KAL)" userId="afa32885-6881-4d74-93e5-2f713e8c2558" providerId="ADAL" clId="{3C5E35F1-4D82-DC42-AD09-1BC7D78A6585}" dt="2022-03-23T16:38:31.078" v="1269"/>
          <ac:picMkLst>
            <pc:docMk/>
            <pc:sldMk cId="2663592040" sldId="283"/>
            <ac:picMk id="10" creationId="{3CCF7132-CFFD-F549-B229-D900B4FF8698}"/>
          </ac:picMkLst>
        </pc:picChg>
        <pc:picChg chg="add mod">
          <ac:chgData name="Khaled Henidak (KAL)" userId="afa32885-6881-4d74-93e5-2f713e8c2558" providerId="ADAL" clId="{3C5E35F1-4D82-DC42-AD09-1BC7D78A6585}" dt="2022-03-23T16:38:31.078" v="1269"/>
          <ac:picMkLst>
            <pc:docMk/>
            <pc:sldMk cId="2663592040" sldId="283"/>
            <ac:picMk id="11" creationId="{BBFA5986-05FC-185B-F7AA-7C4C8BA3F4AD}"/>
          </ac:picMkLst>
        </pc:picChg>
      </pc:sldChg>
      <pc:sldChg chg="addSp delSp modSp new mod">
        <pc:chgData name="Khaled Henidak (KAL)" userId="afa32885-6881-4d74-93e5-2f713e8c2558" providerId="ADAL" clId="{3C5E35F1-4D82-DC42-AD09-1BC7D78A6585}" dt="2022-03-23T21:18:52.674" v="7021" actId="20577"/>
        <pc:sldMkLst>
          <pc:docMk/>
          <pc:sldMk cId="1574063623" sldId="284"/>
        </pc:sldMkLst>
        <pc:spChg chg="mod">
          <ac:chgData name="Khaled Henidak (KAL)" userId="afa32885-6881-4d74-93e5-2f713e8c2558" providerId="ADAL" clId="{3C5E35F1-4D82-DC42-AD09-1BC7D78A6585}" dt="2022-03-23T21:18:52.674" v="7021" actId="20577"/>
          <ac:spMkLst>
            <pc:docMk/>
            <pc:sldMk cId="1574063623" sldId="284"/>
            <ac:spMk id="2" creationId="{EBFCCE6A-EF0A-0355-1A37-C0C3E5E6C89D}"/>
          </ac:spMkLst>
        </pc:spChg>
        <pc:spChg chg="del mod">
          <ac:chgData name="Khaled Henidak (KAL)" userId="afa32885-6881-4d74-93e5-2f713e8c2558" providerId="ADAL" clId="{3C5E35F1-4D82-DC42-AD09-1BC7D78A6585}" dt="2022-03-23T16:57:35.594" v="1761" actId="3680"/>
          <ac:spMkLst>
            <pc:docMk/>
            <pc:sldMk cId="1574063623" sldId="284"/>
            <ac:spMk id="3" creationId="{13780171-E5D3-1AE5-7FC5-7855ADB10E71}"/>
          </ac:spMkLst>
        </pc:spChg>
        <pc:graphicFrameChg chg="add mod ord modGraphic">
          <ac:chgData name="Khaled Henidak (KAL)" userId="afa32885-6881-4d74-93e5-2f713e8c2558" providerId="ADAL" clId="{3C5E35F1-4D82-DC42-AD09-1BC7D78A6585}" dt="2022-03-23T21:14:49.562" v="7017" actId="14734"/>
          <ac:graphicFrameMkLst>
            <pc:docMk/>
            <pc:sldMk cId="1574063623" sldId="284"/>
            <ac:graphicFrameMk id="4" creationId="{A714DF86-9D2F-FA15-AA58-DAE4F1C37C8F}"/>
          </ac:graphicFrameMkLst>
        </pc:graphicFrameChg>
      </pc:sldChg>
      <pc:sldChg chg="addSp delSp modSp new mod modClrScheme chgLayout">
        <pc:chgData name="Khaled Henidak (KAL)" userId="afa32885-6881-4d74-93e5-2f713e8c2558" providerId="ADAL" clId="{3C5E35F1-4D82-DC42-AD09-1BC7D78A6585}" dt="2022-03-23T16:56:05.239" v="1754" actId="20577"/>
        <pc:sldMkLst>
          <pc:docMk/>
          <pc:sldMk cId="3494308987" sldId="285"/>
        </pc:sldMkLst>
        <pc:spChg chg="del mod ord">
          <ac:chgData name="Khaled Henidak (KAL)" userId="afa32885-6881-4d74-93e5-2f713e8c2558" providerId="ADAL" clId="{3C5E35F1-4D82-DC42-AD09-1BC7D78A6585}" dt="2022-03-23T16:55:57.233" v="1709" actId="700"/>
          <ac:spMkLst>
            <pc:docMk/>
            <pc:sldMk cId="3494308987" sldId="285"/>
            <ac:spMk id="2" creationId="{DE202D83-76D0-B2C6-F413-931A6DEED485}"/>
          </ac:spMkLst>
        </pc:spChg>
        <pc:spChg chg="del mod ord">
          <ac:chgData name="Khaled Henidak (KAL)" userId="afa32885-6881-4d74-93e5-2f713e8c2558" providerId="ADAL" clId="{3C5E35F1-4D82-DC42-AD09-1BC7D78A6585}" dt="2022-03-23T16:55:57.233" v="1709" actId="700"/>
          <ac:spMkLst>
            <pc:docMk/>
            <pc:sldMk cId="3494308987" sldId="285"/>
            <ac:spMk id="3" creationId="{C4F2E89D-BE39-0C5C-BF6A-459036C2667F}"/>
          </ac:spMkLst>
        </pc:spChg>
        <pc:spChg chg="add mod ord">
          <ac:chgData name="Khaled Henidak (KAL)" userId="afa32885-6881-4d74-93e5-2f713e8c2558" providerId="ADAL" clId="{3C5E35F1-4D82-DC42-AD09-1BC7D78A6585}" dt="2022-03-23T16:56:05.239" v="1754" actId="20577"/>
          <ac:spMkLst>
            <pc:docMk/>
            <pc:sldMk cId="3494308987" sldId="285"/>
            <ac:spMk id="4" creationId="{1D486C84-AED4-8AD4-CE07-930068244C3A}"/>
          </ac:spMkLst>
        </pc:spChg>
        <pc:spChg chg="add mod ord">
          <ac:chgData name="Khaled Henidak (KAL)" userId="afa32885-6881-4d74-93e5-2f713e8c2558" providerId="ADAL" clId="{3C5E35F1-4D82-DC42-AD09-1BC7D78A6585}" dt="2022-03-23T16:55:57.233" v="1709" actId="700"/>
          <ac:spMkLst>
            <pc:docMk/>
            <pc:sldMk cId="3494308987" sldId="285"/>
            <ac:spMk id="5" creationId="{617A8F2A-BEB8-8459-F01E-8EC33971843D}"/>
          </ac:spMkLst>
        </pc:spChg>
      </pc:sldChg>
      <pc:sldChg chg="addSp delSp modSp add mod">
        <pc:chgData name="Khaled Henidak (KAL)" userId="afa32885-6881-4d74-93e5-2f713e8c2558" providerId="ADAL" clId="{3C5E35F1-4D82-DC42-AD09-1BC7D78A6585}" dt="2022-03-23T21:08:08.466" v="6898" actId="20577"/>
        <pc:sldMkLst>
          <pc:docMk/>
          <pc:sldMk cId="57102467" sldId="286"/>
        </pc:sldMkLst>
        <pc:spChg chg="mod">
          <ac:chgData name="Khaled Henidak (KAL)" userId="afa32885-6881-4d74-93e5-2f713e8c2558" providerId="ADAL" clId="{3C5E35F1-4D82-DC42-AD09-1BC7D78A6585}" dt="2022-03-23T21:06:52.064" v="6827" actId="20577"/>
          <ac:spMkLst>
            <pc:docMk/>
            <pc:sldMk cId="57102467" sldId="286"/>
            <ac:spMk id="2" creationId="{2754BDE0-2F63-F6E4-3675-F2737C3E7F32}"/>
          </ac:spMkLst>
        </pc:spChg>
        <pc:spChg chg="mod">
          <ac:chgData name="Khaled Henidak (KAL)" userId="afa32885-6881-4d74-93e5-2f713e8c2558" providerId="ADAL" clId="{3C5E35F1-4D82-DC42-AD09-1BC7D78A6585}" dt="2022-03-23T21:08:08.466" v="6898" actId="20577"/>
          <ac:spMkLst>
            <pc:docMk/>
            <pc:sldMk cId="57102467" sldId="286"/>
            <ac:spMk id="3" creationId="{F1DB8429-F16D-06C4-BBF2-193162D66F30}"/>
          </ac:spMkLst>
        </pc:spChg>
        <pc:spChg chg="add del">
          <ac:chgData name="Khaled Henidak (KAL)" userId="afa32885-6881-4d74-93e5-2f713e8c2558" providerId="ADAL" clId="{3C5E35F1-4D82-DC42-AD09-1BC7D78A6585}" dt="2022-03-23T18:37:38.540" v="2784" actId="22"/>
          <ac:spMkLst>
            <pc:docMk/>
            <pc:sldMk cId="57102467" sldId="286"/>
            <ac:spMk id="5" creationId="{A4595D9D-7614-4B27-1E31-C5A293E1A6DD}"/>
          </ac:spMkLst>
        </pc:spChg>
        <pc:spChg chg="add mod">
          <ac:chgData name="Khaled Henidak (KAL)" userId="afa32885-6881-4d74-93e5-2f713e8c2558" providerId="ADAL" clId="{3C5E35F1-4D82-DC42-AD09-1BC7D78A6585}" dt="2022-03-23T18:41:47.292" v="3407" actId="113"/>
          <ac:spMkLst>
            <pc:docMk/>
            <pc:sldMk cId="57102467" sldId="286"/>
            <ac:spMk id="6" creationId="{EBB52531-5228-81CF-2519-62FDEF0D1A09}"/>
          </ac:spMkLst>
        </pc:spChg>
        <pc:picChg chg="add mod">
          <ac:chgData name="Khaled Henidak (KAL)" userId="afa32885-6881-4d74-93e5-2f713e8c2558" providerId="ADAL" clId="{3C5E35F1-4D82-DC42-AD09-1BC7D78A6585}" dt="2022-03-23T18:37:55.074" v="2787" actId="1076"/>
          <ac:picMkLst>
            <pc:docMk/>
            <pc:sldMk cId="57102467" sldId="286"/>
            <ac:picMk id="1026" creationId="{FD414FD4-D1E5-2511-BFF9-955BFA29B1F7}"/>
          </ac:picMkLst>
        </pc:picChg>
      </pc:sldChg>
      <pc:sldChg chg="addSp modSp new mod">
        <pc:chgData name="Khaled Henidak (KAL)" userId="afa32885-6881-4d74-93e5-2f713e8c2558" providerId="ADAL" clId="{3C5E35F1-4D82-DC42-AD09-1BC7D78A6585}" dt="2022-03-23T21:08:15.606" v="6899" actId="313"/>
        <pc:sldMkLst>
          <pc:docMk/>
          <pc:sldMk cId="3223301606" sldId="287"/>
        </pc:sldMkLst>
        <pc:spChg chg="mod">
          <ac:chgData name="Khaled Henidak (KAL)" userId="afa32885-6881-4d74-93e5-2f713e8c2558" providerId="ADAL" clId="{3C5E35F1-4D82-DC42-AD09-1BC7D78A6585}" dt="2022-03-23T18:46:17.561" v="3478" actId="403"/>
          <ac:spMkLst>
            <pc:docMk/>
            <pc:sldMk cId="3223301606" sldId="287"/>
            <ac:spMk id="2" creationId="{4CC5F053-6AC1-141C-6AC5-2A2E31BA5926}"/>
          </ac:spMkLst>
        </pc:spChg>
        <pc:spChg chg="mod">
          <ac:chgData name="Khaled Henidak (KAL)" userId="afa32885-6881-4d74-93e5-2f713e8c2558" providerId="ADAL" clId="{3C5E35F1-4D82-DC42-AD09-1BC7D78A6585}" dt="2022-03-23T21:08:15.606" v="6899" actId="313"/>
          <ac:spMkLst>
            <pc:docMk/>
            <pc:sldMk cId="3223301606" sldId="287"/>
            <ac:spMk id="3" creationId="{20712181-98BA-2F07-687F-3A8DFE3644F8}"/>
          </ac:spMkLst>
        </pc:spChg>
        <pc:spChg chg="add mod">
          <ac:chgData name="Khaled Henidak (KAL)" userId="afa32885-6881-4d74-93e5-2f713e8c2558" providerId="ADAL" clId="{3C5E35F1-4D82-DC42-AD09-1BC7D78A6585}" dt="2022-03-23T18:46:06.298" v="3477" actId="767"/>
          <ac:spMkLst>
            <pc:docMk/>
            <pc:sldMk cId="3223301606" sldId="287"/>
            <ac:spMk id="4" creationId="{0A45B15C-F87A-F596-9096-DC9DECAFD0AD}"/>
          </ac:spMkLst>
        </pc:spChg>
      </pc:sldChg>
      <pc:sldChg chg="new del">
        <pc:chgData name="Khaled Henidak (KAL)" userId="afa32885-6881-4d74-93e5-2f713e8c2558" providerId="ADAL" clId="{3C5E35F1-4D82-DC42-AD09-1BC7D78A6585}" dt="2022-03-23T18:43:56.863" v="3443" actId="2696"/>
        <pc:sldMkLst>
          <pc:docMk/>
          <pc:sldMk cId="32448611" sldId="288"/>
        </pc:sldMkLst>
      </pc:sldChg>
      <pc:sldChg chg="new del">
        <pc:chgData name="Khaled Henidak (KAL)" userId="afa32885-6881-4d74-93e5-2f713e8c2558" providerId="ADAL" clId="{3C5E35F1-4D82-DC42-AD09-1BC7D78A6585}" dt="2022-03-23T19:46:37.747" v="4695" actId="2696"/>
        <pc:sldMkLst>
          <pc:docMk/>
          <pc:sldMk cId="979974963" sldId="288"/>
        </pc:sldMkLst>
      </pc:sldChg>
      <pc:sldChg chg="modSp add mod">
        <pc:chgData name="Khaled Henidak (KAL)" userId="afa32885-6881-4d74-93e5-2f713e8c2558" providerId="ADAL" clId="{3C5E35F1-4D82-DC42-AD09-1BC7D78A6585}" dt="2022-03-23T21:06:06.190" v="6795" actId="113"/>
        <pc:sldMkLst>
          <pc:docMk/>
          <pc:sldMk cId="3455888116" sldId="289"/>
        </pc:sldMkLst>
        <pc:spChg chg="mod">
          <ac:chgData name="Khaled Henidak (KAL)" userId="afa32885-6881-4d74-93e5-2f713e8c2558" providerId="ADAL" clId="{3C5E35F1-4D82-DC42-AD09-1BC7D78A6585}" dt="2022-03-23T20:22:11.592" v="5195" actId="20577"/>
          <ac:spMkLst>
            <pc:docMk/>
            <pc:sldMk cId="3455888116" sldId="289"/>
            <ac:spMk id="2" creationId="{4CC5F053-6AC1-141C-6AC5-2A2E31BA5926}"/>
          </ac:spMkLst>
        </pc:spChg>
        <pc:spChg chg="mod">
          <ac:chgData name="Khaled Henidak (KAL)" userId="afa32885-6881-4d74-93e5-2f713e8c2558" providerId="ADAL" clId="{3C5E35F1-4D82-DC42-AD09-1BC7D78A6585}" dt="2022-03-23T21:06:06.190" v="6795" actId="113"/>
          <ac:spMkLst>
            <pc:docMk/>
            <pc:sldMk cId="3455888116" sldId="289"/>
            <ac:spMk id="3" creationId="{20712181-98BA-2F07-687F-3A8DFE3644F8}"/>
          </ac:spMkLst>
        </pc:spChg>
      </pc:sldChg>
      <pc:sldChg chg="modSp add mod">
        <pc:chgData name="Khaled Henidak (KAL)" userId="afa32885-6881-4d74-93e5-2f713e8c2558" providerId="ADAL" clId="{3C5E35F1-4D82-DC42-AD09-1BC7D78A6585}" dt="2022-03-23T21:05:32.195" v="6791" actId="13926"/>
        <pc:sldMkLst>
          <pc:docMk/>
          <pc:sldMk cId="3055673276" sldId="290"/>
        </pc:sldMkLst>
        <pc:spChg chg="mod">
          <ac:chgData name="Khaled Henidak (KAL)" userId="afa32885-6881-4d74-93e5-2f713e8c2558" providerId="ADAL" clId="{3C5E35F1-4D82-DC42-AD09-1BC7D78A6585}" dt="2022-03-23T20:47:40.389" v="6008" actId="20577"/>
          <ac:spMkLst>
            <pc:docMk/>
            <pc:sldMk cId="3055673276" sldId="290"/>
            <ac:spMk id="2" creationId="{4CC5F053-6AC1-141C-6AC5-2A2E31BA5926}"/>
          </ac:spMkLst>
        </pc:spChg>
        <pc:spChg chg="mod">
          <ac:chgData name="Khaled Henidak (KAL)" userId="afa32885-6881-4d74-93e5-2f713e8c2558" providerId="ADAL" clId="{3C5E35F1-4D82-DC42-AD09-1BC7D78A6585}" dt="2022-03-23T21:05:32.195" v="6791" actId="13926"/>
          <ac:spMkLst>
            <pc:docMk/>
            <pc:sldMk cId="3055673276" sldId="290"/>
            <ac:spMk id="3" creationId="{20712181-98BA-2F07-687F-3A8DFE3644F8}"/>
          </ac:spMkLst>
        </pc:spChg>
      </pc:sldChg>
      <pc:sldChg chg="new del">
        <pc:chgData name="Khaled Henidak (KAL)" userId="afa32885-6881-4d74-93e5-2f713e8c2558" providerId="ADAL" clId="{3C5E35F1-4D82-DC42-AD09-1BC7D78A6585}" dt="2022-03-23T21:04:39.181" v="6772" actId="2696"/>
        <pc:sldMkLst>
          <pc:docMk/>
          <pc:sldMk cId="923478814" sldId="291"/>
        </pc:sldMkLst>
      </pc:sldChg>
      <pc:sldChg chg="modSp new mod">
        <pc:chgData name="Khaled Henidak (KAL)" userId="afa32885-6881-4d74-93e5-2f713e8c2558" providerId="ADAL" clId="{3C5E35F1-4D82-DC42-AD09-1BC7D78A6585}" dt="2022-03-23T21:00:18.813" v="6771" actId="20577"/>
        <pc:sldMkLst>
          <pc:docMk/>
          <pc:sldMk cId="1822934252" sldId="292"/>
        </pc:sldMkLst>
        <pc:spChg chg="mod">
          <ac:chgData name="Khaled Henidak (KAL)" userId="afa32885-6881-4d74-93e5-2f713e8c2558" providerId="ADAL" clId="{3C5E35F1-4D82-DC42-AD09-1BC7D78A6585}" dt="2022-03-23T21:00:18.813" v="6771" actId="20577"/>
          <ac:spMkLst>
            <pc:docMk/>
            <pc:sldMk cId="1822934252" sldId="292"/>
            <ac:spMk id="2" creationId="{0484BB8B-D3AF-2DAD-DB63-A1F4A9D3BFB3}"/>
          </ac:spMkLst>
        </pc:spChg>
      </pc:sldChg>
    </pc:docChg>
  </pc:docChgLst>
  <pc:docChgLst>
    <pc:chgData name="KY Srinivasan" userId="S::kys@microsoft.com::2e942d4f-4fbe-4d45-b491-9f653b9444fe" providerId="AD" clId="Web-{4AA2E558-2C78-F70B-6C1B-6996BCB22E9F}"/>
    <pc:docChg chg="modSld">
      <pc:chgData name="KY Srinivasan" userId="S::kys@microsoft.com::2e942d4f-4fbe-4d45-b491-9f653b9444fe" providerId="AD" clId="Web-{4AA2E558-2C78-F70B-6C1B-6996BCB22E9F}" dt="2022-03-30T19:22:53.884" v="152" actId="20577"/>
      <pc:docMkLst>
        <pc:docMk/>
      </pc:docMkLst>
      <pc:sldChg chg="modSp">
        <pc:chgData name="KY Srinivasan" userId="S::kys@microsoft.com::2e942d4f-4fbe-4d45-b491-9f653b9444fe" providerId="AD" clId="Web-{4AA2E558-2C78-F70B-6C1B-6996BCB22E9F}" dt="2022-03-30T19:22:53.884" v="152" actId="20577"/>
        <pc:sldMkLst>
          <pc:docMk/>
          <pc:sldMk cId="2126579286" sldId="297"/>
        </pc:sldMkLst>
        <pc:spChg chg="mod">
          <ac:chgData name="KY Srinivasan" userId="S::kys@microsoft.com::2e942d4f-4fbe-4d45-b491-9f653b9444fe" providerId="AD" clId="Web-{4AA2E558-2C78-F70B-6C1B-6996BCB22E9F}" dt="2022-03-30T19:22:53.884" v="152" actId="20577"/>
          <ac:spMkLst>
            <pc:docMk/>
            <pc:sldMk cId="2126579286" sldId="297"/>
            <ac:spMk id="7" creationId="{DE9EE0D3-130E-41FF-A70A-EF5B6CDF793A}"/>
          </ac:spMkLst>
        </pc:spChg>
      </pc:sldChg>
    </pc:docChg>
  </pc:docChgLst>
  <pc:docChgLst>
    <pc:chgData name="Chaitanya Lala" userId="S::chlala@microsoft.com::89dfe217-343a-476b-8424-87cfa1872296" providerId="AD" clId="Web-{21705303-3D64-C198-E603-DFFDCC043806}"/>
    <pc:docChg chg="mod">
      <pc:chgData name="Chaitanya Lala" userId="S::chlala@microsoft.com::89dfe217-343a-476b-8424-87cfa1872296" providerId="AD" clId="Web-{21705303-3D64-C198-E603-DFFDCC043806}" dt="2022-03-29T22:51:04.796" v="4"/>
      <pc:docMkLst>
        <pc:docMk/>
      </pc:docMkLst>
      <pc:sldChg chg="addCm">
        <pc:chgData name="Chaitanya Lala" userId="S::chlala@microsoft.com::89dfe217-343a-476b-8424-87cfa1872296" providerId="AD" clId="Web-{21705303-3D64-C198-E603-DFFDCC043806}" dt="2022-03-29T22:45:14.458" v="1"/>
        <pc:sldMkLst>
          <pc:docMk/>
          <pc:sldMk cId="87535781" sldId="258"/>
        </pc:sldMkLst>
      </pc:sldChg>
      <pc:sldChg chg="addCm">
        <pc:chgData name="Chaitanya Lala" userId="S::chlala@microsoft.com::89dfe217-343a-476b-8424-87cfa1872296" providerId="AD" clId="Web-{21705303-3D64-C198-E603-DFFDCC043806}" dt="2022-03-29T22:49:21.074" v="3"/>
        <pc:sldMkLst>
          <pc:docMk/>
          <pc:sldMk cId="3774992076" sldId="265"/>
        </pc:sldMkLst>
      </pc:sldChg>
      <pc:sldChg chg="addCm">
        <pc:chgData name="Chaitanya Lala" userId="S::chlala@microsoft.com::89dfe217-343a-476b-8424-87cfa1872296" providerId="AD" clId="Web-{21705303-3D64-C198-E603-DFFDCC043806}" dt="2022-03-29T22:51:04.796" v="4"/>
        <pc:sldMkLst>
          <pc:docMk/>
          <pc:sldMk cId="1967890978" sldId="266"/>
        </pc:sldMkLst>
      </pc:sldChg>
      <pc:sldChg chg="addCm">
        <pc:chgData name="Chaitanya Lala" userId="S::chlala@microsoft.com::89dfe217-343a-476b-8424-87cfa1872296" providerId="AD" clId="Web-{21705303-3D64-C198-E603-DFFDCC043806}" dt="2022-03-29T22:46:37.241" v="2"/>
        <pc:sldMkLst>
          <pc:docMk/>
          <pc:sldMk cId="4137059813" sldId="278"/>
        </pc:sldMkLst>
      </pc:sldChg>
    </pc:docChg>
  </pc:docChgLst>
  <pc:docChgLst>
    <pc:chgData clId="Web-{F359F0EC-C5F5-4BC0-9FC8-4209B48F443B}"/>
    <pc:docChg chg="">
      <pc:chgData name="" userId="" providerId="" clId="Web-{F359F0EC-C5F5-4BC0-9FC8-4209B48F443B}" dt="2022-03-29T22:54:01.251" v="0"/>
      <pc:docMkLst>
        <pc:docMk/>
      </pc:docMkLst>
      <pc:sldChg chg="modCm">
        <pc:chgData name="" userId="" providerId="" clId="Web-{F359F0EC-C5F5-4BC0-9FC8-4209B48F443B}" dt="2022-03-29T22:54:01.251" v="0"/>
        <pc:sldMkLst>
          <pc:docMk/>
          <pc:sldMk cId="87535781" sldId="258"/>
        </pc:sldMkLst>
      </pc:sldChg>
    </pc:docChg>
  </pc:docChgLst>
  <pc:docChgLst>
    <pc:chgData name="Mickaël Salaün" userId="S::misalaun@microsoft.com::3bfd47d3-bed5-4d86-88a5-1e70cef683dd" providerId="AD" clId="Web-{6C93F2AE-430B-5CD7-42B3-DB567C9728FE}"/>
    <pc:docChg chg="modSld">
      <pc:chgData name="Mickaël Salaün" userId="S::misalaun@microsoft.com::3bfd47d3-bed5-4d86-88a5-1e70cef683dd" providerId="AD" clId="Web-{6C93F2AE-430B-5CD7-42B3-DB567C9728FE}" dt="2022-04-11T15:15:23.370" v="0" actId="20577"/>
      <pc:docMkLst>
        <pc:docMk/>
      </pc:docMkLst>
      <pc:sldChg chg="modSp">
        <pc:chgData name="Mickaël Salaün" userId="S::misalaun@microsoft.com::3bfd47d3-bed5-4d86-88a5-1e70cef683dd" providerId="AD" clId="Web-{6C93F2AE-430B-5CD7-42B3-DB567C9728FE}" dt="2022-04-11T15:15:23.370" v="0" actId="20577"/>
        <pc:sldMkLst>
          <pc:docMk/>
          <pc:sldMk cId="2126579286" sldId="297"/>
        </pc:sldMkLst>
        <pc:spChg chg="mod">
          <ac:chgData name="Mickaël Salaün" userId="S::misalaun@microsoft.com::3bfd47d3-bed5-4d86-88a5-1e70cef683dd" providerId="AD" clId="Web-{6C93F2AE-430B-5CD7-42B3-DB567C9728FE}" dt="2022-04-11T15:15:23.370" v="0" actId="20577"/>
          <ac:spMkLst>
            <pc:docMk/>
            <pc:sldMk cId="2126579286" sldId="297"/>
            <ac:spMk id="7" creationId="{DE9EE0D3-130E-41FF-A70A-EF5B6CDF793A}"/>
          </ac:spMkLst>
        </pc:spChg>
      </pc:sldChg>
    </pc:docChg>
  </pc:docChgLst>
  <pc:docChgLst>
    <pc:chgData name="Khaled Henidak (KAL)" userId="afa32885-6881-4d74-93e5-2f713e8c2558" providerId="ADAL" clId="{B5424E90-F5CF-664B-AB7A-53DF8EE863DF}"/>
    <pc:docChg chg="custSel addSld modSld modSection">
      <pc:chgData name="Khaled Henidak (KAL)" userId="afa32885-6881-4d74-93e5-2f713e8c2558" providerId="ADAL" clId="{B5424E90-F5CF-664B-AB7A-53DF8EE863DF}" dt="2022-03-28T17:17:42.592" v="1499" actId="1036"/>
      <pc:docMkLst>
        <pc:docMk/>
      </pc:docMkLst>
      <pc:sldChg chg="modSp mod">
        <pc:chgData name="Khaled Henidak (KAL)" userId="afa32885-6881-4d74-93e5-2f713e8c2558" providerId="ADAL" clId="{B5424E90-F5CF-664B-AB7A-53DF8EE863DF}" dt="2022-03-24T17:17:24.733" v="4" actId="20577"/>
        <pc:sldMkLst>
          <pc:docMk/>
          <pc:sldMk cId="87535781" sldId="258"/>
        </pc:sldMkLst>
        <pc:spChg chg="mod">
          <ac:chgData name="Khaled Henidak (KAL)" userId="afa32885-6881-4d74-93e5-2f713e8c2558" providerId="ADAL" clId="{B5424E90-F5CF-664B-AB7A-53DF8EE863DF}" dt="2022-03-24T17:17:24.733" v="4" actId="20577"/>
          <ac:spMkLst>
            <pc:docMk/>
            <pc:sldMk cId="87535781" sldId="258"/>
            <ac:spMk id="4" creationId="{30AE3EB3-14A4-8449-B542-8D6BDFB44B59}"/>
          </ac:spMkLst>
        </pc:spChg>
      </pc:sldChg>
      <pc:sldChg chg="addCm">
        <pc:chgData name="Khaled Henidak (KAL)" userId="afa32885-6881-4d74-93e5-2f713e8c2558" providerId="ADAL" clId="{B5424E90-F5CF-664B-AB7A-53DF8EE863DF}" dt="2022-03-28T17:08:06.408" v="1497"/>
        <pc:sldMkLst>
          <pc:docMk/>
          <pc:sldMk cId="3774992076" sldId="265"/>
        </pc:sldMkLst>
      </pc:sldChg>
      <pc:sldChg chg="modSp mod">
        <pc:chgData name="Khaled Henidak (KAL)" userId="afa32885-6881-4d74-93e5-2f713e8c2558" providerId="ADAL" clId="{B5424E90-F5CF-664B-AB7A-53DF8EE863DF}" dt="2022-03-28T17:17:42.592" v="1499" actId="1036"/>
        <pc:sldMkLst>
          <pc:docMk/>
          <pc:sldMk cId="1163484905" sldId="275"/>
        </pc:sldMkLst>
        <pc:spChg chg="mod">
          <ac:chgData name="Khaled Henidak (KAL)" userId="afa32885-6881-4d74-93e5-2f713e8c2558" providerId="ADAL" clId="{B5424E90-F5CF-664B-AB7A-53DF8EE863DF}" dt="2022-03-28T17:17:42.592" v="1499" actId="1036"/>
          <ac:spMkLst>
            <pc:docMk/>
            <pc:sldMk cId="1163484905" sldId="275"/>
            <ac:spMk id="5" creationId="{CAD9E41A-65FA-254E-B038-E1DD3BC18E64}"/>
          </ac:spMkLst>
        </pc:spChg>
      </pc:sldChg>
      <pc:sldChg chg="addSp delSp modSp new mod modClrScheme chgLayout">
        <pc:chgData name="Khaled Henidak (KAL)" userId="afa32885-6881-4d74-93e5-2f713e8c2558" providerId="ADAL" clId="{B5424E90-F5CF-664B-AB7A-53DF8EE863DF}" dt="2022-03-24T17:18:04.263" v="97" actId="20577"/>
        <pc:sldMkLst>
          <pc:docMk/>
          <pc:sldMk cId="170944192" sldId="293"/>
        </pc:sldMkLst>
        <pc:spChg chg="del mod ord">
          <ac:chgData name="Khaled Henidak (KAL)" userId="afa32885-6881-4d74-93e5-2f713e8c2558" providerId="ADAL" clId="{B5424E90-F5CF-664B-AB7A-53DF8EE863DF}" dt="2022-03-24T17:17:33.343" v="6" actId="700"/>
          <ac:spMkLst>
            <pc:docMk/>
            <pc:sldMk cId="170944192" sldId="293"/>
            <ac:spMk id="2" creationId="{6C112C8D-52D2-B411-9002-FFC72FE76339}"/>
          </ac:spMkLst>
        </pc:spChg>
        <pc:spChg chg="del mod ord">
          <ac:chgData name="Khaled Henidak (KAL)" userId="afa32885-6881-4d74-93e5-2f713e8c2558" providerId="ADAL" clId="{B5424E90-F5CF-664B-AB7A-53DF8EE863DF}" dt="2022-03-24T17:17:33.343" v="6" actId="700"/>
          <ac:spMkLst>
            <pc:docMk/>
            <pc:sldMk cId="170944192" sldId="293"/>
            <ac:spMk id="3" creationId="{86AB100B-BFA9-92DA-DF9F-9E171C0C402B}"/>
          </ac:spMkLst>
        </pc:spChg>
        <pc:spChg chg="add mod ord">
          <ac:chgData name="Khaled Henidak (KAL)" userId="afa32885-6881-4d74-93e5-2f713e8c2558" providerId="ADAL" clId="{B5424E90-F5CF-664B-AB7A-53DF8EE863DF}" dt="2022-03-24T17:17:57.891" v="84" actId="20577"/>
          <ac:spMkLst>
            <pc:docMk/>
            <pc:sldMk cId="170944192" sldId="293"/>
            <ac:spMk id="4" creationId="{CD734460-EB74-F436-C78D-1B936D1DB8CE}"/>
          </ac:spMkLst>
        </pc:spChg>
        <pc:spChg chg="add mod ord">
          <ac:chgData name="Khaled Henidak (KAL)" userId="afa32885-6881-4d74-93e5-2f713e8c2558" providerId="ADAL" clId="{B5424E90-F5CF-664B-AB7A-53DF8EE863DF}" dt="2022-03-24T17:18:04.263" v="97" actId="20577"/>
          <ac:spMkLst>
            <pc:docMk/>
            <pc:sldMk cId="170944192" sldId="293"/>
            <ac:spMk id="5" creationId="{7BFFA5E8-0957-954D-AD00-757BB821BB5F}"/>
          </ac:spMkLst>
        </pc:spChg>
      </pc:sldChg>
      <pc:sldChg chg="addSp delSp modSp new mod modClrScheme chgLayout">
        <pc:chgData name="Khaled Henidak (KAL)" userId="afa32885-6881-4d74-93e5-2f713e8c2558" providerId="ADAL" clId="{B5424E90-F5CF-664B-AB7A-53DF8EE863DF}" dt="2022-03-24T17:22:22.438" v="734" actId="20577"/>
        <pc:sldMkLst>
          <pc:docMk/>
          <pc:sldMk cId="1378515423" sldId="294"/>
        </pc:sldMkLst>
        <pc:spChg chg="del mod ord">
          <ac:chgData name="Khaled Henidak (KAL)" userId="afa32885-6881-4d74-93e5-2f713e8c2558" providerId="ADAL" clId="{B5424E90-F5CF-664B-AB7A-53DF8EE863DF}" dt="2022-03-24T17:18:09.991" v="99" actId="700"/>
          <ac:spMkLst>
            <pc:docMk/>
            <pc:sldMk cId="1378515423" sldId="294"/>
            <ac:spMk id="2" creationId="{0B82AE4C-ED6B-B7FB-1C9E-CF43A63ADE14}"/>
          </ac:spMkLst>
        </pc:spChg>
        <pc:spChg chg="del mod ord">
          <ac:chgData name="Khaled Henidak (KAL)" userId="afa32885-6881-4d74-93e5-2f713e8c2558" providerId="ADAL" clId="{B5424E90-F5CF-664B-AB7A-53DF8EE863DF}" dt="2022-03-24T17:18:09.991" v="99" actId="700"/>
          <ac:spMkLst>
            <pc:docMk/>
            <pc:sldMk cId="1378515423" sldId="294"/>
            <ac:spMk id="3" creationId="{AB1570DB-F0C0-3BED-F771-15B4CD646099}"/>
          </ac:spMkLst>
        </pc:spChg>
        <pc:spChg chg="add mod ord">
          <ac:chgData name="Khaled Henidak (KAL)" userId="afa32885-6881-4d74-93e5-2f713e8c2558" providerId="ADAL" clId="{B5424E90-F5CF-664B-AB7A-53DF8EE863DF}" dt="2022-03-24T17:18:26.413" v="126" actId="20577"/>
          <ac:spMkLst>
            <pc:docMk/>
            <pc:sldMk cId="1378515423" sldId="294"/>
            <ac:spMk id="4" creationId="{08DF4275-6805-AA02-BB4C-B3B14220936A}"/>
          </ac:spMkLst>
        </pc:spChg>
        <pc:spChg chg="add mod ord">
          <ac:chgData name="Khaled Henidak (KAL)" userId="afa32885-6881-4d74-93e5-2f713e8c2558" providerId="ADAL" clId="{B5424E90-F5CF-664B-AB7A-53DF8EE863DF}" dt="2022-03-24T17:22:22.438" v="734" actId="20577"/>
          <ac:spMkLst>
            <pc:docMk/>
            <pc:sldMk cId="1378515423" sldId="294"/>
            <ac:spMk id="5" creationId="{1D0749A2-B0EE-A4F3-504C-C54C91F7029B}"/>
          </ac:spMkLst>
        </pc:spChg>
      </pc:sldChg>
      <pc:sldChg chg="modSp new mod">
        <pc:chgData name="Khaled Henidak (KAL)" userId="afa32885-6881-4d74-93e5-2f713e8c2558" providerId="ADAL" clId="{B5424E90-F5CF-664B-AB7A-53DF8EE863DF}" dt="2022-03-24T17:27:17.690" v="1306" actId="113"/>
        <pc:sldMkLst>
          <pc:docMk/>
          <pc:sldMk cId="1089170001" sldId="295"/>
        </pc:sldMkLst>
        <pc:spChg chg="mod">
          <ac:chgData name="Khaled Henidak (KAL)" userId="afa32885-6881-4d74-93e5-2f713e8c2558" providerId="ADAL" clId="{B5424E90-F5CF-664B-AB7A-53DF8EE863DF}" dt="2022-03-24T17:22:35.518" v="775" actId="20577"/>
          <ac:spMkLst>
            <pc:docMk/>
            <pc:sldMk cId="1089170001" sldId="295"/>
            <ac:spMk id="2" creationId="{27D19D36-1417-D402-0783-D969711D962A}"/>
          </ac:spMkLst>
        </pc:spChg>
        <pc:spChg chg="mod">
          <ac:chgData name="Khaled Henidak (KAL)" userId="afa32885-6881-4d74-93e5-2f713e8c2558" providerId="ADAL" clId="{B5424E90-F5CF-664B-AB7A-53DF8EE863DF}" dt="2022-03-24T17:27:17.690" v="1306" actId="113"/>
          <ac:spMkLst>
            <pc:docMk/>
            <pc:sldMk cId="1089170001" sldId="295"/>
            <ac:spMk id="3" creationId="{943505E0-AFC3-754C-7EB3-F86404AAC841}"/>
          </ac:spMkLst>
        </pc:spChg>
      </pc:sldChg>
      <pc:sldChg chg="modSp new mod">
        <pc:chgData name="Khaled Henidak (KAL)" userId="afa32885-6881-4d74-93e5-2f713e8c2558" providerId="ADAL" clId="{B5424E90-F5CF-664B-AB7A-53DF8EE863DF}" dt="2022-03-24T22:51:03.280" v="1496" actId="20577"/>
        <pc:sldMkLst>
          <pc:docMk/>
          <pc:sldMk cId="695041608" sldId="296"/>
        </pc:sldMkLst>
        <pc:spChg chg="mod">
          <ac:chgData name="Khaled Henidak (KAL)" userId="afa32885-6881-4d74-93e5-2f713e8c2558" providerId="ADAL" clId="{B5424E90-F5CF-664B-AB7A-53DF8EE863DF}" dt="2022-03-24T22:51:03.280" v="1496" actId="20577"/>
          <ac:spMkLst>
            <pc:docMk/>
            <pc:sldMk cId="695041608" sldId="296"/>
            <ac:spMk id="2" creationId="{3251E585-A6E4-7D81-E623-9574D46E6B81}"/>
          </ac:spMkLst>
        </pc:spChg>
        <pc:spChg chg="mod">
          <ac:chgData name="Khaled Henidak (KAL)" userId="afa32885-6881-4d74-93e5-2f713e8c2558" providerId="ADAL" clId="{B5424E90-F5CF-664B-AB7A-53DF8EE863DF}" dt="2022-03-24T18:04:20.636" v="1491" actId="20577"/>
          <ac:spMkLst>
            <pc:docMk/>
            <pc:sldMk cId="695041608" sldId="296"/>
            <ac:spMk id="3" creationId="{82557EEB-9DCC-B9E5-4C02-07A4C7C2F26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07"/>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08"/>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09"/>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10"/>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11"/>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12"/>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46:59.413"/>
    </inkml:context>
    <inkml:brush xml:id="br0">
      <inkml:brushProperty name="width" value="0.1" units="cm"/>
      <inkml:brushProperty name="height" value="0.1" units="cm"/>
      <inkml:brushProperty name="color" value="#E71224"/>
    </inkml:brush>
  </inkml:definitions>
  <inkml:trace contextRef="#ctx0" brushRef="#br0">35983 3043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2B3C8-7260-B643-BB96-93584D72D765}"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B9C15-FFC5-0C4B-8C70-E47B54A80F68}" type="slidenum">
              <a:rPr lang="en-US" smtClean="0"/>
              <a:t>‹#›</a:t>
            </a:fld>
            <a:endParaRPr lang="en-US"/>
          </a:p>
        </p:txBody>
      </p:sp>
    </p:spTree>
    <p:extLst>
      <p:ext uri="{BB962C8B-B14F-4D97-AF65-F5344CB8AC3E}">
        <p14:creationId xmlns:p14="http://schemas.microsoft.com/office/powerpoint/2010/main" val="355088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2A817-F643-4B83-9E26-E413EBBDDCE0}" type="slidenum">
              <a:rPr lang="en-US" smtClean="0"/>
              <a:t>1</a:t>
            </a:fld>
            <a:endParaRPr lang="en-US"/>
          </a:p>
        </p:txBody>
      </p:sp>
    </p:spTree>
    <p:extLst>
      <p:ext uri="{BB962C8B-B14F-4D97-AF65-F5344CB8AC3E}">
        <p14:creationId xmlns:p14="http://schemas.microsoft.com/office/powerpoint/2010/main" val="251045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ZONE_DMA and ZONE_DMA32 because some devices can’t address beyond certain addresses</a:t>
            </a:r>
          </a:p>
        </p:txBody>
      </p:sp>
      <p:sp>
        <p:nvSpPr>
          <p:cNvPr id="4" name="Slide Number Placeholder 3"/>
          <p:cNvSpPr>
            <a:spLocks noGrp="1"/>
          </p:cNvSpPr>
          <p:nvPr>
            <p:ph type="sldNum" sz="quarter" idx="5"/>
          </p:nvPr>
        </p:nvSpPr>
        <p:spPr/>
        <p:txBody>
          <a:bodyPr/>
          <a:lstStyle/>
          <a:p>
            <a:fld id="{3F8B9C15-FFC5-0C4B-8C70-E47B54A80F68}" type="slidenum">
              <a:rPr lang="en-US" smtClean="0"/>
              <a:t>14</a:t>
            </a:fld>
            <a:endParaRPr lang="en-US"/>
          </a:p>
        </p:txBody>
      </p:sp>
    </p:spTree>
    <p:extLst>
      <p:ext uri="{BB962C8B-B14F-4D97-AF65-F5344CB8AC3E}">
        <p14:creationId xmlns:p14="http://schemas.microsoft.com/office/powerpoint/2010/main" val="374678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8B9C15-FFC5-0C4B-8C70-E47B54A80F68}" type="slidenum">
              <a:rPr lang="en-US" smtClean="0"/>
              <a:t>18</a:t>
            </a:fld>
            <a:endParaRPr lang="en-US"/>
          </a:p>
        </p:txBody>
      </p:sp>
    </p:spTree>
    <p:extLst>
      <p:ext uri="{BB962C8B-B14F-4D97-AF65-F5344CB8AC3E}">
        <p14:creationId xmlns:p14="http://schemas.microsoft.com/office/powerpoint/2010/main" val="10206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8B9C15-FFC5-0C4B-8C70-E47B54A80F68}" type="slidenum">
              <a:rPr lang="en-US" smtClean="0"/>
              <a:t>19</a:t>
            </a:fld>
            <a:endParaRPr lang="en-US"/>
          </a:p>
        </p:txBody>
      </p:sp>
    </p:spTree>
    <p:extLst>
      <p:ext uri="{BB962C8B-B14F-4D97-AF65-F5344CB8AC3E}">
        <p14:creationId xmlns:p14="http://schemas.microsoft.com/office/powerpoint/2010/main" val="371942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8B9C15-FFC5-0C4B-8C70-E47B54A80F68}" type="slidenum">
              <a:rPr lang="en-US" smtClean="0"/>
              <a:t>20</a:t>
            </a:fld>
            <a:endParaRPr lang="en-US"/>
          </a:p>
        </p:txBody>
      </p:sp>
    </p:spTree>
    <p:extLst>
      <p:ext uri="{BB962C8B-B14F-4D97-AF65-F5344CB8AC3E}">
        <p14:creationId xmlns:p14="http://schemas.microsoft.com/office/powerpoint/2010/main" val="418338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svg"/><Relationship Id="rId7"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3.emf"/><Relationship Id="rId9" Type="http://schemas.openxmlformats.org/officeDocument/2006/relationships/image" Target="../media/image2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6.svg"/><Relationship Id="rId7"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image" Target="../media/image3.emf"/><Relationship Id="rId9" Type="http://schemas.openxmlformats.org/officeDocument/2006/relationships/image" Target="../media/image27.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21A9-39E1-2B4B-AB23-A8BD38F38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34759-D576-5244-8507-06F5308B1C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D0C8E4-26E4-3C4F-AFCB-C0559A3CFAE1}"/>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E4A1EFFC-2F82-0D4A-ABAC-D50C43096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EDBA9-F1C2-F145-B1E6-8AE52D0F7D3C}"/>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280359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22C0-B1C9-BE42-B7D3-CDDF3C3F5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CB52DE-8192-5F48-A0CA-B0924EAB3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44862-7F0E-7B46-8BFC-7FCDCA80B41C}"/>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67E7C613-AD0F-2245-A5EB-D5C36BCE4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4A18-6F1F-A742-9E16-1B907C903793}"/>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47185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0D4EF-43D6-A743-B169-23FD97CB8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EC1AD-2C9D-FB4A-B571-A2D18DBDB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962C1-7142-7845-83A5-1F7BA8EA102C}"/>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F0039416-44E4-0643-8AEB-03EE564F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7D5BF-943D-E942-85DF-86DC9A2527FC}"/>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1458616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quare photo 2">
    <p:bg>
      <p:bgRef idx="1001">
        <a:schemeClr val="bg1"/>
      </p:bgRef>
    </p:bg>
    <p:spTree>
      <p:nvGrpSpPr>
        <p:cNvPr id="1" name=""/>
        <p:cNvGrpSpPr/>
        <p:nvPr/>
      </p:nvGrpSpPr>
      <p:grpSpPr>
        <a:xfrm>
          <a:off x="0" y="0"/>
          <a:ext cx="0" cy="0"/>
          <a:chOff x="0" y="0"/>
          <a:chExt cx="0" cy="0"/>
        </a:xfrm>
      </p:grpSpPr>
      <p:pic>
        <p:nvPicPr>
          <p:cNvPr id="175" name="Graphic 174">
            <a:extLst>
              <a:ext uri="{FF2B5EF4-FFF2-40B4-BE49-F238E27FC236}">
                <a16:creationId xmlns:a16="http://schemas.microsoft.com/office/drawing/2014/main" id="{9A6C93AC-922E-4169-9A36-0B446AF0694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4017" t="16782" r="4006" b="20934"/>
          <a:stretch>
            <a:fillRect/>
          </a:stretch>
        </p:blipFill>
        <p:spPr>
          <a:xfrm>
            <a:off x="4395020" y="0"/>
            <a:ext cx="7796981" cy="6858000"/>
          </a:xfrm>
          <a:custGeom>
            <a:avLst/>
            <a:gdLst>
              <a:gd name="connsiteX0" fmla="*/ 0 w 7796981"/>
              <a:gd name="connsiteY0" fmla="*/ 0 h 6858000"/>
              <a:gd name="connsiteX1" fmla="*/ 7796981 w 7796981"/>
              <a:gd name="connsiteY1" fmla="*/ 0 h 6858000"/>
              <a:gd name="connsiteX2" fmla="*/ 7796981 w 7796981"/>
              <a:gd name="connsiteY2" fmla="*/ 6858000 h 6858000"/>
              <a:gd name="connsiteX3" fmla="*/ 0 w 779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96981" h="6858000">
                <a:moveTo>
                  <a:pt x="0" y="0"/>
                </a:moveTo>
                <a:lnTo>
                  <a:pt x="7796981" y="0"/>
                </a:lnTo>
                <a:lnTo>
                  <a:pt x="7796981" y="6858000"/>
                </a:lnTo>
                <a:lnTo>
                  <a:pt x="0" y="6858000"/>
                </a:lnTo>
                <a:close/>
              </a:path>
            </a:pathLst>
          </a:cu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2"/>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solidFill>
                  <a:schemeClr val="tx2"/>
                </a:solidFill>
                <a:latin typeface="+mn-lt"/>
                <a:cs typeface="Segoe UI" panose="020B0502040204020203" pitchFamily="34" charset="0"/>
              </a:defRPr>
            </a:lvl1pPr>
          </a:lstStyle>
          <a:p>
            <a:pPr lvl="0"/>
            <a:r>
              <a:rPr lang="en-US"/>
              <a:t>Speaker name or subtitle</a:t>
            </a:r>
          </a:p>
        </p:txBody>
      </p:sp>
      <p:pic>
        <p:nvPicPr>
          <p:cNvPr id="173" name="Picture 172">
            <a:extLst>
              <a:ext uri="{FF2B5EF4-FFF2-40B4-BE49-F238E27FC236}">
                <a16:creationId xmlns:a16="http://schemas.microsoft.com/office/drawing/2014/main" id="{182C997A-F912-4563-A99B-FBD05E7C0FC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52"/>
          <a:stretch/>
        </p:blipFill>
        <p:spPr>
          <a:xfrm>
            <a:off x="6632363" y="227291"/>
            <a:ext cx="545103" cy="539473"/>
          </a:xfrm>
          <a:custGeom>
            <a:avLst/>
            <a:gdLst>
              <a:gd name="connsiteX0" fmla="*/ 237201 w 474402"/>
              <a:gd name="connsiteY0" fmla="*/ 0 h 474403"/>
              <a:gd name="connsiteX1" fmla="*/ 474402 w 474402"/>
              <a:gd name="connsiteY1" fmla="*/ 237200 h 474403"/>
              <a:gd name="connsiteX2" fmla="*/ 474402 w 474402"/>
              <a:gd name="connsiteY2" fmla="*/ 237202 h 474403"/>
              <a:gd name="connsiteX3" fmla="*/ 237201 w 474402"/>
              <a:gd name="connsiteY3" fmla="*/ 474403 h 474403"/>
              <a:gd name="connsiteX4" fmla="*/ 0 w 474402"/>
              <a:gd name="connsiteY4" fmla="*/ 237201 h 47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02" h="474403">
                <a:moveTo>
                  <a:pt x="237201" y="0"/>
                </a:moveTo>
                <a:lnTo>
                  <a:pt x="474402" y="237200"/>
                </a:lnTo>
                <a:lnTo>
                  <a:pt x="474402" y="237202"/>
                </a:lnTo>
                <a:lnTo>
                  <a:pt x="237201" y="474403"/>
                </a:lnTo>
                <a:lnTo>
                  <a:pt x="0" y="237201"/>
                </a:lnTo>
                <a:close/>
              </a:path>
            </a:pathLst>
          </a:custGeom>
        </p:spPr>
      </p:pic>
      <p:pic>
        <p:nvPicPr>
          <p:cNvPr id="13" name="Picture 12">
            <a:extLst>
              <a:ext uri="{FF2B5EF4-FFF2-40B4-BE49-F238E27FC236}">
                <a16:creationId xmlns:a16="http://schemas.microsoft.com/office/drawing/2014/main" id="{2195DDBE-5EA0-4B39-B789-E25725295403}"/>
              </a:ext>
            </a:extLst>
          </p:cNvPr>
          <p:cNvPicPr/>
          <p:nvPr userDrawn="1"/>
        </p:nvPicPr>
        <p:blipFill rotWithShape="1">
          <a:blip r:embed="rId6" cstate="screen">
            <a:extLst>
              <a:ext uri="{28A0092B-C50C-407E-A947-70E740481C1C}">
                <a14:useLocalDpi xmlns:a14="http://schemas.microsoft.com/office/drawing/2010/main"/>
              </a:ext>
            </a:extLst>
          </a:blip>
          <a:srcRect/>
          <a:stretch/>
        </p:blipFill>
        <p:spPr>
          <a:xfrm>
            <a:off x="6053275" y="2065307"/>
            <a:ext cx="1107996" cy="1107996"/>
          </a:xfrm>
          <a:prstGeom prst="diamond">
            <a:avLst/>
          </a:prstGeom>
        </p:spPr>
      </p:pic>
      <p:pic>
        <p:nvPicPr>
          <p:cNvPr id="6" name="Picture 5">
            <a:extLst>
              <a:ext uri="{FF2B5EF4-FFF2-40B4-BE49-F238E27FC236}">
                <a16:creationId xmlns:a16="http://schemas.microsoft.com/office/drawing/2014/main" id="{AE63C9BC-E61D-40DA-93E6-CAAC2344587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0157017" y="5191124"/>
            <a:ext cx="1254629" cy="1254629"/>
          </a:xfrm>
          <a:prstGeom prst="diamond">
            <a:avLst/>
          </a:prstGeom>
        </p:spPr>
      </p:pic>
      <p:pic>
        <p:nvPicPr>
          <p:cNvPr id="10" name="Picture 9">
            <a:extLst>
              <a:ext uri="{FF2B5EF4-FFF2-40B4-BE49-F238E27FC236}">
                <a16:creationId xmlns:a16="http://schemas.microsoft.com/office/drawing/2014/main" id="{6D46CECA-4A91-4B9B-AF38-6D985E8AFD25}"/>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8589170" y="5614988"/>
            <a:ext cx="969167" cy="969167"/>
          </a:xfrm>
          <a:prstGeom prst="diamond">
            <a:avLst/>
          </a:prstGeom>
        </p:spPr>
      </p:pic>
      <p:pic>
        <p:nvPicPr>
          <p:cNvPr id="20" name="Picture 19">
            <a:extLst>
              <a:ext uri="{FF2B5EF4-FFF2-40B4-BE49-F238E27FC236}">
                <a16:creationId xmlns:a16="http://schemas.microsoft.com/office/drawing/2014/main" id="{4188A45F-1486-4566-9E94-F3936747A063}"/>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6299206" y="4749691"/>
            <a:ext cx="1644646" cy="1644646"/>
          </a:xfrm>
          <a:prstGeom prst="diamond">
            <a:avLst/>
          </a:prstGeom>
        </p:spPr>
      </p:pic>
      <p:pic>
        <p:nvPicPr>
          <p:cNvPr id="21" name="Picture 20" descr="A person eating a banana&#10;&#10;Description automatically generated">
            <a:extLst>
              <a:ext uri="{FF2B5EF4-FFF2-40B4-BE49-F238E27FC236}">
                <a16:creationId xmlns:a16="http://schemas.microsoft.com/office/drawing/2014/main" id="{9BC6135A-3C73-42FE-AD2E-B961D9AEB804}"/>
              </a:ext>
            </a:extLst>
          </p:cNvPr>
          <p:cNvPicPr/>
          <p:nvPr userDrawn="1"/>
        </p:nvPicPr>
        <p:blipFill rotWithShape="1">
          <a:blip r:embed="rId10" cstate="screen">
            <a:extLst>
              <a:ext uri="{28A0092B-C50C-407E-A947-70E740481C1C}">
                <a14:useLocalDpi xmlns:a14="http://schemas.microsoft.com/office/drawing/2010/main"/>
              </a:ext>
            </a:extLst>
          </a:blip>
          <a:srcRect t="-392"/>
          <a:stretch/>
        </p:blipFill>
        <p:spPr>
          <a:xfrm>
            <a:off x="8216725" y="1432235"/>
            <a:ext cx="611374" cy="611374"/>
          </a:xfrm>
          <a:prstGeom prst="diamond">
            <a:avLst/>
          </a:prstGeom>
        </p:spPr>
      </p:pic>
    </p:spTree>
    <p:extLst>
      <p:ext uri="{BB962C8B-B14F-4D97-AF65-F5344CB8AC3E}">
        <p14:creationId xmlns:p14="http://schemas.microsoft.com/office/powerpoint/2010/main" val="479091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44564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564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70B224D1-869F-445D-BAF9-172BB4B5589E}"/>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Tree>
    <p:extLst>
      <p:ext uri="{BB962C8B-B14F-4D97-AF65-F5344CB8AC3E}">
        <p14:creationId xmlns:p14="http://schemas.microsoft.com/office/powerpoint/2010/main" val="20219627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07614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8F42F489-E5E9-41B9-82EC-47184DADB5D8}"/>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Tree>
    <p:extLst>
      <p:ext uri="{BB962C8B-B14F-4D97-AF65-F5344CB8AC3E}">
        <p14:creationId xmlns:p14="http://schemas.microsoft.com/office/powerpoint/2010/main" val="36622275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9750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A3C1169B-665D-458E-B863-6479AF1E299C}"/>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Tree>
    <p:extLst>
      <p:ext uri="{BB962C8B-B14F-4D97-AF65-F5344CB8AC3E}">
        <p14:creationId xmlns:p14="http://schemas.microsoft.com/office/powerpoint/2010/main" val="11146010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54DD-2A65-174D-A055-3F8B9B31C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2371F-C900-4649-9C18-E2898A04B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5F2BD-D33F-6D4D-9340-BB995C76D90B}"/>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9ED42EA8-B6BC-4B40-AD6B-A0811ED24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6317A-0DB2-EA4D-8EDD-44443D81A0F3}"/>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272976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125987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waterm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4C4F227-C23C-46EF-AA4C-93978C4B6319}"/>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014238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32123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568422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829992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0CA2B60-296F-4AE3-8215-471A17236FF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17901"/>
          <a:stretch>
            <a:fillRect/>
          </a:stretch>
        </p:blipFill>
        <p:spPr>
          <a:xfrm flipV="1">
            <a:off x="7741903" y="0"/>
            <a:ext cx="4450097" cy="6858000"/>
          </a:xfrm>
          <a:custGeom>
            <a:avLst/>
            <a:gdLst>
              <a:gd name="connsiteX0" fmla="*/ 0 w 4450097"/>
              <a:gd name="connsiteY0" fmla="*/ 6858000 h 6858000"/>
              <a:gd name="connsiteX1" fmla="*/ 4450097 w 4450097"/>
              <a:gd name="connsiteY1" fmla="*/ 6858000 h 6858000"/>
              <a:gd name="connsiteX2" fmla="*/ 4450097 w 4450097"/>
              <a:gd name="connsiteY2" fmla="*/ 0 h 6858000"/>
              <a:gd name="connsiteX3" fmla="*/ 0 w 4450097"/>
              <a:gd name="connsiteY3" fmla="*/ 0 h 6858000"/>
            </a:gdLst>
            <a:ahLst/>
            <a:cxnLst>
              <a:cxn ang="0">
                <a:pos x="connsiteX0" y="connsiteY0"/>
              </a:cxn>
              <a:cxn ang="0">
                <a:pos x="connsiteX1" y="connsiteY1"/>
              </a:cxn>
              <a:cxn ang="0">
                <a:pos x="connsiteX2" y="connsiteY2"/>
              </a:cxn>
              <a:cxn ang="0">
                <a:pos x="connsiteX3" y="connsiteY3"/>
              </a:cxn>
            </a:cxnLst>
            <a:rect l="l" t="t" r="r" b="b"/>
            <a:pathLst>
              <a:path w="4450097" h="6858000">
                <a:moveTo>
                  <a:pt x="0" y="6858000"/>
                </a:moveTo>
                <a:lnTo>
                  <a:pt x="4450097" y="6858000"/>
                </a:lnTo>
                <a:lnTo>
                  <a:pt x="4450097" y="0"/>
                </a:lnTo>
                <a:lnTo>
                  <a:pt x="0" y="0"/>
                </a:lnTo>
                <a:close/>
              </a:path>
            </a:pathLst>
          </a:cu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321074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6033EBE-63C6-4E93-A082-0C792A73CB3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17901"/>
          <a:stretch>
            <a:fillRect/>
          </a:stretch>
        </p:blipFill>
        <p:spPr>
          <a:xfrm flipV="1">
            <a:off x="7741903" y="0"/>
            <a:ext cx="4450097" cy="6858000"/>
          </a:xfrm>
          <a:custGeom>
            <a:avLst/>
            <a:gdLst>
              <a:gd name="connsiteX0" fmla="*/ 0 w 4450097"/>
              <a:gd name="connsiteY0" fmla="*/ 6858000 h 6858000"/>
              <a:gd name="connsiteX1" fmla="*/ 4450097 w 4450097"/>
              <a:gd name="connsiteY1" fmla="*/ 6858000 h 6858000"/>
              <a:gd name="connsiteX2" fmla="*/ 4450097 w 4450097"/>
              <a:gd name="connsiteY2" fmla="*/ 0 h 6858000"/>
              <a:gd name="connsiteX3" fmla="*/ 0 w 4450097"/>
              <a:gd name="connsiteY3" fmla="*/ 0 h 6858000"/>
            </a:gdLst>
            <a:ahLst/>
            <a:cxnLst>
              <a:cxn ang="0">
                <a:pos x="connsiteX0" y="connsiteY0"/>
              </a:cxn>
              <a:cxn ang="0">
                <a:pos x="connsiteX1" y="connsiteY1"/>
              </a:cxn>
              <a:cxn ang="0">
                <a:pos x="connsiteX2" y="connsiteY2"/>
              </a:cxn>
              <a:cxn ang="0">
                <a:pos x="connsiteX3" y="connsiteY3"/>
              </a:cxn>
            </a:cxnLst>
            <a:rect l="l" t="t" r="r" b="b"/>
            <a:pathLst>
              <a:path w="4450097" h="6858000">
                <a:moveTo>
                  <a:pt x="0" y="6858000"/>
                </a:moveTo>
                <a:lnTo>
                  <a:pt x="4450097" y="6858000"/>
                </a:lnTo>
                <a:lnTo>
                  <a:pt x="4450097" y="0"/>
                </a:lnTo>
                <a:lnTo>
                  <a:pt x="0" y="0"/>
                </a:lnTo>
                <a:close/>
              </a:path>
            </a:pathLst>
          </a:cu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005546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109" name="Graphic 108">
            <a:extLst>
              <a:ext uri="{FF2B5EF4-FFF2-40B4-BE49-F238E27FC236}">
                <a16:creationId xmlns:a16="http://schemas.microsoft.com/office/drawing/2014/main" id="{AEE78E21-202E-41A7-B39E-33C00A2136F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17901"/>
          <a:stretch>
            <a:fillRect/>
          </a:stretch>
        </p:blipFill>
        <p:spPr>
          <a:xfrm flipV="1">
            <a:off x="7741903" y="0"/>
            <a:ext cx="4450097" cy="6858000"/>
          </a:xfrm>
          <a:custGeom>
            <a:avLst/>
            <a:gdLst>
              <a:gd name="connsiteX0" fmla="*/ 0 w 4450097"/>
              <a:gd name="connsiteY0" fmla="*/ 6858000 h 6858000"/>
              <a:gd name="connsiteX1" fmla="*/ 4450097 w 4450097"/>
              <a:gd name="connsiteY1" fmla="*/ 6858000 h 6858000"/>
              <a:gd name="connsiteX2" fmla="*/ 4450097 w 4450097"/>
              <a:gd name="connsiteY2" fmla="*/ 0 h 6858000"/>
              <a:gd name="connsiteX3" fmla="*/ 0 w 4450097"/>
              <a:gd name="connsiteY3" fmla="*/ 0 h 6858000"/>
            </a:gdLst>
            <a:ahLst/>
            <a:cxnLst>
              <a:cxn ang="0">
                <a:pos x="connsiteX0" y="connsiteY0"/>
              </a:cxn>
              <a:cxn ang="0">
                <a:pos x="connsiteX1" y="connsiteY1"/>
              </a:cxn>
              <a:cxn ang="0">
                <a:pos x="connsiteX2" y="connsiteY2"/>
              </a:cxn>
              <a:cxn ang="0">
                <a:pos x="connsiteX3" y="connsiteY3"/>
              </a:cxn>
            </a:cxnLst>
            <a:rect l="l" t="t" r="r" b="b"/>
            <a:pathLst>
              <a:path w="4450097" h="6858000">
                <a:moveTo>
                  <a:pt x="0" y="6858000"/>
                </a:moveTo>
                <a:lnTo>
                  <a:pt x="4450097" y="6858000"/>
                </a:lnTo>
                <a:lnTo>
                  <a:pt x="4450097" y="0"/>
                </a:lnTo>
                <a:lnTo>
                  <a:pt x="0" y="0"/>
                </a:lnTo>
                <a:close/>
              </a:path>
            </a:pathLst>
          </a:custGeom>
        </p:spPr>
      </p:pic>
    </p:spTree>
    <p:extLst>
      <p:ext uri="{BB962C8B-B14F-4D97-AF65-F5344CB8AC3E}">
        <p14:creationId xmlns:p14="http://schemas.microsoft.com/office/powerpoint/2010/main" val="3684063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DCB8-C3F4-4C41-9CB6-D604AE59A86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07E0A69F-7CF9-435A-AD08-AD9ECF1CB863}"/>
              </a:ext>
            </a:extLst>
          </p:cNvPr>
          <p:cNvSpPr txBox="1"/>
          <p:nvPr userDrawn="1"/>
        </p:nvSpPr>
        <p:spPr>
          <a:xfrm>
            <a:off x="5106247" y="6332102"/>
            <a:ext cx="1945084" cy="440890"/>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fld id="{AE8D5707-3D11-4D60-894E-F84023EB9BC7}" type="slidenum">
              <a:rPr kumimoji="0" lang="en-US" sz="1050" b="0" i="0" u="none" strike="noStrike" kern="1200" cap="none" spc="0" normalizeH="0" baseline="0" noProof="0" smtClean="0">
                <a:ln>
                  <a:noFill/>
                </a:ln>
                <a:solidFill>
                  <a:srgbClr val="505050"/>
                </a:solidFill>
                <a:effectLst/>
                <a:uLnTx/>
                <a:uFillTx/>
                <a:latin typeface="Segoe UI Light"/>
                <a:ea typeface="+mn-ea"/>
                <a:cs typeface="+mn-cs"/>
              </a:rPr>
              <a:t>‹#›</a:t>
            </a:fld>
            <a:r>
              <a:rPr kumimoji="0" lang="en-US" sz="1050" b="0" i="0" u="none" strike="noStrike" kern="1200" cap="none" spc="0" normalizeH="0" baseline="0" noProof="0">
                <a:ln>
                  <a:noFill/>
                </a:ln>
                <a:solidFill>
                  <a:srgbClr val="505050"/>
                </a:solidFill>
                <a:effectLst/>
                <a:uLnTx/>
                <a:uFillTx/>
                <a:latin typeface="Segoe UI Light"/>
                <a:ea typeface="+mn-ea"/>
                <a:cs typeface="+mn-cs"/>
              </a:rPr>
              <a:t>  |  Microsoft Confidential</a:t>
            </a:r>
          </a:p>
        </p:txBody>
      </p:sp>
    </p:spTree>
    <p:extLst>
      <p:ext uri="{BB962C8B-B14F-4D97-AF65-F5344CB8AC3E}">
        <p14:creationId xmlns:p14="http://schemas.microsoft.com/office/powerpoint/2010/main" val="7175070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1640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92A7-3F0F-9946-AFC6-78B2A8BB5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F956D-EA41-CC46-B2F0-8957FED05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413AE-9804-074A-AE1F-8046286AE23D}"/>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DC48ADEC-D0C5-4A4C-BE95-A3E515478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178BC-2707-6847-893D-17C9B78121F2}"/>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24681796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Waterm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F0901EC-6363-411D-AC85-4F10A7263BE5}"/>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Tree>
    <p:extLst>
      <p:ext uri="{BB962C8B-B14F-4D97-AF65-F5344CB8AC3E}">
        <p14:creationId xmlns:p14="http://schemas.microsoft.com/office/powerpoint/2010/main" val="4834400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losing logo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EC25B-78B7-40B6-A914-F63BF113A7F5}"/>
              </a:ext>
            </a:extLst>
          </p:cNvPr>
          <p:cNvSpPr txBox="1"/>
          <p:nvPr userDrawn="1"/>
        </p:nvSpPr>
        <p:spPr>
          <a:xfrm>
            <a:off x="5123458" y="6297809"/>
            <a:ext cx="1945084" cy="440890"/>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fld id="{AE8D5707-3D11-4D60-894E-F84023EB9BC7}" type="slidenum">
              <a:rPr kumimoji="0" lang="en-US" sz="1050" b="0" i="0" u="none" strike="noStrike" kern="1200" cap="none" spc="0" normalizeH="0" baseline="0" noProof="0" smtClean="0">
                <a:ln>
                  <a:noFill/>
                </a:ln>
                <a:solidFill>
                  <a:srgbClr val="505050"/>
                </a:solidFill>
                <a:effectLst/>
                <a:uLnTx/>
                <a:uFillTx/>
                <a:latin typeface="Segoe UI Light"/>
                <a:ea typeface="+mn-ea"/>
                <a:cs typeface="+mn-cs"/>
              </a:rPr>
              <a:t>‹#›</a:t>
            </a:fld>
            <a:r>
              <a:rPr kumimoji="0" lang="en-US" sz="1050" b="0" i="0" u="none" strike="noStrike" kern="1200" cap="none" spc="0" normalizeH="0" baseline="0" noProof="0">
                <a:ln>
                  <a:noFill/>
                </a:ln>
                <a:solidFill>
                  <a:srgbClr val="505050"/>
                </a:solidFill>
                <a:effectLst/>
                <a:uLnTx/>
                <a:uFillTx/>
                <a:latin typeface="Segoe UI Light"/>
                <a:ea typeface="+mn-ea"/>
                <a:cs typeface="+mn-cs"/>
              </a:rPr>
              <a:t>  |  Microsoft Confidential</a:t>
            </a:r>
          </a:p>
        </p:txBody>
      </p:sp>
    </p:spTree>
    <p:extLst>
      <p:ext uri="{BB962C8B-B14F-4D97-AF65-F5344CB8AC3E}">
        <p14:creationId xmlns:p14="http://schemas.microsoft.com/office/powerpoint/2010/main" val="69002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bwMode="invGray">
          <a:xfrm>
            <a:off x="450206" y="3083652"/>
            <a:ext cx="3227129" cy="692059"/>
          </a:xfrm>
          <a:prstGeom prst="rect">
            <a:avLst/>
          </a:prstGeom>
        </p:spPr>
      </p:pic>
    </p:spTree>
    <p:extLst>
      <p:ext uri="{BB962C8B-B14F-4D97-AF65-F5344CB8AC3E}">
        <p14:creationId xmlns:p14="http://schemas.microsoft.com/office/powerpoint/2010/main" val="19070756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588778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8F42F489-E5E9-41B9-82EC-47184DADB5D8}"/>
              </a:ext>
            </a:extLst>
          </p:cNvPr>
          <p:cNvPicPr>
            <a:picLocks noChangeAspect="1"/>
          </p:cNvPicPr>
          <p:nvPr userDrawn="1"/>
        </p:nvPicPr>
        <p:blipFill>
          <a:blip r:embed="rId2" cstate="email">
            <a:alphaModFix amt="20000"/>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Tree>
    <p:extLst>
      <p:ext uri="{BB962C8B-B14F-4D97-AF65-F5344CB8AC3E}">
        <p14:creationId xmlns:p14="http://schemas.microsoft.com/office/powerpoint/2010/main" val="35714394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5302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quare photo 2">
    <p:bg>
      <p:bgRef idx="1001">
        <a:schemeClr val="bg1"/>
      </p:bgRef>
    </p:bg>
    <p:spTree>
      <p:nvGrpSpPr>
        <p:cNvPr id="1" name=""/>
        <p:cNvGrpSpPr/>
        <p:nvPr/>
      </p:nvGrpSpPr>
      <p:grpSpPr>
        <a:xfrm>
          <a:off x="0" y="0"/>
          <a:ext cx="0" cy="0"/>
          <a:chOff x="0" y="0"/>
          <a:chExt cx="0" cy="0"/>
        </a:xfrm>
      </p:grpSpPr>
      <p:pic>
        <p:nvPicPr>
          <p:cNvPr id="175" name="Graphic 174">
            <a:extLst>
              <a:ext uri="{FF2B5EF4-FFF2-40B4-BE49-F238E27FC236}">
                <a16:creationId xmlns:a16="http://schemas.microsoft.com/office/drawing/2014/main" id="{9A6C93AC-922E-4169-9A36-0B446AF0694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4017" t="16782" r="4006" b="20934"/>
          <a:stretch>
            <a:fillRect/>
          </a:stretch>
        </p:blipFill>
        <p:spPr>
          <a:xfrm>
            <a:off x="4395020" y="0"/>
            <a:ext cx="7796981" cy="6858000"/>
          </a:xfrm>
          <a:custGeom>
            <a:avLst/>
            <a:gdLst>
              <a:gd name="connsiteX0" fmla="*/ 0 w 7796981"/>
              <a:gd name="connsiteY0" fmla="*/ 0 h 6858000"/>
              <a:gd name="connsiteX1" fmla="*/ 7796981 w 7796981"/>
              <a:gd name="connsiteY1" fmla="*/ 0 h 6858000"/>
              <a:gd name="connsiteX2" fmla="*/ 7796981 w 7796981"/>
              <a:gd name="connsiteY2" fmla="*/ 6858000 h 6858000"/>
              <a:gd name="connsiteX3" fmla="*/ 0 w 779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96981" h="6858000">
                <a:moveTo>
                  <a:pt x="0" y="0"/>
                </a:moveTo>
                <a:lnTo>
                  <a:pt x="7796981" y="0"/>
                </a:lnTo>
                <a:lnTo>
                  <a:pt x="7796981" y="6858000"/>
                </a:lnTo>
                <a:lnTo>
                  <a:pt x="0" y="6858000"/>
                </a:lnTo>
                <a:close/>
              </a:path>
            </a:pathLst>
          </a:cu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2"/>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solidFill>
                  <a:schemeClr val="tx2"/>
                </a:solidFill>
                <a:latin typeface="+mn-lt"/>
                <a:cs typeface="Segoe UI" panose="020B0502040204020203" pitchFamily="34" charset="0"/>
              </a:defRPr>
            </a:lvl1pPr>
          </a:lstStyle>
          <a:p>
            <a:pPr lvl="0"/>
            <a:r>
              <a:rPr lang="en-US"/>
              <a:t>Speaker name or subtitle</a:t>
            </a:r>
          </a:p>
        </p:txBody>
      </p:sp>
      <p:pic>
        <p:nvPicPr>
          <p:cNvPr id="168" name="Picture 167" descr="A group of people sitting at a table&#10;&#10;Description automatically generated">
            <a:extLst>
              <a:ext uri="{FF2B5EF4-FFF2-40B4-BE49-F238E27FC236}">
                <a16:creationId xmlns:a16="http://schemas.microsoft.com/office/drawing/2014/main" id="{92E9128C-B2FD-4A55-877A-F5C977296332}"/>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281"/>
          <a:stretch/>
        </p:blipFill>
        <p:spPr>
          <a:xfrm>
            <a:off x="6062661" y="2074660"/>
            <a:ext cx="1087836" cy="1087836"/>
          </a:xfrm>
          <a:custGeom>
            <a:avLst/>
            <a:gdLst>
              <a:gd name="connsiteX0" fmla="*/ 320872 w 641744"/>
              <a:gd name="connsiteY0" fmla="*/ 0 h 641743"/>
              <a:gd name="connsiteX1" fmla="*/ 641744 w 641744"/>
              <a:gd name="connsiteY1" fmla="*/ 320872 h 641743"/>
              <a:gd name="connsiteX2" fmla="*/ 320873 w 641744"/>
              <a:gd name="connsiteY2" fmla="*/ 641743 h 641743"/>
              <a:gd name="connsiteX3" fmla="*/ 320871 w 641744"/>
              <a:gd name="connsiteY3" fmla="*/ 641743 h 641743"/>
              <a:gd name="connsiteX4" fmla="*/ 0 w 641744"/>
              <a:gd name="connsiteY4" fmla="*/ 320872 h 641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44" h="641743">
                <a:moveTo>
                  <a:pt x="320872" y="0"/>
                </a:moveTo>
                <a:lnTo>
                  <a:pt x="641744" y="320872"/>
                </a:lnTo>
                <a:lnTo>
                  <a:pt x="320873" y="641743"/>
                </a:lnTo>
                <a:lnTo>
                  <a:pt x="320871" y="641743"/>
                </a:lnTo>
                <a:lnTo>
                  <a:pt x="0" y="320872"/>
                </a:lnTo>
                <a:close/>
              </a:path>
            </a:pathLst>
          </a:custGeom>
        </p:spPr>
      </p:pic>
      <p:pic>
        <p:nvPicPr>
          <p:cNvPr id="169" name="Picture 168" descr="A person sitting at a table in front of a window&#10;&#10;Description automatically generated">
            <a:extLst>
              <a:ext uri="{FF2B5EF4-FFF2-40B4-BE49-F238E27FC236}">
                <a16:creationId xmlns:a16="http://schemas.microsoft.com/office/drawing/2014/main" id="{B753EA33-26E8-414D-BDEF-4CABB6618963}"/>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r="-233"/>
          <a:stretch/>
        </p:blipFill>
        <p:spPr>
          <a:xfrm>
            <a:off x="10196947" y="5213785"/>
            <a:ext cx="1201304" cy="1201304"/>
          </a:xfrm>
          <a:custGeom>
            <a:avLst/>
            <a:gdLst>
              <a:gd name="connsiteX0" fmla="*/ 354340 w 708681"/>
              <a:gd name="connsiteY0" fmla="*/ 0 h 708681"/>
              <a:gd name="connsiteX1" fmla="*/ 708681 w 708681"/>
              <a:gd name="connsiteY1" fmla="*/ 354340 h 708681"/>
              <a:gd name="connsiteX2" fmla="*/ 354340 w 708681"/>
              <a:gd name="connsiteY2" fmla="*/ 708681 h 708681"/>
              <a:gd name="connsiteX3" fmla="*/ 0 w 708681"/>
              <a:gd name="connsiteY3" fmla="*/ 354340 h 708681"/>
            </a:gdLst>
            <a:ahLst/>
            <a:cxnLst>
              <a:cxn ang="0">
                <a:pos x="connsiteX0" y="connsiteY0"/>
              </a:cxn>
              <a:cxn ang="0">
                <a:pos x="connsiteX1" y="connsiteY1"/>
              </a:cxn>
              <a:cxn ang="0">
                <a:pos x="connsiteX2" y="connsiteY2"/>
              </a:cxn>
              <a:cxn ang="0">
                <a:pos x="connsiteX3" y="connsiteY3"/>
              </a:cxn>
            </a:cxnLst>
            <a:rect l="l" t="t" r="r" b="b"/>
            <a:pathLst>
              <a:path w="708681" h="708681">
                <a:moveTo>
                  <a:pt x="354340" y="0"/>
                </a:moveTo>
                <a:lnTo>
                  <a:pt x="708681" y="354340"/>
                </a:lnTo>
                <a:lnTo>
                  <a:pt x="354340" y="708681"/>
                </a:lnTo>
                <a:lnTo>
                  <a:pt x="0" y="354340"/>
                </a:lnTo>
                <a:close/>
              </a:path>
            </a:pathLst>
          </a:custGeom>
        </p:spPr>
      </p:pic>
      <p:pic>
        <p:nvPicPr>
          <p:cNvPr id="170" name="Picture 169" descr="A picture containing indoor, building, sitting, table&#10;&#10;Description automatically generated">
            <a:extLst>
              <a:ext uri="{FF2B5EF4-FFF2-40B4-BE49-F238E27FC236}">
                <a16:creationId xmlns:a16="http://schemas.microsoft.com/office/drawing/2014/main" id="{38D19213-32BF-4965-BF69-548C56BD19DE}"/>
              </a:ext>
            </a:extLst>
          </p:cNvPr>
          <p:cNvPicPr>
            <a:picLocks noChangeAspect="1"/>
          </p:cNvPicPr>
          <p:nvPr userDrawn="1"/>
        </p:nvPicPr>
        <p:blipFill rotWithShape="1">
          <a:blip r:embed="rId7" cstate="print">
            <a:extLst>
              <a:ext uri="{28A0092B-C50C-407E-A947-70E740481C1C}">
                <a14:useLocalDpi xmlns:a14="http://schemas.microsoft.com/office/drawing/2010/main"/>
              </a:ext>
            </a:extLst>
          </a:blip>
          <a:srcRect b="-1008"/>
          <a:stretch/>
        </p:blipFill>
        <p:spPr>
          <a:xfrm>
            <a:off x="8631714" y="5646283"/>
            <a:ext cx="888052" cy="888052"/>
          </a:xfrm>
          <a:custGeom>
            <a:avLst/>
            <a:gdLst>
              <a:gd name="connsiteX0" fmla="*/ 261943 w 523885"/>
              <a:gd name="connsiteY0" fmla="*/ 0 h 523885"/>
              <a:gd name="connsiteX1" fmla="*/ 523885 w 523885"/>
              <a:gd name="connsiteY1" fmla="*/ 261943 h 523885"/>
              <a:gd name="connsiteX2" fmla="*/ 261943 w 523885"/>
              <a:gd name="connsiteY2" fmla="*/ 523885 h 523885"/>
              <a:gd name="connsiteX3" fmla="*/ 0 w 523885"/>
              <a:gd name="connsiteY3" fmla="*/ 261943 h 523885"/>
            </a:gdLst>
            <a:ahLst/>
            <a:cxnLst>
              <a:cxn ang="0">
                <a:pos x="connsiteX0" y="connsiteY0"/>
              </a:cxn>
              <a:cxn ang="0">
                <a:pos x="connsiteX1" y="connsiteY1"/>
              </a:cxn>
              <a:cxn ang="0">
                <a:pos x="connsiteX2" y="connsiteY2"/>
              </a:cxn>
              <a:cxn ang="0">
                <a:pos x="connsiteX3" y="connsiteY3"/>
              </a:cxn>
            </a:cxnLst>
            <a:rect l="l" t="t" r="r" b="b"/>
            <a:pathLst>
              <a:path w="523885" h="523885">
                <a:moveTo>
                  <a:pt x="261943" y="0"/>
                </a:moveTo>
                <a:lnTo>
                  <a:pt x="523885" y="261943"/>
                </a:lnTo>
                <a:lnTo>
                  <a:pt x="261943" y="523885"/>
                </a:lnTo>
                <a:lnTo>
                  <a:pt x="0" y="261943"/>
                </a:lnTo>
                <a:close/>
              </a:path>
            </a:pathLst>
          </a:custGeom>
        </p:spPr>
      </p:pic>
      <p:pic>
        <p:nvPicPr>
          <p:cNvPr id="171" name="Picture 170" descr="A person sitting at a desk in front of a window&#10;&#10;Description automatically generated">
            <a:extLst>
              <a:ext uri="{FF2B5EF4-FFF2-40B4-BE49-F238E27FC236}">
                <a16:creationId xmlns:a16="http://schemas.microsoft.com/office/drawing/2014/main" id="{D132C5F8-79CB-438C-A392-47C01D93D4FC}"/>
              </a:ext>
            </a:extLst>
          </p:cNvPr>
          <p:cNvPicPr>
            <a:picLocks noChangeAspect="1"/>
          </p:cNvPicPr>
          <p:nvPr userDrawn="1"/>
        </p:nvPicPr>
        <p:blipFill rotWithShape="1">
          <a:blip r:embed="rId8" cstate="print">
            <a:extLst>
              <a:ext uri="{28A0092B-C50C-407E-A947-70E740481C1C}">
                <a14:useLocalDpi xmlns:a14="http://schemas.microsoft.com/office/drawing/2010/main"/>
              </a:ext>
            </a:extLst>
          </a:blip>
          <a:srcRect b="-130"/>
          <a:stretch/>
        </p:blipFill>
        <p:spPr>
          <a:xfrm>
            <a:off x="6317999" y="4785109"/>
            <a:ext cx="1591876" cy="1591876"/>
          </a:xfrm>
          <a:custGeom>
            <a:avLst/>
            <a:gdLst>
              <a:gd name="connsiteX0" fmla="*/ 469545 w 939089"/>
              <a:gd name="connsiteY0" fmla="*/ 0 h 939089"/>
              <a:gd name="connsiteX1" fmla="*/ 939089 w 939089"/>
              <a:gd name="connsiteY1" fmla="*/ 469545 h 939089"/>
              <a:gd name="connsiteX2" fmla="*/ 469545 w 939089"/>
              <a:gd name="connsiteY2" fmla="*/ 939089 h 939089"/>
              <a:gd name="connsiteX3" fmla="*/ 0 w 939089"/>
              <a:gd name="connsiteY3" fmla="*/ 469545 h 939089"/>
            </a:gdLst>
            <a:ahLst/>
            <a:cxnLst>
              <a:cxn ang="0">
                <a:pos x="connsiteX0" y="connsiteY0"/>
              </a:cxn>
              <a:cxn ang="0">
                <a:pos x="connsiteX1" y="connsiteY1"/>
              </a:cxn>
              <a:cxn ang="0">
                <a:pos x="connsiteX2" y="connsiteY2"/>
              </a:cxn>
              <a:cxn ang="0">
                <a:pos x="connsiteX3" y="connsiteY3"/>
              </a:cxn>
            </a:cxnLst>
            <a:rect l="l" t="t" r="r" b="b"/>
            <a:pathLst>
              <a:path w="939089" h="939089">
                <a:moveTo>
                  <a:pt x="469545" y="0"/>
                </a:moveTo>
                <a:lnTo>
                  <a:pt x="939089" y="469545"/>
                </a:lnTo>
                <a:lnTo>
                  <a:pt x="469545" y="939089"/>
                </a:lnTo>
                <a:lnTo>
                  <a:pt x="0" y="469545"/>
                </a:lnTo>
                <a:close/>
              </a:path>
            </a:pathLst>
          </a:custGeom>
        </p:spPr>
      </p:pic>
      <p:pic>
        <p:nvPicPr>
          <p:cNvPr id="172" name="Picture 171" descr="A person sitting on a table&#10;&#10;Description automatically generated">
            <a:extLst>
              <a:ext uri="{FF2B5EF4-FFF2-40B4-BE49-F238E27FC236}">
                <a16:creationId xmlns:a16="http://schemas.microsoft.com/office/drawing/2014/main" id="{A3B1089E-D901-4809-8E91-E9DCCB3E81B9}"/>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a:stretch/>
        </p:blipFill>
        <p:spPr>
          <a:xfrm>
            <a:off x="6643688" y="235118"/>
            <a:ext cx="525859" cy="525859"/>
          </a:xfrm>
          <a:custGeom>
            <a:avLst/>
            <a:gdLst>
              <a:gd name="connsiteX0" fmla="*/ 193252 w 386504"/>
              <a:gd name="connsiteY0" fmla="*/ 0 h 386504"/>
              <a:gd name="connsiteX1" fmla="*/ 386504 w 386504"/>
              <a:gd name="connsiteY1" fmla="*/ 193252 h 386504"/>
              <a:gd name="connsiteX2" fmla="*/ 193252 w 386504"/>
              <a:gd name="connsiteY2" fmla="*/ 386504 h 386504"/>
              <a:gd name="connsiteX3" fmla="*/ 0 w 386504"/>
              <a:gd name="connsiteY3" fmla="*/ 193252 h 386504"/>
            </a:gdLst>
            <a:ahLst/>
            <a:cxnLst>
              <a:cxn ang="0">
                <a:pos x="connsiteX0" y="connsiteY0"/>
              </a:cxn>
              <a:cxn ang="0">
                <a:pos x="connsiteX1" y="connsiteY1"/>
              </a:cxn>
              <a:cxn ang="0">
                <a:pos x="connsiteX2" y="connsiteY2"/>
              </a:cxn>
              <a:cxn ang="0">
                <a:pos x="connsiteX3" y="connsiteY3"/>
              </a:cxn>
            </a:cxnLst>
            <a:rect l="l" t="t" r="r" b="b"/>
            <a:pathLst>
              <a:path w="386504" h="386504">
                <a:moveTo>
                  <a:pt x="193252" y="0"/>
                </a:moveTo>
                <a:lnTo>
                  <a:pt x="386504" y="193252"/>
                </a:lnTo>
                <a:lnTo>
                  <a:pt x="193252" y="386504"/>
                </a:lnTo>
                <a:lnTo>
                  <a:pt x="0" y="193252"/>
                </a:lnTo>
                <a:close/>
              </a:path>
            </a:pathLst>
          </a:custGeom>
        </p:spPr>
      </p:pic>
      <p:pic>
        <p:nvPicPr>
          <p:cNvPr id="173" name="Picture 172" descr="A person sitting at a table&#10;&#10;Description automatically generated">
            <a:extLst>
              <a:ext uri="{FF2B5EF4-FFF2-40B4-BE49-F238E27FC236}">
                <a16:creationId xmlns:a16="http://schemas.microsoft.com/office/drawing/2014/main" id="{182C997A-F912-4563-A99B-FBD05E7C0FCE}"/>
              </a:ext>
            </a:extLst>
          </p:cNvPr>
          <p:cNvPicPr>
            <a:picLocks noChangeAspect="1"/>
          </p:cNvPicPr>
          <p:nvPr userDrawn="1"/>
        </p:nvPicPr>
        <p:blipFill rotWithShape="1">
          <a:blip r:embed="rId10" cstate="print">
            <a:extLst>
              <a:ext uri="{28A0092B-C50C-407E-A947-70E740481C1C}">
                <a14:useLocalDpi xmlns:a14="http://schemas.microsoft.com/office/drawing/2010/main"/>
              </a:ext>
            </a:extLst>
          </a:blip>
          <a:srcRect/>
          <a:stretch/>
        </p:blipFill>
        <p:spPr>
          <a:xfrm>
            <a:off x="8209739" y="1428750"/>
            <a:ext cx="623111" cy="623114"/>
          </a:xfrm>
          <a:custGeom>
            <a:avLst/>
            <a:gdLst>
              <a:gd name="connsiteX0" fmla="*/ 237201 w 474402"/>
              <a:gd name="connsiteY0" fmla="*/ 0 h 474403"/>
              <a:gd name="connsiteX1" fmla="*/ 474402 w 474402"/>
              <a:gd name="connsiteY1" fmla="*/ 237200 h 474403"/>
              <a:gd name="connsiteX2" fmla="*/ 474402 w 474402"/>
              <a:gd name="connsiteY2" fmla="*/ 237202 h 474403"/>
              <a:gd name="connsiteX3" fmla="*/ 237201 w 474402"/>
              <a:gd name="connsiteY3" fmla="*/ 474403 h 474403"/>
              <a:gd name="connsiteX4" fmla="*/ 0 w 474402"/>
              <a:gd name="connsiteY4" fmla="*/ 237201 h 47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02" h="474403">
                <a:moveTo>
                  <a:pt x="237201" y="0"/>
                </a:moveTo>
                <a:lnTo>
                  <a:pt x="474402" y="237200"/>
                </a:lnTo>
                <a:lnTo>
                  <a:pt x="474402" y="237202"/>
                </a:lnTo>
                <a:lnTo>
                  <a:pt x="237201" y="474403"/>
                </a:lnTo>
                <a:lnTo>
                  <a:pt x="0" y="237201"/>
                </a:lnTo>
                <a:close/>
              </a:path>
            </a:pathLst>
          </a:custGeom>
        </p:spPr>
      </p:pic>
    </p:spTree>
    <p:extLst>
      <p:ext uri="{BB962C8B-B14F-4D97-AF65-F5344CB8AC3E}">
        <p14:creationId xmlns:p14="http://schemas.microsoft.com/office/powerpoint/2010/main" val="471386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76833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b="1" i="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59429"/>
          </a:xfrm>
        </p:spPr>
        <p:txBody>
          <a:bodyPr wrap="square">
            <a:spAutoFit/>
          </a:bodyPr>
          <a:lstStyle>
            <a:lvl1pPr marL="0" indent="0">
              <a:buNone/>
              <a:defRPr b="0" i="0">
                <a:latin typeface="Segoe UI" panose="020B0502040204020203" pitchFamily="34" charset="0"/>
                <a:cs typeface="Segoe UI" panose="020B0502040204020203" pitchFamily="34" charset="0"/>
              </a:defRPr>
            </a:lvl1pPr>
            <a:lvl2pPr marL="228600" indent="0">
              <a:buNone/>
              <a:defRPr b="0" i="0">
                <a:latin typeface="Segoe UI" panose="020B0502040204020203" pitchFamily="34" charset="0"/>
                <a:cs typeface="Segoe UI" panose="020B0502040204020203" pitchFamily="34" charset="0"/>
              </a:defRPr>
            </a:lvl2pPr>
            <a:lvl3pPr marL="457200" indent="0">
              <a:buNone/>
              <a:defRPr b="0" i="0">
                <a:latin typeface="Segoe UI" panose="020B0502040204020203" pitchFamily="34" charset="0"/>
                <a:cs typeface="Segoe UI" panose="020B0502040204020203" pitchFamily="34" charset="0"/>
              </a:defRPr>
            </a:lvl3pPr>
            <a:lvl4pPr marL="685800" indent="0">
              <a:buNone/>
              <a:defRPr b="0" i="0">
                <a:latin typeface="Segoe UI" panose="020B0502040204020203" pitchFamily="34" charset="0"/>
                <a:cs typeface="Segoe UI" panose="020B0502040204020203" pitchFamily="34" charset="0"/>
              </a:defRPr>
            </a:lvl4pPr>
            <a:lvl5pPr marL="914400" indent="0">
              <a:buNone/>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2862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b="1" i="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59429"/>
          </a:xfrm>
        </p:spPr>
        <p:txBody>
          <a:bodyPr wrap="square">
            <a:spAutoFit/>
          </a:bodyPr>
          <a:lstStyle>
            <a:lvl1pPr marL="0" indent="0">
              <a:buNone/>
              <a:defRPr b="0" i="0">
                <a:latin typeface="Segoe UI" panose="020B0502040204020203" pitchFamily="34" charset="0"/>
                <a:cs typeface="Segoe UI" panose="020B0502040204020203" pitchFamily="34" charset="0"/>
              </a:defRPr>
            </a:lvl1pPr>
            <a:lvl2pPr marL="228600" indent="0">
              <a:buNone/>
              <a:defRPr b="0" i="0">
                <a:latin typeface="Segoe UI" panose="020B0502040204020203" pitchFamily="34" charset="0"/>
                <a:cs typeface="Segoe UI" panose="020B0502040204020203" pitchFamily="34" charset="0"/>
              </a:defRPr>
            </a:lvl2pPr>
            <a:lvl3pPr marL="457200" indent="0">
              <a:buNone/>
              <a:defRPr b="0" i="0">
                <a:latin typeface="Segoe UI" panose="020B0502040204020203" pitchFamily="34" charset="0"/>
                <a:cs typeface="Segoe UI" panose="020B0502040204020203" pitchFamily="34" charset="0"/>
              </a:defRPr>
            </a:lvl3pPr>
            <a:lvl4pPr marL="685800" indent="0">
              <a:buNone/>
              <a:defRPr b="0" i="0">
                <a:latin typeface="Segoe UI" panose="020B0502040204020203" pitchFamily="34" charset="0"/>
                <a:cs typeface="Segoe UI" panose="020B0502040204020203" pitchFamily="34" charset="0"/>
              </a:defRPr>
            </a:lvl4pPr>
            <a:lvl5pPr marL="914400" indent="0">
              <a:buNone/>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07387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940B-5F2C-3448-BCF7-7264D495A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AA581-413D-3145-B069-486F3D231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5D1557-760E-D249-8022-F477AE13B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F1D58C-9036-D14D-A811-87A29FEB0AF2}"/>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6" name="Footer Placeholder 5">
            <a:extLst>
              <a:ext uri="{FF2B5EF4-FFF2-40B4-BE49-F238E27FC236}">
                <a16:creationId xmlns:a16="http://schemas.microsoft.com/office/drawing/2014/main" id="{8EC1D6E4-A748-094B-B2B7-9C7D03487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BE015-34DE-164F-93E7-BB5F093798BA}"/>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17901931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1138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with waterm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4C4F227-C23C-46EF-AA4C-93978C4B6319}"/>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8850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17036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455685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8103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55949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square photo 2">
    <p:bg>
      <p:bgRef idx="1001">
        <a:schemeClr val="bg1"/>
      </p:bgRef>
    </p:bg>
    <p:spTree>
      <p:nvGrpSpPr>
        <p:cNvPr id="1" name=""/>
        <p:cNvGrpSpPr/>
        <p:nvPr/>
      </p:nvGrpSpPr>
      <p:grpSpPr>
        <a:xfrm>
          <a:off x="0" y="0"/>
          <a:ext cx="0" cy="0"/>
          <a:chOff x="0" y="0"/>
          <a:chExt cx="0" cy="0"/>
        </a:xfrm>
      </p:grpSpPr>
      <p:pic>
        <p:nvPicPr>
          <p:cNvPr id="175" name="Graphic 174">
            <a:extLst>
              <a:ext uri="{FF2B5EF4-FFF2-40B4-BE49-F238E27FC236}">
                <a16:creationId xmlns:a16="http://schemas.microsoft.com/office/drawing/2014/main" id="{9A6C93AC-922E-4169-9A36-0B446AF0694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4017" t="16782" r="4006" b="20934"/>
          <a:stretch>
            <a:fillRect/>
          </a:stretch>
        </p:blipFill>
        <p:spPr>
          <a:xfrm>
            <a:off x="4395020" y="0"/>
            <a:ext cx="7796981" cy="6858000"/>
          </a:xfrm>
          <a:custGeom>
            <a:avLst/>
            <a:gdLst>
              <a:gd name="connsiteX0" fmla="*/ 0 w 7796981"/>
              <a:gd name="connsiteY0" fmla="*/ 0 h 6858000"/>
              <a:gd name="connsiteX1" fmla="*/ 7796981 w 7796981"/>
              <a:gd name="connsiteY1" fmla="*/ 0 h 6858000"/>
              <a:gd name="connsiteX2" fmla="*/ 7796981 w 7796981"/>
              <a:gd name="connsiteY2" fmla="*/ 6858000 h 6858000"/>
              <a:gd name="connsiteX3" fmla="*/ 0 w 779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96981" h="6858000">
                <a:moveTo>
                  <a:pt x="0" y="0"/>
                </a:moveTo>
                <a:lnTo>
                  <a:pt x="7796981" y="0"/>
                </a:lnTo>
                <a:lnTo>
                  <a:pt x="7796981" y="6858000"/>
                </a:lnTo>
                <a:lnTo>
                  <a:pt x="0" y="6858000"/>
                </a:lnTo>
                <a:close/>
              </a:path>
            </a:pathLst>
          </a:cu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2"/>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solidFill>
                  <a:schemeClr val="tx2"/>
                </a:solidFill>
                <a:latin typeface="+mn-lt"/>
                <a:cs typeface="Segoe UI" panose="020B0502040204020203" pitchFamily="34" charset="0"/>
              </a:defRPr>
            </a:lvl1pPr>
          </a:lstStyle>
          <a:p>
            <a:pPr lvl="0"/>
            <a:r>
              <a:rPr lang="en-US"/>
              <a:t>Speaker name or subtitle</a:t>
            </a:r>
          </a:p>
        </p:txBody>
      </p:sp>
      <p:pic>
        <p:nvPicPr>
          <p:cNvPr id="168" name="Picture 167" descr="A group of people sitting at a table&#10;&#10;Description automatically generated">
            <a:extLst>
              <a:ext uri="{FF2B5EF4-FFF2-40B4-BE49-F238E27FC236}">
                <a16:creationId xmlns:a16="http://schemas.microsoft.com/office/drawing/2014/main" id="{92E9128C-B2FD-4A55-877A-F5C97729633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r="-281"/>
          <a:stretch/>
        </p:blipFill>
        <p:spPr>
          <a:xfrm>
            <a:off x="6062661" y="2074660"/>
            <a:ext cx="1087836" cy="1087836"/>
          </a:xfrm>
          <a:custGeom>
            <a:avLst/>
            <a:gdLst>
              <a:gd name="connsiteX0" fmla="*/ 320872 w 641744"/>
              <a:gd name="connsiteY0" fmla="*/ 0 h 641743"/>
              <a:gd name="connsiteX1" fmla="*/ 641744 w 641744"/>
              <a:gd name="connsiteY1" fmla="*/ 320872 h 641743"/>
              <a:gd name="connsiteX2" fmla="*/ 320873 w 641744"/>
              <a:gd name="connsiteY2" fmla="*/ 641743 h 641743"/>
              <a:gd name="connsiteX3" fmla="*/ 320871 w 641744"/>
              <a:gd name="connsiteY3" fmla="*/ 641743 h 641743"/>
              <a:gd name="connsiteX4" fmla="*/ 0 w 641744"/>
              <a:gd name="connsiteY4" fmla="*/ 320872 h 641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44" h="641743">
                <a:moveTo>
                  <a:pt x="320872" y="0"/>
                </a:moveTo>
                <a:lnTo>
                  <a:pt x="641744" y="320872"/>
                </a:lnTo>
                <a:lnTo>
                  <a:pt x="320873" y="641743"/>
                </a:lnTo>
                <a:lnTo>
                  <a:pt x="320871" y="641743"/>
                </a:lnTo>
                <a:lnTo>
                  <a:pt x="0" y="320872"/>
                </a:lnTo>
                <a:close/>
              </a:path>
            </a:pathLst>
          </a:custGeom>
        </p:spPr>
      </p:pic>
      <p:pic>
        <p:nvPicPr>
          <p:cNvPr id="169" name="Picture 168" descr="A person sitting at a table in front of a window&#10;&#10;Description automatically generated">
            <a:extLst>
              <a:ext uri="{FF2B5EF4-FFF2-40B4-BE49-F238E27FC236}">
                <a16:creationId xmlns:a16="http://schemas.microsoft.com/office/drawing/2014/main" id="{B753EA33-26E8-414D-BDEF-4CABB661896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r="-233"/>
          <a:stretch/>
        </p:blipFill>
        <p:spPr>
          <a:xfrm>
            <a:off x="10196947" y="5213785"/>
            <a:ext cx="1201304" cy="1201304"/>
          </a:xfrm>
          <a:custGeom>
            <a:avLst/>
            <a:gdLst>
              <a:gd name="connsiteX0" fmla="*/ 354340 w 708681"/>
              <a:gd name="connsiteY0" fmla="*/ 0 h 708681"/>
              <a:gd name="connsiteX1" fmla="*/ 708681 w 708681"/>
              <a:gd name="connsiteY1" fmla="*/ 354340 h 708681"/>
              <a:gd name="connsiteX2" fmla="*/ 354340 w 708681"/>
              <a:gd name="connsiteY2" fmla="*/ 708681 h 708681"/>
              <a:gd name="connsiteX3" fmla="*/ 0 w 708681"/>
              <a:gd name="connsiteY3" fmla="*/ 354340 h 708681"/>
            </a:gdLst>
            <a:ahLst/>
            <a:cxnLst>
              <a:cxn ang="0">
                <a:pos x="connsiteX0" y="connsiteY0"/>
              </a:cxn>
              <a:cxn ang="0">
                <a:pos x="connsiteX1" y="connsiteY1"/>
              </a:cxn>
              <a:cxn ang="0">
                <a:pos x="connsiteX2" y="connsiteY2"/>
              </a:cxn>
              <a:cxn ang="0">
                <a:pos x="connsiteX3" y="connsiteY3"/>
              </a:cxn>
            </a:cxnLst>
            <a:rect l="l" t="t" r="r" b="b"/>
            <a:pathLst>
              <a:path w="708681" h="708681">
                <a:moveTo>
                  <a:pt x="354340" y="0"/>
                </a:moveTo>
                <a:lnTo>
                  <a:pt x="708681" y="354340"/>
                </a:lnTo>
                <a:lnTo>
                  <a:pt x="354340" y="708681"/>
                </a:lnTo>
                <a:lnTo>
                  <a:pt x="0" y="354340"/>
                </a:lnTo>
                <a:close/>
              </a:path>
            </a:pathLst>
          </a:custGeom>
        </p:spPr>
      </p:pic>
      <p:pic>
        <p:nvPicPr>
          <p:cNvPr id="170" name="Picture 169" descr="A picture containing indoor, building, sitting, table&#10;&#10;Description automatically generated">
            <a:extLst>
              <a:ext uri="{FF2B5EF4-FFF2-40B4-BE49-F238E27FC236}">
                <a16:creationId xmlns:a16="http://schemas.microsoft.com/office/drawing/2014/main" id="{38D19213-32BF-4965-BF69-548C56BD19DE}"/>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b="-1008"/>
          <a:stretch/>
        </p:blipFill>
        <p:spPr>
          <a:xfrm>
            <a:off x="8631714" y="5646283"/>
            <a:ext cx="888052" cy="888052"/>
          </a:xfrm>
          <a:custGeom>
            <a:avLst/>
            <a:gdLst>
              <a:gd name="connsiteX0" fmla="*/ 261943 w 523885"/>
              <a:gd name="connsiteY0" fmla="*/ 0 h 523885"/>
              <a:gd name="connsiteX1" fmla="*/ 523885 w 523885"/>
              <a:gd name="connsiteY1" fmla="*/ 261943 h 523885"/>
              <a:gd name="connsiteX2" fmla="*/ 261943 w 523885"/>
              <a:gd name="connsiteY2" fmla="*/ 523885 h 523885"/>
              <a:gd name="connsiteX3" fmla="*/ 0 w 523885"/>
              <a:gd name="connsiteY3" fmla="*/ 261943 h 523885"/>
            </a:gdLst>
            <a:ahLst/>
            <a:cxnLst>
              <a:cxn ang="0">
                <a:pos x="connsiteX0" y="connsiteY0"/>
              </a:cxn>
              <a:cxn ang="0">
                <a:pos x="connsiteX1" y="connsiteY1"/>
              </a:cxn>
              <a:cxn ang="0">
                <a:pos x="connsiteX2" y="connsiteY2"/>
              </a:cxn>
              <a:cxn ang="0">
                <a:pos x="connsiteX3" y="connsiteY3"/>
              </a:cxn>
            </a:cxnLst>
            <a:rect l="l" t="t" r="r" b="b"/>
            <a:pathLst>
              <a:path w="523885" h="523885">
                <a:moveTo>
                  <a:pt x="261943" y="0"/>
                </a:moveTo>
                <a:lnTo>
                  <a:pt x="523885" y="261943"/>
                </a:lnTo>
                <a:lnTo>
                  <a:pt x="261943" y="523885"/>
                </a:lnTo>
                <a:lnTo>
                  <a:pt x="0" y="261943"/>
                </a:lnTo>
                <a:close/>
              </a:path>
            </a:pathLst>
          </a:custGeom>
        </p:spPr>
      </p:pic>
      <p:pic>
        <p:nvPicPr>
          <p:cNvPr id="171" name="Picture 170" descr="A person sitting at a desk in front of a window&#10;&#10;Description automatically generated">
            <a:extLst>
              <a:ext uri="{FF2B5EF4-FFF2-40B4-BE49-F238E27FC236}">
                <a16:creationId xmlns:a16="http://schemas.microsoft.com/office/drawing/2014/main" id="{D132C5F8-79CB-438C-A392-47C01D93D4F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130"/>
          <a:stretch/>
        </p:blipFill>
        <p:spPr>
          <a:xfrm>
            <a:off x="6317999" y="4785109"/>
            <a:ext cx="1591876" cy="1591876"/>
          </a:xfrm>
          <a:custGeom>
            <a:avLst/>
            <a:gdLst>
              <a:gd name="connsiteX0" fmla="*/ 469545 w 939089"/>
              <a:gd name="connsiteY0" fmla="*/ 0 h 939089"/>
              <a:gd name="connsiteX1" fmla="*/ 939089 w 939089"/>
              <a:gd name="connsiteY1" fmla="*/ 469545 h 939089"/>
              <a:gd name="connsiteX2" fmla="*/ 469545 w 939089"/>
              <a:gd name="connsiteY2" fmla="*/ 939089 h 939089"/>
              <a:gd name="connsiteX3" fmla="*/ 0 w 939089"/>
              <a:gd name="connsiteY3" fmla="*/ 469545 h 939089"/>
            </a:gdLst>
            <a:ahLst/>
            <a:cxnLst>
              <a:cxn ang="0">
                <a:pos x="connsiteX0" y="connsiteY0"/>
              </a:cxn>
              <a:cxn ang="0">
                <a:pos x="connsiteX1" y="connsiteY1"/>
              </a:cxn>
              <a:cxn ang="0">
                <a:pos x="connsiteX2" y="connsiteY2"/>
              </a:cxn>
              <a:cxn ang="0">
                <a:pos x="connsiteX3" y="connsiteY3"/>
              </a:cxn>
            </a:cxnLst>
            <a:rect l="l" t="t" r="r" b="b"/>
            <a:pathLst>
              <a:path w="939089" h="939089">
                <a:moveTo>
                  <a:pt x="469545" y="0"/>
                </a:moveTo>
                <a:lnTo>
                  <a:pt x="939089" y="469545"/>
                </a:lnTo>
                <a:lnTo>
                  <a:pt x="469545" y="939089"/>
                </a:lnTo>
                <a:lnTo>
                  <a:pt x="0" y="469545"/>
                </a:lnTo>
                <a:close/>
              </a:path>
            </a:pathLst>
          </a:custGeom>
        </p:spPr>
      </p:pic>
      <p:pic>
        <p:nvPicPr>
          <p:cNvPr id="172" name="Picture 171" descr="A person sitting on a table&#10;&#10;Description automatically generated">
            <a:extLst>
              <a:ext uri="{FF2B5EF4-FFF2-40B4-BE49-F238E27FC236}">
                <a16:creationId xmlns:a16="http://schemas.microsoft.com/office/drawing/2014/main" id="{A3B1089E-D901-4809-8E91-E9DCCB3E81B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6643688" y="235118"/>
            <a:ext cx="525859" cy="525859"/>
          </a:xfrm>
          <a:custGeom>
            <a:avLst/>
            <a:gdLst>
              <a:gd name="connsiteX0" fmla="*/ 193252 w 386504"/>
              <a:gd name="connsiteY0" fmla="*/ 0 h 386504"/>
              <a:gd name="connsiteX1" fmla="*/ 386504 w 386504"/>
              <a:gd name="connsiteY1" fmla="*/ 193252 h 386504"/>
              <a:gd name="connsiteX2" fmla="*/ 193252 w 386504"/>
              <a:gd name="connsiteY2" fmla="*/ 386504 h 386504"/>
              <a:gd name="connsiteX3" fmla="*/ 0 w 386504"/>
              <a:gd name="connsiteY3" fmla="*/ 193252 h 386504"/>
            </a:gdLst>
            <a:ahLst/>
            <a:cxnLst>
              <a:cxn ang="0">
                <a:pos x="connsiteX0" y="connsiteY0"/>
              </a:cxn>
              <a:cxn ang="0">
                <a:pos x="connsiteX1" y="connsiteY1"/>
              </a:cxn>
              <a:cxn ang="0">
                <a:pos x="connsiteX2" y="connsiteY2"/>
              </a:cxn>
              <a:cxn ang="0">
                <a:pos x="connsiteX3" y="connsiteY3"/>
              </a:cxn>
            </a:cxnLst>
            <a:rect l="l" t="t" r="r" b="b"/>
            <a:pathLst>
              <a:path w="386504" h="386504">
                <a:moveTo>
                  <a:pt x="193252" y="0"/>
                </a:moveTo>
                <a:lnTo>
                  <a:pt x="386504" y="193252"/>
                </a:lnTo>
                <a:lnTo>
                  <a:pt x="193252" y="386504"/>
                </a:lnTo>
                <a:lnTo>
                  <a:pt x="0" y="193252"/>
                </a:lnTo>
                <a:close/>
              </a:path>
            </a:pathLst>
          </a:custGeom>
        </p:spPr>
      </p:pic>
      <p:pic>
        <p:nvPicPr>
          <p:cNvPr id="173" name="Picture 172" descr="A person sitting at a table&#10;&#10;Description automatically generated">
            <a:extLst>
              <a:ext uri="{FF2B5EF4-FFF2-40B4-BE49-F238E27FC236}">
                <a16:creationId xmlns:a16="http://schemas.microsoft.com/office/drawing/2014/main" id="{182C997A-F912-4563-A99B-FBD05E7C0FCE}"/>
              </a:ext>
            </a:extLst>
          </p:cNvPr>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8209739" y="1428750"/>
            <a:ext cx="623111" cy="623114"/>
          </a:xfrm>
          <a:custGeom>
            <a:avLst/>
            <a:gdLst>
              <a:gd name="connsiteX0" fmla="*/ 237201 w 474402"/>
              <a:gd name="connsiteY0" fmla="*/ 0 h 474403"/>
              <a:gd name="connsiteX1" fmla="*/ 474402 w 474402"/>
              <a:gd name="connsiteY1" fmla="*/ 237200 h 474403"/>
              <a:gd name="connsiteX2" fmla="*/ 474402 w 474402"/>
              <a:gd name="connsiteY2" fmla="*/ 237202 h 474403"/>
              <a:gd name="connsiteX3" fmla="*/ 237201 w 474402"/>
              <a:gd name="connsiteY3" fmla="*/ 474403 h 474403"/>
              <a:gd name="connsiteX4" fmla="*/ 0 w 474402"/>
              <a:gd name="connsiteY4" fmla="*/ 237201 h 47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02" h="474403">
                <a:moveTo>
                  <a:pt x="237201" y="0"/>
                </a:moveTo>
                <a:lnTo>
                  <a:pt x="474402" y="237200"/>
                </a:lnTo>
                <a:lnTo>
                  <a:pt x="474402" y="237202"/>
                </a:lnTo>
                <a:lnTo>
                  <a:pt x="237201" y="474403"/>
                </a:lnTo>
                <a:lnTo>
                  <a:pt x="0" y="237201"/>
                </a:lnTo>
                <a:close/>
              </a:path>
            </a:pathLst>
          </a:custGeom>
        </p:spPr>
      </p:pic>
    </p:spTree>
    <p:extLst>
      <p:ext uri="{BB962C8B-B14F-4D97-AF65-F5344CB8AC3E}">
        <p14:creationId xmlns:p14="http://schemas.microsoft.com/office/powerpoint/2010/main" val="2387837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b="1" i="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59429"/>
          </a:xfrm>
        </p:spPr>
        <p:txBody>
          <a:bodyPr wrap="square">
            <a:spAutoFit/>
          </a:bodyPr>
          <a:lstStyle>
            <a:lvl1pPr marL="0" indent="0">
              <a:buNone/>
              <a:defRPr b="0" i="0">
                <a:latin typeface="Segoe UI" panose="020B0502040204020203" pitchFamily="34" charset="0"/>
                <a:cs typeface="Segoe UI" panose="020B0502040204020203" pitchFamily="34" charset="0"/>
              </a:defRPr>
            </a:lvl1pPr>
            <a:lvl2pPr marL="228600" indent="0">
              <a:buNone/>
              <a:defRPr b="0" i="0">
                <a:latin typeface="Segoe UI" panose="020B0502040204020203" pitchFamily="34" charset="0"/>
                <a:cs typeface="Segoe UI" panose="020B0502040204020203" pitchFamily="34" charset="0"/>
              </a:defRPr>
            </a:lvl2pPr>
            <a:lvl3pPr marL="457200" indent="0">
              <a:buNone/>
              <a:defRPr b="0" i="0">
                <a:latin typeface="Segoe UI" panose="020B0502040204020203" pitchFamily="34" charset="0"/>
                <a:cs typeface="Segoe UI" panose="020B0502040204020203" pitchFamily="34" charset="0"/>
              </a:defRPr>
            </a:lvl3pPr>
            <a:lvl4pPr marL="685800" indent="0">
              <a:buNone/>
              <a:defRPr b="0" i="0">
                <a:latin typeface="Segoe UI" panose="020B0502040204020203" pitchFamily="34" charset="0"/>
                <a:cs typeface="Segoe UI" panose="020B0502040204020203" pitchFamily="34" charset="0"/>
              </a:defRPr>
            </a:lvl4pPr>
            <a:lvl5pPr marL="914400" indent="0">
              <a:buNone/>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3522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12A6671F-CC26-4AB5-87C8-B244E25ECC5C}"/>
              </a:ext>
            </a:extLst>
          </p:cNvPr>
          <p:cNvSpPr txBox="1"/>
          <p:nvPr userDrawn="1"/>
        </p:nvSpPr>
        <p:spPr>
          <a:xfrm>
            <a:off x="10626862" y="6364600"/>
            <a:ext cx="553678" cy="406265"/>
          </a:xfrm>
          <a:prstGeom prst="rect">
            <a:avLst/>
          </a:prstGeom>
          <a:noFill/>
        </p:spPr>
        <p:txBody>
          <a:bodyPr wrap="none" lIns="182880" tIns="146304" rIns="182880" bIns="146304" rtlCol="0">
            <a:spAutoFit/>
          </a:bodyPr>
          <a:lstStyle/>
          <a:p>
            <a:pPr algn="ctr" defTabSz="914400">
              <a:lnSpc>
                <a:spcPct val="90000"/>
              </a:lnSpc>
              <a:spcAft>
                <a:spcPts val="600"/>
              </a:spcAft>
            </a:pPr>
            <a:fld id="{EDFFC6EA-67BA-4EED-A4B8-4FF3512C4AB0}" type="slidenum">
              <a:rPr lang="en-US" sz="800" smtClean="0">
                <a:solidFill>
                  <a:srgbClr val="505050"/>
                </a:solidFill>
                <a:latin typeface="Segoe UI Light"/>
              </a:rPr>
              <a:pPr algn="ctr" defTabSz="914400">
                <a:lnSpc>
                  <a:spcPct val="90000"/>
                </a:lnSpc>
                <a:spcAft>
                  <a:spcPts val="600"/>
                </a:spcAft>
              </a:pPr>
              <a:t>‹#›</a:t>
            </a:fld>
            <a:r>
              <a:rPr lang="en-US" sz="800">
                <a:solidFill>
                  <a:srgbClr val="505050"/>
                </a:solidFill>
                <a:latin typeface="Segoe UI Light"/>
              </a:rPr>
              <a:t>  </a:t>
            </a:r>
          </a:p>
        </p:txBody>
      </p:sp>
    </p:spTree>
    <p:extLst>
      <p:ext uri="{BB962C8B-B14F-4D97-AF65-F5344CB8AC3E}">
        <p14:creationId xmlns:p14="http://schemas.microsoft.com/office/powerpoint/2010/main" val="504510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with waterm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4C4F227-C23C-46EF-AA4C-93978C4B6319}"/>
              </a:ext>
            </a:extLst>
          </p:cNvPr>
          <p:cNvPicPr>
            <a:picLocks noChangeAspect="1"/>
          </p:cNvPicPr>
          <p:nvPr userDrawn="1"/>
        </p:nvPicPr>
        <p:blipFill>
          <a:blip r:embed="rId2">
            <a:alphaModFix amt="20000"/>
            <a:extLst>
              <a:ext uri="{96DAC541-7B7A-43D3-8B79-37D633B846F1}">
                <asvg:svgBlip xmlns:asvg="http://schemas.microsoft.com/office/drawing/2016/SVG/main" r:embed="rId3"/>
              </a:ext>
            </a:extLst>
          </a:blip>
          <a:stretch>
            <a:fillRect/>
          </a:stretch>
        </p:blipFill>
        <p:spPr>
          <a:xfrm>
            <a:off x="6695421" y="0"/>
            <a:ext cx="5496579" cy="6858000"/>
          </a:xfrm>
          <a:prstGeom prst="rect">
            <a:avLst/>
          </a:prstGeom>
        </p:spPr>
      </p:pic>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746290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AC40-2A50-7941-A326-14B76390F0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1EBE8C-D7CD-1C43-89B3-D5BB448F2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5B205-3D32-D147-A066-788260F5E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F72EC-C2B6-FB4C-9DFE-B591A2F6A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56055-D8B7-5E4F-8270-4E8C649EB5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8F6C43-11C9-E349-A63F-8609A3EB6FEA}"/>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8" name="Footer Placeholder 7">
            <a:extLst>
              <a:ext uri="{FF2B5EF4-FFF2-40B4-BE49-F238E27FC236}">
                <a16:creationId xmlns:a16="http://schemas.microsoft.com/office/drawing/2014/main" id="{39BC0877-43B8-2F40-A86B-5AC1577E4B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2E5CB-06F2-7D42-A814-819586DADFE2}"/>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39317945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342900" indent="-228600">
              <a:defRPr/>
            </a:lvl1pPr>
            <a:lvl2pPr marL="571500" indent="-2286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9E3BBB4E-0978-4E59-9142-5461C9BA95E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48214" y="6389614"/>
            <a:ext cx="1132083" cy="332790"/>
          </a:xfrm>
          <a:prstGeom prst="rect">
            <a:avLst/>
          </a:prstGeom>
        </p:spPr>
      </p:pic>
    </p:spTree>
    <p:extLst>
      <p:ext uri="{BB962C8B-B14F-4D97-AF65-F5344CB8AC3E}">
        <p14:creationId xmlns:p14="http://schemas.microsoft.com/office/powerpoint/2010/main" val="34157623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256-7E45-40D1-91B6-604E44F86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9BE49-6B90-49C2-A384-A868E18D7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B27D4-AC82-474B-BF97-3494876D5069}"/>
              </a:ext>
            </a:extLst>
          </p:cNvPr>
          <p:cNvSpPr>
            <a:spLocks noGrp="1"/>
          </p:cNvSpPr>
          <p:nvPr>
            <p:ph type="dt" sz="half" idx="10"/>
          </p:nvPr>
        </p:nvSpPr>
        <p:spPr/>
        <p:txBody>
          <a:bodyPr/>
          <a:lstStyle/>
          <a:p>
            <a:fld id="{8010839C-DCBB-40C5-B93E-F26AC095CF7F}" type="datetimeFigureOut">
              <a:rPr lang="en-US" smtClean="0"/>
              <a:t>5/15/2022</a:t>
            </a:fld>
            <a:endParaRPr lang="en-US"/>
          </a:p>
        </p:txBody>
      </p:sp>
      <p:sp>
        <p:nvSpPr>
          <p:cNvPr id="5" name="Footer Placeholder 4">
            <a:extLst>
              <a:ext uri="{FF2B5EF4-FFF2-40B4-BE49-F238E27FC236}">
                <a16:creationId xmlns:a16="http://schemas.microsoft.com/office/drawing/2014/main" id="{080C1319-EDAD-409E-90DE-A88A3776879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6DF0B6-E9E2-457D-B9BC-1D3DA48FAE04}"/>
              </a:ext>
            </a:extLst>
          </p:cNvPr>
          <p:cNvSpPr>
            <a:spLocks noGrp="1"/>
          </p:cNvSpPr>
          <p:nvPr>
            <p:ph type="sldNum" sz="quarter" idx="12"/>
          </p:nvPr>
        </p:nvSpPr>
        <p:spPr/>
        <p:txBody>
          <a:bodyPr/>
          <a:lstStyle/>
          <a:p>
            <a:fld id="{6A2F2F20-8B6F-4C13-B015-62AEA92FEDB2}" type="slidenum">
              <a:rPr lang="en-US" smtClean="0"/>
              <a:t>‹#›</a:t>
            </a:fld>
            <a:endParaRPr lang="en-US"/>
          </a:p>
        </p:txBody>
      </p:sp>
    </p:spTree>
    <p:extLst>
      <p:ext uri="{BB962C8B-B14F-4D97-AF65-F5344CB8AC3E}">
        <p14:creationId xmlns:p14="http://schemas.microsoft.com/office/powerpoint/2010/main" val="1020257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564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123D-9C9E-D944-9EC5-CFB003DFD1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E201B2-8365-F84B-AA4A-00C4107F6C63}"/>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4" name="Footer Placeholder 3">
            <a:extLst>
              <a:ext uri="{FF2B5EF4-FFF2-40B4-BE49-F238E27FC236}">
                <a16:creationId xmlns:a16="http://schemas.microsoft.com/office/drawing/2014/main" id="{4FB971CE-398C-CB48-8EE3-597B9AC8C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A9EB6-5652-DA41-AC8C-286B1DE51467}"/>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302780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26306-3F6E-0A4E-97CF-A766772DE8F9}"/>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3" name="Footer Placeholder 2">
            <a:extLst>
              <a:ext uri="{FF2B5EF4-FFF2-40B4-BE49-F238E27FC236}">
                <a16:creationId xmlns:a16="http://schemas.microsoft.com/office/drawing/2014/main" id="{D91F752B-7556-3B40-898C-03E51BB3D9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47ADC-7A18-4F49-9923-BBF79931E388}"/>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417998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C42D-21FC-D448-84A2-B25D4CD59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1F26E-15E5-4D4E-9C59-53520F8E1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04B1F-3247-E54C-9804-278FFA366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4BB04-561A-9340-AFDA-B5EB83EE17EC}"/>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6" name="Footer Placeholder 5">
            <a:extLst>
              <a:ext uri="{FF2B5EF4-FFF2-40B4-BE49-F238E27FC236}">
                <a16:creationId xmlns:a16="http://schemas.microsoft.com/office/drawing/2014/main" id="{9819D999-9A0C-CD42-A613-57F226989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9EA00-50C6-D54D-AA2D-ABA7FF7672EB}"/>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268377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16BC-D443-5F44-95F7-87865E2F3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6E28F-0553-4244-AF48-5215627A43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62635-EDF1-AD4F-85B3-4975AA88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DB59-FB16-084B-817E-B6EA96309769}"/>
              </a:ext>
            </a:extLst>
          </p:cNvPr>
          <p:cNvSpPr>
            <a:spLocks noGrp="1"/>
          </p:cNvSpPr>
          <p:nvPr>
            <p:ph type="dt" sz="half" idx="10"/>
          </p:nvPr>
        </p:nvSpPr>
        <p:spPr/>
        <p:txBody>
          <a:bodyPr/>
          <a:lstStyle/>
          <a:p>
            <a:fld id="{B526ED20-0573-A446-A535-FA1733F6977C}" type="datetimeFigureOut">
              <a:rPr lang="en-US" smtClean="0"/>
              <a:t>5/15/2022</a:t>
            </a:fld>
            <a:endParaRPr lang="en-US"/>
          </a:p>
        </p:txBody>
      </p:sp>
      <p:sp>
        <p:nvSpPr>
          <p:cNvPr id="6" name="Footer Placeholder 5">
            <a:extLst>
              <a:ext uri="{FF2B5EF4-FFF2-40B4-BE49-F238E27FC236}">
                <a16:creationId xmlns:a16="http://schemas.microsoft.com/office/drawing/2014/main" id="{E02B47C9-708D-694D-BD16-414E830C7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F8C9F-49EF-DA4C-9B6E-F054D159F7DA}"/>
              </a:ext>
            </a:extLst>
          </p:cNvPr>
          <p:cNvSpPr>
            <a:spLocks noGrp="1"/>
          </p:cNvSpPr>
          <p:nvPr>
            <p:ph type="sldNum" sz="quarter" idx="12"/>
          </p:nvPr>
        </p:nvSpPr>
        <p:spPr/>
        <p:txBody>
          <a:bodyPr/>
          <a:lstStyle/>
          <a:p>
            <a:fld id="{DA6E7073-B1DB-664C-B81E-9271842012FF}" type="slidenum">
              <a:rPr lang="en-US" smtClean="0"/>
              <a:t>‹#›</a:t>
            </a:fld>
            <a:endParaRPr lang="en-US"/>
          </a:p>
        </p:txBody>
      </p:sp>
    </p:spTree>
    <p:extLst>
      <p:ext uri="{BB962C8B-B14F-4D97-AF65-F5344CB8AC3E}">
        <p14:creationId xmlns:p14="http://schemas.microsoft.com/office/powerpoint/2010/main" val="144140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theme" Target="../theme/theme3.xml"/><Relationship Id="rId1" Type="http://schemas.openxmlformats.org/officeDocument/2006/relationships/slideLayout" Target="../slideLayouts/slideLayout51.xml"/><Relationship Id="rId4" Type="http://schemas.openxmlformats.org/officeDocument/2006/relationships/image" Target="../media/image31.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0D715-9BCC-454C-BD48-956DF76DA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0E4607-76A1-8945-9C87-9C4AD96D4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F3F69-2B91-7D41-BAAB-9DC822FEB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6ED20-0573-A446-A535-FA1733F6977C}" type="datetimeFigureOut">
              <a:rPr lang="en-US" smtClean="0"/>
              <a:t>5/15/2022</a:t>
            </a:fld>
            <a:endParaRPr lang="en-US"/>
          </a:p>
        </p:txBody>
      </p:sp>
      <p:sp>
        <p:nvSpPr>
          <p:cNvPr id="5" name="Footer Placeholder 4">
            <a:extLst>
              <a:ext uri="{FF2B5EF4-FFF2-40B4-BE49-F238E27FC236}">
                <a16:creationId xmlns:a16="http://schemas.microsoft.com/office/drawing/2014/main" id="{05895BB1-E74B-654D-97E0-172625378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2C6447-34CA-8C4C-A5F7-9F2D562AA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E7073-B1DB-664C-B81E-9271842012FF}" type="slidenum">
              <a:rPr lang="en-US" smtClean="0"/>
              <a:t>‹#›</a:t>
            </a:fld>
            <a:endParaRPr lang="en-US"/>
          </a:p>
        </p:txBody>
      </p:sp>
    </p:spTree>
    <p:extLst>
      <p:ext uri="{BB962C8B-B14F-4D97-AF65-F5344CB8AC3E}">
        <p14:creationId xmlns:p14="http://schemas.microsoft.com/office/powerpoint/2010/main" val="1610196247"/>
      </p:ext>
    </p:extLst>
  </p:cSld>
  <p:clrMap bg1="lt1" tx1="dk1" bg2="lt2" tx2="dk2" accent1="accent1" accent2="accent2" accent3="accent3" accent4="accent4" accent5="accent5" accent6="accent6" hlink="hlink" folHlink="folHlink"/>
  <p:sldLayoutIdLst>
    <p:sldLayoutId id="214748370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34769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FA460-E429-4D69-A1EE-32843F624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C2BBC-E628-4E10-8FDC-8EF8CFDCF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663BB-C48A-4C0D-AA2E-3B7CB3CE0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839C-DCBB-40C5-B93E-F26AC095CF7F}" type="datetimeFigureOut">
              <a:rPr lang="en-US" smtClean="0"/>
              <a:t>5/15/2022</a:t>
            </a:fld>
            <a:endParaRPr lang="en-US"/>
          </a:p>
        </p:txBody>
      </p:sp>
      <p:sp>
        <p:nvSpPr>
          <p:cNvPr id="6" name="Slide Number Placeholder 5">
            <a:extLst>
              <a:ext uri="{FF2B5EF4-FFF2-40B4-BE49-F238E27FC236}">
                <a16:creationId xmlns:a16="http://schemas.microsoft.com/office/drawing/2014/main" id="{7AEECC17-A094-40F1-A8E6-B9694A097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F2F20-8B6F-4C13-B015-62AEA92FEDB2}"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8C5615C0-3807-4A09-A653-ECE4C06D3E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159" y="6538912"/>
            <a:ext cx="275824" cy="275824"/>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7DF376CE-4AD8-40C8-957A-BDE57376FB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18934" y="6538912"/>
            <a:ext cx="273066" cy="273066"/>
          </a:xfrm>
          <a:prstGeom prst="rect">
            <a:avLst/>
          </a:prstGeom>
        </p:spPr>
      </p:pic>
    </p:spTree>
    <p:extLst>
      <p:ext uri="{BB962C8B-B14F-4D97-AF65-F5344CB8AC3E}">
        <p14:creationId xmlns:p14="http://schemas.microsoft.com/office/powerpoint/2010/main" val="176118693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34769840"/>
      </p:ext>
    </p:extLst>
  </p:cSld>
  <p:clrMap bg1="lt1" tx1="dk1" bg2="lt2" tx2="dk2" accent1="accent1" accent2="accent2" accent3="accent3" accent4="accent4" accent5="accent5" accent6="accent6" hlink="hlink" folHlink="folHlink"/>
  <p:sldLayoutIdLst>
    <p:sldLayoutId id="2147483707"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customXml" Target="../ink/ink2.xml"/><Relationship Id="rId12" Type="http://schemas.openxmlformats.org/officeDocument/2006/relationships/customXml" Target="../ink/ink7.xml"/><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image" Target="../media/image34.png"/><Relationship Id="rId11" Type="http://schemas.openxmlformats.org/officeDocument/2006/relationships/customXml" Target="../ink/ink6.xml"/><Relationship Id="rId5" Type="http://schemas.openxmlformats.org/officeDocument/2006/relationships/customXml" Target="../ink/ink1.xml"/><Relationship Id="rId10" Type="http://schemas.openxmlformats.org/officeDocument/2006/relationships/customXml" Target="../ink/ink5.xml"/><Relationship Id="rId4" Type="http://schemas.openxmlformats.org/officeDocument/2006/relationships/image" Target="../media/image33.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ammertux.github.io/slab-allocato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people.freebsd.org/~lstewart/articles/cpumemory.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ernel.org/doc/html/latest/admin-guide/mm/numa_memory_polic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kernel.org/doc/html/latest/dev-tools/kmemleak.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13xp0p0v.github.io/2020/11/30/slab-quarantine.html" TargetMode="External"/><Relationship Id="rId2" Type="http://schemas.openxmlformats.org/officeDocument/2006/relationships/hyperlink" Target="https://www.kernel.org/doc/Documentation/vm/slub.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D186F10-C03F-4745-8C4B-D20C4DAB4CBB}"/>
              </a:ext>
            </a:extLst>
          </p:cNvPr>
          <p:cNvSpPr>
            <a:spLocks noGrp="1"/>
          </p:cNvSpPr>
          <p:nvPr>
            <p:ph type="ctrTitle"/>
          </p:nvPr>
        </p:nvSpPr>
        <p:spPr>
          <a:xfrm>
            <a:off x="1100669" y="1031353"/>
            <a:ext cx="8657234" cy="3181135"/>
          </a:xfrm>
        </p:spPr>
        <p:txBody>
          <a:bodyPr anchor="ctr">
            <a:normAutofit fontScale="90000"/>
          </a:bodyPr>
          <a:lstStyle/>
          <a:p>
            <a:pPr algn="l"/>
            <a:r>
              <a:rPr lang="en-US" sz="4400" dirty="0">
                <a:solidFill>
                  <a:srgbClr val="FFFFFF"/>
                </a:solidFill>
                <a:latin typeface="Segoe UI Semibold"/>
                <a:cs typeface="Segoe UI Semibold"/>
              </a:rPr>
              <a:t>Introduction To Linux Kernel Development</a:t>
            </a:r>
            <a:br>
              <a:rPr lang="en-US" sz="4400" dirty="0">
                <a:solidFill>
                  <a:srgbClr val="FFFFFF"/>
                </a:solidFill>
                <a:latin typeface="Segoe UI Semibold"/>
                <a:cs typeface="Segoe UI Semibold"/>
              </a:rPr>
            </a:br>
            <a:br>
              <a:rPr lang="en-US" sz="4400" dirty="0">
                <a:solidFill>
                  <a:srgbClr val="FFFFFF"/>
                </a:solidFill>
                <a:latin typeface="Segoe UI Semibold"/>
                <a:cs typeface="Segoe UI Semibold"/>
              </a:rPr>
            </a:br>
            <a:r>
              <a:rPr lang="en-US" sz="4400" dirty="0">
                <a:solidFill>
                  <a:srgbClr val="FFFFFF"/>
                </a:solidFill>
                <a:latin typeface="Segoe UI Semibold"/>
                <a:cs typeface="Segoe UI Semibold"/>
              </a:rPr>
              <a:t>Session 5</a:t>
            </a:r>
            <a:br>
              <a:rPr lang="en-US" sz="4400" dirty="0">
                <a:latin typeface="Segoe UI Semibold" panose="020B0702040204020203" pitchFamily="34" charset="0"/>
                <a:cs typeface="Segoe UI Semibold" panose="020B0702040204020203" pitchFamily="34" charset="0"/>
              </a:rPr>
            </a:br>
            <a:endParaRPr lang="en-US" sz="6600" i="1" dirty="0">
              <a:solidFill>
                <a:srgbClr val="FFFFFF"/>
              </a:solidFill>
              <a:latin typeface="Segoe UI Semibold" panose="020B0702040204020203" pitchFamily="34" charset="0"/>
              <a:cs typeface="Segoe UI Semibold" panose="020B0702040204020203" pitchFamily="34" charset="0"/>
            </a:endParaRPr>
          </a:p>
        </p:txBody>
      </p:sp>
      <p:sp>
        <p:nvSpPr>
          <p:cNvPr id="2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3CCF7132-CFFD-F549-B229-D900B4FF8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782" y="2787604"/>
            <a:ext cx="1946579" cy="194657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BFA5986-05FC-185B-F7AA-7C4C8BA3F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6514" y="3760893"/>
            <a:ext cx="526314" cy="525953"/>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34F007D-4C30-2478-C6F4-4C93076305CC}"/>
                  </a:ext>
                </a:extLst>
              </p14:cNvPr>
              <p14:cNvContentPartPr/>
              <p14:nvPr/>
            </p14:nvContentPartPr>
            <p14:xfrm>
              <a:off x="10625191" y="916112"/>
              <a:ext cx="9524" cy="9524"/>
            </p14:xfrm>
          </p:contentPart>
        </mc:Choice>
        <mc:Fallback xmlns="">
          <p:pic>
            <p:nvPicPr>
              <p:cNvPr id="4" name="Ink 3">
                <a:extLst>
                  <a:ext uri="{FF2B5EF4-FFF2-40B4-BE49-F238E27FC236}">
                    <a16:creationId xmlns:a16="http://schemas.microsoft.com/office/drawing/2014/main" id="{D34F007D-4C30-2478-C6F4-4C93076305CC}"/>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E1AADDA-0A05-5FE9-851E-BAFC8EC99AAA}"/>
                  </a:ext>
                </a:extLst>
              </p14:cNvPr>
              <p14:cNvContentPartPr/>
              <p14:nvPr/>
            </p14:nvContentPartPr>
            <p14:xfrm>
              <a:off x="10625191" y="916112"/>
              <a:ext cx="9524" cy="9524"/>
            </p14:xfrm>
          </p:contentPart>
        </mc:Choice>
        <mc:Fallback xmlns="">
          <p:pic>
            <p:nvPicPr>
              <p:cNvPr id="6" name="Ink 5">
                <a:extLst>
                  <a:ext uri="{FF2B5EF4-FFF2-40B4-BE49-F238E27FC236}">
                    <a16:creationId xmlns:a16="http://schemas.microsoft.com/office/drawing/2014/main" id="{DE1AADDA-0A05-5FE9-851E-BAFC8EC99AAA}"/>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7FD702E-A285-3878-FFD7-5A8707720E20}"/>
                  </a:ext>
                </a:extLst>
              </p14:cNvPr>
              <p14:cNvContentPartPr/>
              <p14:nvPr/>
            </p14:nvContentPartPr>
            <p14:xfrm>
              <a:off x="10625191" y="916112"/>
              <a:ext cx="9524" cy="9524"/>
            </p14:xfrm>
          </p:contentPart>
        </mc:Choice>
        <mc:Fallback xmlns="">
          <p:pic>
            <p:nvPicPr>
              <p:cNvPr id="7" name="Ink 6">
                <a:extLst>
                  <a:ext uri="{FF2B5EF4-FFF2-40B4-BE49-F238E27FC236}">
                    <a16:creationId xmlns:a16="http://schemas.microsoft.com/office/drawing/2014/main" id="{17FD702E-A285-3878-FFD7-5A8707720E20}"/>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2A940DA-D930-2E11-9006-D324F027153A}"/>
                  </a:ext>
                </a:extLst>
              </p14:cNvPr>
              <p14:cNvContentPartPr/>
              <p14:nvPr/>
            </p14:nvContentPartPr>
            <p14:xfrm>
              <a:off x="10625191" y="916112"/>
              <a:ext cx="9524" cy="9524"/>
            </p14:xfrm>
          </p:contentPart>
        </mc:Choice>
        <mc:Fallback xmlns="">
          <p:pic>
            <p:nvPicPr>
              <p:cNvPr id="8" name="Ink 7">
                <a:extLst>
                  <a:ext uri="{FF2B5EF4-FFF2-40B4-BE49-F238E27FC236}">
                    <a16:creationId xmlns:a16="http://schemas.microsoft.com/office/drawing/2014/main" id="{D2A940DA-D930-2E11-9006-D324F027153A}"/>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FDFF0BD4-56A0-8FFB-CF70-D228EDD292F8}"/>
                  </a:ext>
                </a:extLst>
              </p14:cNvPr>
              <p14:cNvContentPartPr/>
              <p14:nvPr/>
            </p14:nvContentPartPr>
            <p14:xfrm>
              <a:off x="10625191" y="916112"/>
              <a:ext cx="9524" cy="9524"/>
            </p14:xfrm>
          </p:contentPart>
        </mc:Choice>
        <mc:Fallback xmlns="">
          <p:pic>
            <p:nvPicPr>
              <p:cNvPr id="10" name="Ink 9">
                <a:extLst>
                  <a:ext uri="{FF2B5EF4-FFF2-40B4-BE49-F238E27FC236}">
                    <a16:creationId xmlns:a16="http://schemas.microsoft.com/office/drawing/2014/main" id="{FDFF0BD4-56A0-8FFB-CF70-D228EDD292F8}"/>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564476A3-02C8-01FD-299C-5AAF81F8CF5B}"/>
                  </a:ext>
                </a:extLst>
              </p14:cNvPr>
              <p14:cNvContentPartPr/>
              <p14:nvPr/>
            </p14:nvContentPartPr>
            <p14:xfrm>
              <a:off x="10625191" y="916112"/>
              <a:ext cx="9524" cy="9524"/>
            </p14:xfrm>
          </p:contentPart>
        </mc:Choice>
        <mc:Fallback xmlns="">
          <p:pic>
            <p:nvPicPr>
              <p:cNvPr id="11" name="Ink 10">
                <a:extLst>
                  <a:ext uri="{FF2B5EF4-FFF2-40B4-BE49-F238E27FC236}">
                    <a16:creationId xmlns:a16="http://schemas.microsoft.com/office/drawing/2014/main" id="{564476A3-02C8-01FD-299C-5AAF81F8CF5B}"/>
                  </a:ext>
                </a:extLst>
              </p:cNvPr>
              <p:cNvPicPr/>
              <p:nvPr/>
            </p:nvPicPr>
            <p:blipFill>
              <a:blip r:embed="rId6"/>
              <a:stretch>
                <a:fillRect/>
              </a:stretch>
            </p:blipFill>
            <p:spPr>
              <a:xfrm>
                <a:off x="10148991" y="439912"/>
                <a:ext cx="952400" cy="952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E71F1FA-6D9F-DD8F-D855-6C59BBF8E488}"/>
                  </a:ext>
                </a:extLst>
              </p14:cNvPr>
              <p14:cNvContentPartPr/>
              <p14:nvPr/>
            </p14:nvContentPartPr>
            <p14:xfrm>
              <a:off x="10625191" y="916112"/>
              <a:ext cx="9524" cy="9524"/>
            </p14:xfrm>
          </p:contentPart>
        </mc:Choice>
        <mc:Fallback xmlns="">
          <p:pic>
            <p:nvPicPr>
              <p:cNvPr id="12" name="Ink 11">
                <a:extLst>
                  <a:ext uri="{FF2B5EF4-FFF2-40B4-BE49-F238E27FC236}">
                    <a16:creationId xmlns:a16="http://schemas.microsoft.com/office/drawing/2014/main" id="{CE71F1FA-6D9F-DD8F-D855-6C59BBF8E488}"/>
                  </a:ext>
                </a:extLst>
              </p:cNvPr>
              <p:cNvPicPr/>
              <p:nvPr/>
            </p:nvPicPr>
            <p:blipFill>
              <a:blip r:embed="rId6"/>
              <a:stretch>
                <a:fillRect/>
              </a:stretch>
            </p:blipFill>
            <p:spPr>
              <a:xfrm>
                <a:off x="10148991" y="439912"/>
                <a:ext cx="952400" cy="952400"/>
              </a:xfrm>
              <a:prstGeom prst="rect">
                <a:avLst/>
              </a:prstGeom>
            </p:spPr>
          </p:pic>
        </mc:Fallback>
      </mc:AlternateContent>
      <p:pic>
        <p:nvPicPr>
          <p:cNvPr id="13" name="Picture 12" descr="A picture containing text, sign&#10;&#10;Description automatically generated">
            <a:extLst>
              <a:ext uri="{FF2B5EF4-FFF2-40B4-BE49-F238E27FC236}">
                <a16:creationId xmlns:a16="http://schemas.microsoft.com/office/drawing/2014/main" id="{ACA9853C-932E-44BC-BEEF-0DA4BEC4F8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26351" y="602794"/>
            <a:ext cx="1797679" cy="1797679"/>
          </a:xfrm>
          <a:prstGeom prst="rect">
            <a:avLst/>
          </a:prstGeom>
        </p:spPr>
      </p:pic>
      <p:sp>
        <p:nvSpPr>
          <p:cNvPr id="22" name="Subtitle 2">
            <a:extLst>
              <a:ext uri="{FF2B5EF4-FFF2-40B4-BE49-F238E27FC236}">
                <a16:creationId xmlns:a16="http://schemas.microsoft.com/office/drawing/2014/main" id="{EB7E302F-3443-45C7-A704-4FC98A3D9AD0}"/>
              </a:ext>
            </a:extLst>
          </p:cNvPr>
          <p:cNvSpPr>
            <a:spLocks noGrp="1"/>
          </p:cNvSpPr>
          <p:nvPr>
            <p:ph type="subTitle" idx="1"/>
          </p:nvPr>
        </p:nvSpPr>
        <p:spPr>
          <a:xfrm>
            <a:off x="1100669" y="5184138"/>
            <a:ext cx="10008863" cy="963741"/>
          </a:xfrm>
        </p:spPr>
        <p:txBody>
          <a:bodyPr anchor="ctr">
            <a:normAutofit/>
          </a:bodyPr>
          <a:lstStyle/>
          <a:p>
            <a:pPr algn="l"/>
            <a:r>
              <a:rPr lang="en-US" sz="2000" b="1" dirty="0">
                <a:solidFill>
                  <a:srgbClr val="000000"/>
                </a:solidFill>
                <a:cs typeface="Segoe UI"/>
              </a:rPr>
              <a:t>Part 5: Kernel Facilities – Memory Management</a:t>
            </a:r>
          </a:p>
          <a:p>
            <a:pPr algn="l"/>
            <a:r>
              <a:rPr lang="en-US" sz="2000" dirty="0">
                <a:solidFill>
                  <a:srgbClr val="000000"/>
                </a:solidFill>
                <a:cs typeface="Segoe UI"/>
              </a:rPr>
              <a:t>Khaled Henidak (KAL)</a:t>
            </a:r>
          </a:p>
        </p:txBody>
      </p:sp>
    </p:spTree>
    <p:extLst>
      <p:ext uri="{BB962C8B-B14F-4D97-AF65-F5344CB8AC3E}">
        <p14:creationId xmlns:p14="http://schemas.microsoft.com/office/powerpoint/2010/main" val="39779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16A8-128D-9945-9BA3-CA825CBF4373}"/>
              </a:ext>
            </a:extLst>
          </p:cNvPr>
          <p:cNvSpPr>
            <a:spLocks noGrp="1"/>
          </p:cNvSpPr>
          <p:nvPr>
            <p:ph type="title"/>
          </p:nvPr>
        </p:nvSpPr>
        <p:spPr/>
        <p:txBody>
          <a:bodyPr/>
          <a:lstStyle/>
          <a:p>
            <a:r>
              <a:rPr lang="en-US" err="1"/>
              <a:t>Alloc</a:t>
            </a:r>
            <a:r>
              <a:rPr lang="en-US"/>
              <a:t> != </a:t>
            </a:r>
            <a:r>
              <a:rPr lang="en-US" err="1"/>
              <a:t>Alloc</a:t>
            </a:r>
            <a:r>
              <a:rPr lang="en-US"/>
              <a:t> among other things</a:t>
            </a:r>
          </a:p>
        </p:txBody>
      </p:sp>
      <p:sp>
        <p:nvSpPr>
          <p:cNvPr id="3" name="Content Placeholder 2">
            <a:extLst>
              <a:ext uri="{FF2B5EF4-FFF2-40B4-BE49-F238E27FC236}">
                <a16:creationId xmlns:a16="http://schemas.microsoft.com/office/drawing/2014/main" id="{5B2F4DDB-70B5-F94F-A95A-A8260456C5F4}"/>
              </a:ext>
            </a:extLst>
          </p:cNvPr>
          <p:cNvSpPr>
            <a:spLocks noGrp="1"/>
          </p:cNvSpPr>
          <p:nvPr>
            <p:ph idx="1"/>
          </p:nvPr>
        </p:nvSpPr>
        <p:spPr/>
        <p:txBody>
          <a:bodyPr>
            <a:normAutofit fontScale="92500" lnSpcReduction="20000"/>
          </a:bodyPr>
          <a:lstStyle/>
          <a:p>
            <a:r>
              <a:rPr lang="en-US"/>
              <a:t>Contrary to the popular belief </a:t>
            </a:r>
            <a:r>
              <a:rPr lang="en-US">
                <a:highlight>
                  <a:srgbClr val="C0C0C0"/>
                </a:highlight>
              </a:rPr>
              <a:t>`malloc()` </a:t>
            </a:r>
            <a:r>
              <a:rPr lang="en-US"/>
              <a:t>does not allocate memory. It it just adds page on the left-hand side of the page table pointing no where. Memory is allocated when you write to them.</a:t>
            </a:r>
          </a:p>
          <a:p>
            <a:r>
              <a:rPr lang="en-US"/>
              <a:t>Kernel caches a lot of things. As in </a:t>
            </a:r>
            <a:r>
              <a:rPr lang="en-US" b="1" i="1"/>
              <a:t>A LOT OF THINGS</a:t>
            </a:r>
            <a:r>
              <a:rPr lang="en-US"/>
              <a:t>:</a:t>
            </a:r>
          </a:p>
          <a:p>
            <a:pPr lvl="1"/>
            <a:r>
              <a:rPr lang="en-US" err="1"/>
              <a:t>Inodes</a:t>
            </a:r>
            <a:r>
              <a:rPr lang="en-US"/>
              <a:t> for FS ops</a:t>
            </a:r>
          </a:p>
          <a:p>
            <a:pPr lvl="1"/>
            <a:r>
              <a:rPr lang="en-US"/>
              <a:t>Page cache for pending-writes, previously read </a:t>
            </a:r>
            <a:r>
              <a:rPr lang="en-US" err="1"/>
              <a:t>blkdev</a:t>
            </a:r>
            <a:r>
              <a:rPr lang="en-US"/>
              <a:t> blocks, read-ahead </a:t>
            </a:r>
            <a:r>
              <a:rPr lang="en-US" err="1"/>
              <a:t>blkdev</a:t>
            </a:r>
            <a:r>
              <a:rPr lang="en-US"/>
              <a:t> blocks.</a:t>
            </a:r>
          </a:p>
          <a:p>
            <a:pPr lvl="1"/>
            <a:r>
              <a:rPr lang="en-US"/>
              <a:t>Kernel slabs (more on this next session).</a:t>
            </a:r>
          </a:p>
          <a:p>
            <a:pPr lvl="1"/>
            <a:r>
              <a:rPr lang="en-US"/>
              <a:t>Sizes + flush/reclaim ration are tunable as settings for your kernel(flush can also be triggered manually) . Kernel operates a set of background flusher threads that are triggered when configured cache ratios are met (for pending writes).</a:t>
            </a:r>
          </a:p>
          <a:p>
            <a:r>
              <a:rPr lang="en-US"/>
              <a:t>Under memory pressure kernel will try to push things out of memory which </a:t>
            </a:r>
            <a:r>
              <a:rPr lang="en-US" i="1"/>
              <a:t>may</a:t>
            </a:r>
            <a:r>
              <a:rPr lang="en-US"/>
              <a:t> result in either FS ops or IO ops. Hence it is perfectly normal for `</a:t>
            </a:r>
            <a:r>
              <a:rPr lang="en-US" err="1">
                <a:highlight>
                  <a:srgbClr val="C0C0C0"/>
                </a:highlight>
              </a:rPr>
              <a:t>memset</a:t>
            </a:r>
            <a:r>
              <a:rPr lang="en-US">
                <a:highlight>
                  <a:srgbClr val="C0C0C0"/>
                </a:highlight>
              </a:rPr>
              <a:t>(&lt;target&gt;, 0, &lt;size&gt;)</a:t>
            </a:r>
            <a:r>
              <a:rPr lang="en-US"/>
              <a:t>` to result into IO ops under memory pressure.</a:t>
            </a:r>
          </a:p>
        </p:txBody>
      </p:sp>
    </p:spTree>
    <p:extLst>
      <p:ext uri="{BB962C8B-B14F-4D97-AF65-F5344CB8AC3E}">
        <p14:creationId xmlns:p14="http://schemas.microsoft.com/office/powerpoint/2010/main" val="377499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25B2-2A7C-9446-A9E8-913BAD909058}"/>
              </a:ext>
            </a:extLst>
          </p:cNvPr>
          <p:cNvSpPr>
            <a:spLocks noGrp="1"/>
          </p:cNvSpPr>
          <p:nvPr>
            <p:ph type="title"/>
          </p:nvPr>
        </p:nvSpPr>
        <p:spPr/>
        <p:txBody>
          <a:bodyPr/>
          <a:lstStyle/>
          <a:p>
            <a:r>
              <a:rPr lang="en-US"/>
              <a:t>Notes on Kernel Memory</a:t>
            </a:r>
          </a:p>
        </p:txBody>
      </p:sp>
      <p:sp>
        <p:nvSpPr>
          <p:cNvPr id="3" name="Content Placeholder 2">
            <a:extLst>
              <a:ext uri="{FF2B5EF4-FFF2-40B4-BE49-F238E27FC236}">
                <a16:creationId xmlns:a16="http://schemas.microsoft.com/office/drawing/2014/main" id="{5B25EAC9-939E-FF4E-8108-9503B59D9427}"/>
              </a:ext>
            </a:extLst>
          </p:cNvPr>
          <p:cNvSpPr>
            <a:spLocks noGrp="1"/>
          </p:cNvSpPr>
          <p:nvPr>
            <p:ph idx="1"/>
          </p:nvPr>
        </p:nvSpPr>
        <p:spPr/>
        <p:txBody>
          <a:bodyPr>
            <a:normAutofit fontScale="92500" lnSpcReduction="20000"/>
          </a:bodyPr>
          <a:lstStyle/>
          <a:p>
            <a:r>
              <a:rPr lang="en-US"/>
              <a:t>Kernel Memory is completely separated from userspace app memory. The only way to copy data from/to kernel is via the following apis</a:t>
            </a:r>
          </a:p>
          <a:p>
            <a:pPr lvl="1"/>
            <a:r>
              <a:rPr lang="en-US" err="1"/>
              <a:t>copy_from_user</a:t>
            </a:r>
            <a:r>
              <a:rPr lang="en-US"/>
              <a:t>(void *to, const void *from, unsigned long n);</a:t>
            </a:r>
          </a:p>
          <a:p>
            <a:pPr lvl="1"/>
            <a:r>
              <a:rPr lang="en-US" err="1"/>
              <a:t>copy_to_user</a:t>
            </a:r>
            <a:r>
              <a:rPr lang="en-US"/>
              <a:t>(void _user *to, const void *from , unsigned long n);</a:t>
            </a:r>
          </a:p>
          <a:p>
            <a:r>
              <a:rPr lang="en-US"/>
              <a:t>There are ways used by </a:t>
            </a:r>
            <a:r>
              <a:rPr lang="en-US" err="1"/>
              <a:t>io_uring</a:t>
            </a:r>
            <a:r>
              <a:rPr lang="en-US"/>
              <a:t> via memory maps, discussed later.</a:t>
            </a:r>
          </a:p>
          <a:p>
            <a:r>
              <a:rPr lang="en-US"/>
              <a:t>Based on the 4 types of code that can run on </a:t>
            </a:r>
            <a:r>
              <a:rPr lang="en-US" err="1"/>
              <a:t>linux</a:t>
            </a:r>
            <a:r>
              <a:rPr lang="en-US"/>
              <a:t>:</a:t>
            </a:r>
          </a:p>
          <a:p>
            <a:pPr lvl="1"/>
            <a:r>
              <a:rPr lang="en-US"/>
              <a:t>User code </a:t>
            </a:r>
            <a:r>
              <a:rPr lang="en-US" err="1"/>
              <a:t>task_struct</a:t>
            </a:r>
            <a:r>
              <a:rPr lang="en-US"/>
              <a:t> gets replaced before switching context to user thread.</a:t>
            </a:r>
          </a:p>
          <a:p>
            <a:pPr lvl="1"/>
            <a:r>
              <a:rPr lang="en-US"/>
              <a:t>If the code is kernel mode code running on behalf of user. Then </a:t>
            </a:r>
            <a:r>
              <a:rPr lang="en-US" err="1"/>
              <a:t>task_struct.mm</a:t>
            </a:r>
            <a:r>
              <a:rPr lang="en-US"/>
              <a:t> is already there with all the needed addresses (ready for from/to user copy ops).</a:t>
            </a:r>
          </a:p>
          <a:p>
            <a:pPr lvl="1"/>
            <a:r>
              <a:rPr lang="en-US"/>
              <a:t>For everything else (</a:t>
            </a:r>
            <a:r>
              <a:rPr lang="en-US" err="1"/>
              <a:t>kthreads</a:t>
            </a:r>
            <a:r>
              <a:rPr lang="en-US"/>
              <a:t> and bottom-half </a:t>
            </a:r>
            <a:r>
              <a:rPr lang="en-US" err="1"/>
              <a:t>irq</a:t>
            </a:r>
            <a:r>
              <a:rPr lang="en-US"/>
              <a:t> handlers) then </a:t>
            </a:r>
            <a:r>
              <a:rPr lang="en-US" err="1"/>
              <a:t>task_struct.mm</a:t>
            </a:r>
            <a:r>
              <a:rPr lang="en-US"/>
              <a:t> will be NULL and kernel will use mm of last ran task (which will be the same for kernel addresses anyway) and since background threads can’t read/write to user memory everything will be fine.</a:t>
            </a:r>
          </a:p>
        </p:txBody>
      </p:sp>
    </p:spTree>
    <p:extLst>
      <p:ext uri="{BB962C8B-B14F-4D97-AF65-F5344CB8AC3E}">
        <p14:creationId xmlns:p14="http://schemas.microsoft.com/office/powerpoint/2010/main" val="183656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D035-422F-2D4B-AA14-3EA7AB068D01}"/>
              </a:ext>
            </a:extLst>
          </p:cNvPr>
          <p:cNvSpPr>
            <a:spLocks noGrp="1"/>
          </p:cNvSpPr>
          <p:nvPr>
            <p:ph type="title"/>
          </p:nvPr>
        </p:nvSpPr>
        <p:spPr/>
        <p:txBody>
          <a:bodyPr/>
          <a:lstStyle/>
          <a:p>
            <a:r>
              <a:rPr lang="en-US"/>
              <a:t>Before we move any further, a note on memory </a:t>
            </a:r>
            <a:r>
              <a:rPr lang="en-US" err="1"/>
              <a:t>mgmt</a:t>
            </a:r>
            <a:endParaRPr lang="en-US"/>
          </a:p>
        </p:txBody>
      </p:sp>
      <p:sp>
        <p:nvSpPr>
          <p:cNvPr id="3" name="Content Placeholder 2">
            <a:extLst>
              <a:ext uri="{FF2B5EF4-FFF2-40B4-BE49-F238E27FC236}">
                <a16:creationId xmlns:a16="http://schemas.microsoft.com/office/drawing/2014/main" id="{41713870-431A-AD4E-8BF9-6370E8864D2F}"/>
              </a:ext>
            </a:extLst>
          </p:cNvPr>
          <p:cNvSpPr>
            <a:spLocks noGrp="1"/>
          </p:cNvSpPr>
          <p:nvPr>
            <p:ph idx="1"/>
          </p:nvPr>
        </p:nvSpPr>
        <p:spPr/>
        <p:txBody>
          <a:bodyPr>
            <a:normAutofit fontScale="85000" lnSpcReduction="20000"/>
          </a:bodyPr>
          <a:lstStyle/>
          <a:p>
            <a:r>
              <a:rPr lang="en-US"/>
              <a:t>There are finite types of memory ownership in kernel:</a:t>
            </a:r>
          </a:p>
          <a:p>
            <a:pPr lvl="1"/>
            <a:r>
              <a:rPr lang="en-US" b="1"/>
              <a:t>Heap Owned</a:t>
            </a:r>
            <a:r>
              <a:rPr lang="en-US"/>
              <a:t>: memory you allocated in your module code for your own use and you are responsible for releasing. </a:t>
            </a:r>
            <a:r>
              <a:rPr lang="en-US" b="1"/>
              <a:t>Example</a:t>
            </a:r>
            <a:r>
              <a:rPr lang="en-US"/>
              <a:t>: temp buffers, </a:t>
            </a:r>
            <a:r>
              <a:rPr lang="en-US" err="1"/>
              <a:t>ioctl</a:t>
            </a:r>
            <a:r>
              <a:rPr lang="en-US"/>
              <a:t> handling, internal state etc.</a:t>
            </a:r>
            <a:endParaRPr lang="en-US" b="1"/>
          </a:p>
          <a:p>
            <a:pPr lvl="1"/>
            <a:r>
              <a:rPr lang="en-US" b="1"/>
              <a:t>Heap Processing</a:t>
            </a:r>
            <a:r>
              <a:rPr lang="en-US"/>
              <a:t>: memory that you are operating on but you are not allocating nor releasing (at least in most cases). </a:t>
            </a:r>
            <a:r>
              <a:rPr lang="en-US" b="1"/>
              <a:t>Example</a:t>
            </a:r>
            <a:r>
              <a:rPr lang="en-US"/>
              <a:t>: custom extension to iptables where you are operating on </a:t>
            </a:r>
            <a:r>
              <a:rPr lang="en-US" err="1"/>
              <a:t>skbuff</a:t>
            </a:r>
            <a:r>
              <a:rPr lang="en-US"/>
              <a:t> struct. You may increase it, decrease it or even release it in some cases of failure.</a:t>
            </a:r>
          </a:p>
          <a:p>
            <a:pPr lvl="1"/>
            <a:r>
              <a:rPr lang="en-US" b="1"/>
              <a:t>Heap Received, but not owned</a:t>
            </a:r>
            <a:r>
              <a:rPr lang="en-US"/>
              <a:t>: Memory that you have received but you don’t destroy. Example: an empty io request buffer for your </a:t>
            </a:r>
            <a:r>
              <a:rPr lang="en-US" err="1"/>
              <a:t>blkdev</a:t>
            </a:r>
            <a:r>
              <a:rPr lang="en-US"/>
              <a:t> to fill in the request’s response.</a:t>
            </a:r>
          </a:p>
          <a:p>
            <a:pPr lvl="1"/>
            <a:r>
              <a:rPr lang="en-US" b="1"/>
              <a:t>Heap Created,  but not owned</a:t>
            </a:r>
            <a:r>
              <a:rPr lang="en-US"/>
              <a:t>: Memory that you create but you don’t own it. </a:t>
            </a:r>
            <a:r>
              <a:rPr lang="en-US" b="1"/>
              <a:t>Example</a:t>
            </a:r>
            <a:r>
              <a:rPr lang="en-US"/>
              <a:t>: Your network driver may create </a:t>
            </a:r>
            <a:r>
              <a:rPr lang="en-US" err="1"/>
              <a:t>skbuff</a:t>
            </a:r>
            <a:r>
              <a:rPr lang="en-US"/>
              <a:t> instances push it up the stack but you don’t typically destroy them.</a:t>
            </a:r>
          </a:p>
          <a:p>
            <a:pPr lvl="1"/>
            <a:r>
              <a:rPr lang="en-US" b="1"/>
              <a:t>Stack Memory</a:t>
            </a:r>
            <a:r>
              <a:rPr lang="en-US"/>
              <a:t>: created and removed as you the stack frames created and unwind-ed.</a:t>
            </a:r>
            <a:endParaRPr lang="en-US">
              <a:solidFill>
                <a:srgbClr val="FF0000"/>
              </a:solidFill>
            </a:endParaRPr>
          </a:p>
          <a:p>
            <a:r>
              <a:rPr lang="en-US">
                <a:solidFill>
                  <a:srgbClr val="FF0000"/>
                </a:solidFill>
              </a:rPr>
              <a:t>Kernel trusts itself. If you used memory before zeroing it out, you will use garbage and you may compromise the security of the system. If you free mem that you don’t own, then you risk panicking the kernel or worse corrupting data.</a:t>
            </a:r>
          </a:p>
        </p:txBody>
      </p:sp>
    </p:spTree>
    <p:extLst>
      <p:ext uri="{BB962C8B-B14F-4D97-AF65-F5344CB8AC3E}">
        <p14:creationId xmlns:p14="http://schemas.microsoft.com/office/powerpoint/2010/main" val="354083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F41-BA6E-9C42-8F2A-7E29D1955257}"/>
              </a:ext>
            </a:extLst>
          </p:cNvPr>
          <p:cNvSpPr>
            <a:spLocks noGrp="1"/>
          </p:cNvSpPr>
          <p:nvPr>
            <p:ph type="title"/>
          </p:nvPr>
        </p:nvSpPr>
        <p:spPr/>
        <p:txBody>
          <a:bodyPr/>
          <a:lstStyle/>
          <a:p>
            <a:r>
              <a:rPr lang="en-US"/>
              <a:t>Kernel Memory Structure: Stack</a:t>
            </a:r>
          </a:p>
        </p:txBody>
      </p:sp>
      <p:sp>
        <p:nvSpPr>
          <p:cNvPr id="3" name="Content Placeholder 2">
            <a:extLst>
              <a:ext uri="{FF2B5EF4-FFF2-40B4-BE49-F238E27FC236}">
                <a16:creationId xmlns:a16="http://schemas.microsoft.com/office/drawing/2014/main" id="{A0DD9A42-7E15-2644-869E-DCA0D517C8FC}"/>
              </a:ext>
            </a:extLst>
          </p:cNvPr>
          <p:cNvSpPr>
            <a:spLocks noGrp="1"/>
          </p:cNvSpPr>
          <p:nvPr>
            <p:ph idx="1"/>
          </p:nvPr>
        </p:nvSpPr>
        <p:spPr/>
        <p:txBody>
          <a:bodyPr/>
          <a:lstStyle/>
          <a:p>
            <a:r>
              <a:rPr lang="en-US"/>
              <a:t>Kernel does not perform a lot of magic around its stack management, for obvious performance reasons. </a:t>
            </a:r>
          </a:p>
          <a:p>
            <a:r>
              <a:rPr lang="en-US"/>
              <a:t>Kernel stack size is </a:t>
            </a:r>
            <a:r>
              <a:rPr lang="en-US" i="1"/>
              <a:t>One Page for the entire call chain </a:t>
            </a:r>
            <a:r>
              <a:rPr lang="en-US"/>
              <a:t>because due to proximity to userspace memory you can easily shoot into it. </a:t>
            </a:r>
          </a:p>
          <a:p>
            <a:r>
              <a:rPr lang="en-US"/>
              <a:t>Kernel toolchain will tell you if you use more in one </a:t>
            </a:r>
            <a:r>
              <a:rPr lang="en-US" err="1"/>
              <a:t>func</a:t>
            </a:r>
            <a:r>
              <a:rPr lang="en-US"/>
              <a:t>, </a:t>
            </a:r>
            <a:r>
              <a:rPr lang="en-US" err="1"/>
              <a:t>wack</a:t>
            </a:r>
            <a:r>
              <a:rPr lang="en-US"/>
              <a:t> you (kernel panic) if you used more across a call chain</a:t>
            </a:r>
          </a:p>
          <a:p>
            <a:endParaRPr lang="en-US"/>
          </a:p>
          <a:p>
            <a:pPr marL="0" indent="0">
              <a:buNone/>
            </a:pPr>
            <a:endParaRPr lang="en-US"/>
          </a:p>
        </p:txBody>
      </p:sp>
      <p:sp>
        <p:nvSpPr>
          <p:cNvPr id="4" name="TextBox 3">
            <a:extLst>
              <a:ext uri="{FF2B5EF4-FFF2-40B4-BE49-F238E27FC236}">
                <a16:creationId xmlns:a16="http://schemas.microsoft.com/office/drawing/2014/main" id="{549F2031-2EC9-3B40-80C6-F42452516C3C}"/>
              </a:ext>
            </a:extLst>
          </p:cNvPr>
          <p:cNvSpPr txBox="1"/>
          <p:nvPr/>
        </p:nvSpPr>
        <p:spPr>
          <a:xfrm>
            <a:off x="2636875" y="5541264"/>
            <a:ext cx="6358269" cy="646331"/>
          </a:xfrm>
          <a:prstGeom prst="rect">
            <a:avLst/>
          </a:prstGeom>
          <a:solidFill>
            <a:schemeClr val="bg1">
              <a:lumMod val="75000"/>
            </a:schemeClr>
          </a:solidFill>
          <a:ln>
            <a:solidFill>
              <a:schemeClr val="bg1">
                <a:lumMod val="75000"/>
              </a:schemeClr>
            </a:solidFill>
          </a:ln>
        </p:spPr>
        <p:txBody>
          <a:bodyPr wrap="square" rtlCol="0">
            <a:spAutoFit/>
          </a:bodyPr>
          <a:lstStyle/>
          <a:p>
            <a:r>
              <a:rPr lang="en-US"/>
              <a:t>struct whatever {&lt;large # of fields&gt;};</a:t>
            </a:r>
          </a:p>
          <a:p>
            <a:r>
              <a:rPr lang="en-US"/>
              <a:t>struct  whatever records[100];</a:t>
            </a:r>
          </a:p>
        </p:txBody>
      </p:sp>
      <p:sp>
        <p:nvSpPr>
          <p:cNvPr id="5" name="7-Point Star 4">
            <a:extLst>
              <a:ext uri="{FF2B5EF4-FFF2-40B4-BE49-F238E27FC236}">
                <a16:creationId xmlns:a16="http://schemas.microsoft.com/office/drawing/2014/main" id="{FF5EAACE-791C-CB41-9E82-83FAF90C6F7A}"/>
              </a:ext>
            </a:extLst>
          </p:cNvPr>
          <p:cNvSpPr/>
          <p:nvPr/>
        </p:nvSpPr>
        <p:spPr>
          <a:xfrm>
            <a:off x="8389088" y="5073431"/>
            <a:ext cx="1063256" cy="935665"/>
          </a:xfrm>
          <a:prstGeom prst="star7">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a:t>
            </a:r>
          </a:p>
        </p:txBody>
      </p:sp>
    </p:spTree>
    <p:extLst>
      <p:ext uri="{BB962C8B-B14F-4D97-AF65-F5344CB8AC3E}">
        <p14:creationId xmlns:p14="http://schemas.microsoft.com/office/powerpoint/2010/main" val="346726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655-3E6D-894E-AE0B-8AD196DD23DE}"/>
              </a:ext>
            </a:extLst>
          </p:cNvPr>
          <p:cNvSpPr>
            <a:spLocks noGrp="1"/>
          </p:cNvSpPr>
          <p:nvPr>
            <p:ph type="title"/>
          </p:nvPr>
        </p:nvSpPr>
        <p:spPr/>
        <p:txBody>
          <a:bodyPr/>
          <a:lstStyle/>
          <a:p>
            <a:r>
              <a:rPr lang="en-US"/>
              <a:t>Kernel Memory Structure: Heap</a:t>
            </a:r>
          </a:p>
        </p:txBody>
      </p:sp>
      <p:sp>
        <p:nvSpPr>
          <p:cNvPr id="3" name="Content Placeholder 2">
            <a:extLst>
              <a:ext uri="{FF2B5EF4-FFF2-40B4-BE49-F238E27FC236}">
                <a16:creationId xmlns:a16="http://schemas.microsoft.com/office/drawing/2014/main" id="{5007CC2B-FA20-AC48-8F67-B94082E7DD3B}"/>
              </a:ext>
            </a:extLst>
          </p:cNvPr>
          <p:cNvSpPr>
            <a:spLocks noGrp="1"/>
          </p:cNvSpPr>
          <p:nvPr>
            <p:ph idx="1"/>
          </p:nvPr>
        </p:nvSpPr>
        <p:spPr/>
        <p:txBody>
          <a:bodyPr>
            <a:normAutofit fontScale="85000" lnSpcReduction="20000"/>
          </a:bodyPr>
          <a:lstStyle/>
          <a:p>
            <a:r>
              <a:rPr lang="en-US"/>
              <a:t>Kernel split memory into zones, these are are also per node (more on this next session):</a:t>
            </a:r>
          </a:p>
          <a:p>
            <a:pPr lvl="1"/>
            <a:r>
              <a:rPr lang="en-US" b="1"/>
              <a:t>ZONE_DMA</a:t>
            </a:r>
            <a:r>
              <a:rPr lang="en-US"/>
              <a:t>: To allocate mem for devices that needs to do DMA.</a:t>
            </a:r>
          </a:p>
          <a:p>
            <a:pPr lvl="1"/>
            <a:r>
              <a:rPr lang="en-US" b="1"/>
              <a:t>ZONE_DMA32</a:t>
            </a:r>
            <a:r>
              <a:rPr lang="en-US"/>
              <a:t>: to allocate mem for devices that can not address more than 32b</a:t>
            </a:r>
          </a:p>
          <a:p>
            <a:pPr lvl="1"/>
            <a:r>
              <a:rPr lang="en-US" b="1"/>
              <a:t>ZONE_NORMAL</a:t>
            </a:r>
            <a:r>
              <a:rPr lang="en-US"/>
              <a:t>: regular memory.</a:t>
            </a:r>
          </a:p>
          <a:p>
            <a:pPr lvl="1"/>
            <a:r>
              <a:rPr lang="en-US" b="1"/>
              <a:t>ZONE_HIGHMEM</a:t>
            </a:r>
            <a:r>
              <a:rPr lang="en-US"/>
              <a:t>: for architecture where addressing the entire memory is not possible. </a:t>
            </a:r>
          </a:p>
          <a:p>
            <a:r>
              <a:rPr lang="en-US"/>
              <a:t>Allocation interfaces _do_ allocate memory. Some return </a:t>
            </a:r>
            <a:r>
              <a:rPr lang="en-US" err="1"/>
              <a:t>lh</a:t>
            </a:r>
            <a:r>
              <a:rPr lang="en-US"/>
              <a:t> and some return rh values of the page table (as we will see later). Generally, they are capped to max sizes. RTFM.</a:t>
            </a:r>
          </a:p>
          <a:p>
            <a:r>
              <a:rPr lang="en-US"/>
              <a:t>The zone split is architecture dependent e.g., x64 arch can address all memory hence HIGHMEM is always empty.</a:t>
            </a:r>
          </a:p>
          <a:p>
            <a:r>
              <a:rPr lang="en-US"/>
              <a:t>All allocation interfaces use zone hints. Zone requirements can be fulfilled from other zones. E.g., Normal mem allocation can pull from DMA zone but the inverse is not true.</a:t>
            </a:r>
          </a:p>
        </p:txBody>
      </p:sp>
    </p:spTree>
    <p:extLst>
      <p:ext uri="{BB962C8B-B14F-4D97-AF65-F5344CB8AC3E}">
        <p14:creationId xmlns:p14="http://schemas.microsoft.com/office/powerpoint/2010/main" val="196789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3C10-C71F-924D-91B9-7084AB6C78CD}"/>
              </a:ext>
            </a:extLst>
          </p:cNvPr>
          <p:cNvSpPr>
            <a:spLocks noGrp="1"/>
          </p:cNvSpPr>
          <p:nvPr>
            <p:ph type="title"/>
          </p:nvPr>
        </p:nvSpPr>
        <p:spPr/>
        <p:txBody>
          <a:bodyPr/>
          <a:lstStyle/>
          <a:p>
            <a:r>
              <a:rPr lang="en-US"/>
              <a:t>Page Align and Address Align</a:t>
            </a:r>
          </a:p>
        </p:txBody>
      </p:sp>
      <p:sp>
        <p:nvSpPr>
          <p:cNvPr id="3" name="Content Placeholder 2">
            <a:extLst>
              <a:ext uri="{FF2B5EF4-FFF2-40B4-BE49-F238E27FC236}">
                <a16:creationId xmlns:a16="http://schemas.microsoft.com/office/drawing/2014/main" id="{BB45CCF1-1280-CC4A-BF85-C5CBC6D7584C}"/>
              </a:ext>
            </a:extLst>
          </p:cNvPr>
          <p:cNvSpPr>
            <a:spLocks noGrp="1"/>
          </p:cNvSpPr>
          <p:nvPr>
            <p:ph idx="1"/>
          </p:nvPr>
        </p:nvSpPr>
        <p:spPr/>
        <p:txBody>
          <a:bodyPr/>
          <a:lstStyle/>
          <a:p>
            <a:r>
              <a:rPr lang="en-US"/>
              <a:t>Page allocation interfaces yields into page allocated memory but not necessarily address aligned memory. IOW if you want to remain within a single call TLB for memory access allocate a single page.</a:t>
            </a:r>
          </a:p>
          <a:p>
            <a:r>
              <a:rPr lang="en-US"/>
              <a:t>Memory Allocation interfaces yield into address allocation (e.g., ARCH_MALLOC_MIN_ALIGN typically 8 bytes) But they make no guarantees around page alignment and thus TLB lookups. IOW byte by byte walk can span 1+ pages.</a:t>
            </a:r>
          </a:p>
          <a:p>
            <a:pPr marL="0" indent="0">
              <a:buNone/>
            </a:pPr>
            <a:endParaRPr lang="en-US"/>
          </a:p>
        </p:txBody>
      </p:sp>
    </p:spTree>
    <p:extLst>
      <p:ext uri="{BB962C8B-B14F-4D97-AF65-F5344CB8AC3E}">
        <p14:creationId xmlns:p14="http://schemas.microsoft.com/office/powerpoint/2010/main" val="116179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CD6F-64BF-0244-8302-AD332460F17D}"/>
              </a:ext>
            </a:extLst>
          </p:cNvPr>
          <p:cNvSpPr>
            <a:spLocks noGrp="1"/>
          </p:cNvSpPr>
          <p:nvPr>
            <p:ph type="title"/>
          </p:nvPr>
        </p:nvSpPr>
        <p:spPr/>
        <p:txBody>
          <a:bodyPr/>
          <a:lstStyle/>
          <a:p>
            <a:r>
              <a:rPr lang="en-US"/>
              <a:t>Kernel Memory Allocation Interfaces</a:t>
            </a:r>
          </a:p>
        </p:txBody>
      </p:sp>
      <p:sp>
        <p:nvSpPr>
          <p:cNvPr id="3" name="Text Placeholder 2">
            <a:extLst>
              <a:ext uri="{FF2B5EF4-FFF2-40B4-BE49-F238E27FC236}">
                <a16:creationId xmlns:a16="http://schemas.microsoft.com/office/drawing/2014/main" id="{F4AC06D6-53E9-2A4D-8532-3D3BAB162B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355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E91303-5125-914E-ABBF-750126E36627}"/>
              </a:ext>
            </a:extLst>
          </p:cNvPr>
          <p:cNvSpPr>
            <a:spLocks noGrp="1"/>
          </p:cNvSpPr>
          <p:nvPr>
            <p:ph type="title"/>
          </p:nvPr>
        </p:nvSpPr>
        <p:spPr/>
        <p:txBody>
          <a:bodyPr/>
          <a:lstStyle/>
          <a:p>
            <a:r>
              <a:rPr lang="en-US"/>
              <a:t>Note on </a:t>
            </a:r>
            <a:r>
              <a:rPr lang="en-US" err="1"/>
              <a:t>gfp_t</a:t>
            </a:r>
            <a:r>
              <a:rPr lang="en-US"/>
              <a:t> flag</a:t>
            </a:r>
          </a:p>
        </p:txBody>
      </p:sp>
      <p:sp>
        <p:nvSpPr>
          <p:cNvPr id="5" name="Content Placeholder 4">
            <a:extLst>
              <a:ext uri="{FF2B5EF4-FFF2-40B4-BE49-F238E27FC236}">
                <a16:creationId xmlns:a16="http://schemas.microsoft.com/office/drawing/2014/main" id="{F19C65E8-FA10-F042-86A3-0BE6F4430922}"/>
              </a:ext>
            </a:extLst>
          </p:cNvPr>
          <p:cNvSpPr>
            <a:spLocks noGrp="1"/>
          </p:cNvSpPr>
          <p:nvPr>
            <p:ph idx="1"/>
          </p:nvPr>
        </p:nvSpPr>
        <p:spPr/>
        <p:txBody>
          <a:bodyPr/>
          <a:lstStyle/>
          <a:p>
            <a:r>
              <a:rPr lang="en-US"/>
              <a:t>All allocation functions takes a flag. The flag controls action, type and zone modifier. There are plenty of __ 2X underscore flags and higher-level flags, most notably. These flags can be combined:</a:t>
            </a:r>
          </a:p>
          <a:p>
            <a:pPr lvl="1"/>
            <a:r>
              <a:rPr lang="en-US" b="1"/>
              <a:t>GFP_ATOMIC</a:t>
            </a:r>
            <a:r>
              <a:rPr lang="en-US"/>
              <a:t>: high </a:t>
            </a:r>
            <a:r>
              <a:rPr lang="en-US" err="1"/>
              <a:t>pri</a:t>
            </a:r>
            <a:r>
              <a:rPr lang="en-US"/>
              <a:t> mem allocation, no sleep, no io/fs ops.</a:t>
            </a:r>
          </a:p>
          <a:p>
            <a:pPr lvl="1"/>
            <a:r>
              <a:rPr lang="en-US" b="1"/>
              <a:t>GFP_NOWAIT</a:t>
            </a:r>
            <a:r>
              <a:rPr lang="en-US"/>
              <a:t>: as ATOMIC but can fall back to emergency mem </a:t>
            </a:r>
            <a:r>
              <a:rPr lang="en-US" err="1"/>
              <a:t>reservs</a:t>
            </a:r>
            <a:r>
              <a:rPr lang="en-US"/>
              <a:t>.</a:t>
            </a:r>
          </a:p>
          <a:p>
            <a:pPr lvl="1"/>
            <a:r>
              <a:rPr lang="en-US" b="1"/>
              <a:t>GFP_NOIO, GFP_NOFS</a:t>
            </a:r>
            <a:r>
              <a:rPr lang="en-US"/>
              <a:t>: allocate without either of ops.</a:t>
            </a:r>
          </a:p>
          <a:p>
            <a:pPr lvl="1"/>
            <a:r>
              <a:rPr lang="en-US" b="1"/>
              <a:t>GFP_KERNEL</a:t>
            </a:r>
            <a:r>
              <a:rPr lang="en-US"/>
              <a:t>: general purpose can sleep, can block.</a:t>
            </a:r>
          </a:p>
          <a:p>
            <a:pPr lvl="1"/>
            <a:r>
              <a:rPr lang="en-US" b="1"/>
              <a:t>GFP_USER</a:t>
            </a:r>
            <a:r>
              <a:rPr lang="en-US"/>
              <a:t>: allocate for userspace apps.</a:t>
            </a:r>
          </a:p>
          <a:p>
            <a:pPr lvl="1"/>
            <a:r>
              <a:rPr lang="en-US" b="1"/>
              <a:t>GFP_HIGHUSER</a:t>
            </a:r>
            <a:r>
              <a:rPr lang="en-US"/>
              <a:t>: allocate from high mem for user apps.</a:t>
            </a:r>
          </a:p>
          <a:p>
            <a:pPr lvl="1"/>
            <a:r>
              <a:rPr lang="en-US" b="1"/>
              <a:t>GFP_DMA</a:t>
            </a:r>
            <a:r>
              <a:rPr lang="en-US"/>
              <a:t>: from </a:t>
            </a:r>
            <a:r>
              <a:rPr lang="en-US" err="1"/>
              <a:t>dma</a:t>
            </a:r>
            <a:r>
              <a:rPr lang="en-US"/>
              <a:t> zone. </a:t>
            </a:r>
          </a:p>
          <a:p>
            <a:endParaRPr lang="en-US"/>
          </a:p>
        </p:txBody>
      </p:sp>
    </p:spTree>
    <p:extLst>
      <p:ext uri="{BB962C8B-B14F-4D97-AF65-F5344CB8AC3E}">
        <p14:creationId xmlns:p14="http://schemas.microsoft.com/office/powerpoint/2010/main" val="194948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655-3E6D-894E-AE0B-8AD196DD23DE}"/>
              </a:ext>
            </a:extLst>
          </p:cNvPr>
          <p:cNvSpPr>
            <a:spLocks noGrp="1"/>
          </p:cNvSpPr>
          <p:nvPr>
            <p:ph type="title"/>
          </p:nvPr>
        </p:nvSpPr>
        <p:spPr>
          <a:xfrm>
            <a:off x="0" y="37344"/>
            <a:ext cx="10515600" cy="564253"/>
          </a:xfrm>
        </p:spPr>
        <p:txBody>
          <a:bodyPr>
            <a:noAutofit/>
          </a:bodyPr>
          <a:lstStyle/>
          <a:p>
            <a:r>
              <a:rPr lang="en-US" sz="3200"/>
              <a:t>Page Allocation</a:t>
            </a:r>
          </a:p>
        </p:txBody>
      </p:sp>
      <p:sp>
        <p:nvSpPr>
          <p:cNvPr id="5" name="Rounded Rectangle 4">
            <a:extLst>
              <a:ext uri="{FF2B5EF4-FFF2-40B4-BE49-F238E27FC236}">
                <a16:creationId xmlns:a16="http://schemas.microsoft.com/office/drawing/2014/main" id="{E447447B-1982-CC46-B75F-ADA0CEF5DFD3}"/>
              </a:ext>
            </a:extLst>
          </p:cNvPr>
          <p:cNvSpPr/>
          <p:nvPr/>
        </p:nvSpPr>
        <p:spPr>
          <a:xfrm>
            <a:off x="197125" y="2663684"/>
            <a:ext cx="11797749" cy="546141"/>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struct page * </a:t>
            </a:r>
            <a:r>
              <a:rPr lang="en-US" sz="1400" err="1">
                <a:highlight>
                  <a:srgbClr val="C0C0C0"/>
                </a:highlight>
              </a:rPr>
              <a:t>alloc_pages</a:t>
            </a:r>
            <a:r>
              <a:rPr lang="en-US" sz="1400">
                <a:highlight>
                  <a:srgbClr val="C0C0C0"/>
                </a:highlight>
              </a:rPr>
              <a:t>(</a:t>
            </a:r>
            <a:r>
              <a:rPr lang="en-US" sz="1400" err="1">
                <a:highlight>
                  <a:srgbClr val="C0C0C0"/>
                </a:highlight>
              </a:rPr>
              <a:t>gfp_t</a:t>
            </a:r>
            <a:r>
              <a:rPr lang="en-US" sz="1400">
                <a:highlight>
                  <a:srgbClr val="C0C0C0"/>
                </a:highlight>
              </a:rPr>
              <a:t> </a:t>
            </a:r>
            <a:r>
              <a:rPr lang="en-US" sz="1400" err="1">
                <a:highlight>
                  <a:srgbClr val="C0C0C0"/>
                </a:highlight>
              </a:rPr>
              <a:t>gfp_mask</a:t>
            </a:r>
            <a:r>
              <a:rPr lang="en-US" sz="1400">
                <a:highlight>
                  <a:srgbClr val="C0C0C0"/>
                </a:highlight>
              </a:rPr>
              <a:t>, unsigned int order)</a:t>
            </a:r>
          </a:p>
          <a:p>
            <a:pPr marL="0" indent="0">
              <a:buNone/>
            </a:pPr>
            <a:r>
              <a:rPr lang="en-US" sz="1400"/>
              <a:t>Allocates 2^order pages, returns a pointer first page.</a:t>
            </a:r>
          </a:p>
        </p:txBody>
      </p:sp>
      <p:sp>
        <p:nvSpPr>
          <p:cNvPr id="7" name="Rounded Rectangle 6">
            <a:extLst>
              <a:ext uri="{FF2B5EF4-FFF2-40B4-BE49-F238E27FC236}">
                <a16:creationId xmlns:a16="http://schemas.microsoft.com/office/drawing/2014/main" id="{D8601636-42D9-7C44-B59D-D6476C8090E1}"/>
              </a:ext>
            </a:extLst>
          </p:cNvPr>
          <p:cNvSpPr/>
          <p:nvPr/>
        </p:nvSpPr>
        <p:spPr>
          <a:xfrm>
            <a:off x="197123" y="3863674"/>
            <a:ext cx="11797749" cy="564254"/>
          </a:xfrm>
          <a:prstGeom prst="roundRect">
            <a:avLst>
              <a:gd name="adj" fmla="val 9204"/>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400">
                <a:highlight>
                  <a:srgbClr val="C0C0C0"/>
                </a:highlight>
              </a:rPr>
              <a:t>Unsigned long  __</a:t>
            </a:r>
            <a:r>
              <a:rPr lang="en-US" sz="1400" err="1">
                <a:highlight>
                  <a:srgbClr val="C0C0C0"/>
                </a:highlight>
              </a:rPr>
              <a:t>get_free_pages</a:t>
            </a:r>
            <a:r>
              <a:rPr lang="en-US" sz="1400">
                <a:highlight>
                  <a:srgbClr val="C0C0C0"/>
                </a:highlight>
              </a:rPr>
              <a:t>(</a:t>
            </a:r>
            <a:r>
              <a:rPr lang="en-US" sz="1400" err="1">
                <a:highlight>
                  <a:srgbClr val="C0C0C0"/>
                </a:highlight>
              </a:rPr>
              <a:t>gfp_t</a:t>
            </a:r>
            <a:r>
              <a:rPr lang="en-US" sz="1400">
                <a:highlight>
                  <a:srgbClr val="C0C0C0"/>
                </a:highlight>
              </a:rPr>
              <a:t> </a:t>
            </a:r>
            <a:r>
              <a:rPr lang="en-US" sz="1400" err="1">
                <a:highlight>
                  <a:srgbClr val="C0C0C0"/>
                </a:highlight>
              </a:rPr>
              <a:t>gfp_mask</a:t>
            </a:r>
            <a:r>
              <a:rPr lang="en-US" sz="1400">
                <a:highlight>
                  <a:srgbClr val="C0C0C0"/>
                </a:highlight>
              </a:rPr>
              <a:t>, unsigned int order)</a:t>
            </a:r>
          </a:p>
          <a:p>
            <a:pPr marL="0" indent="0">
              <a:buFont typeface="Arial" panose="020B0604020202020204" pitchFamily="34" charset="0"/>
              <a:buNone/>
            </a:pPr>
            <a:r>
              <a:rPr lang="en-US" sz="1400"/>
              <a:t>Combines </a:t>
            </a:r>
            <a:r>
              <a:rPr lang="en-US" sz="1400" err="1"/>
              <a:t>alloc_pages</a:t>
            </a:r>
            <a:r>
              <a:rPr lang="en-US" sz="1400"/>
              <a:t> &amp; </a:t>
            </a:r>
            <a:r>
              <a:rPr lang="en-US" sz="1400" err="1"/>
              <a:t>page_address</a:t>
            </a:r>
            <a:r>
              <a:rPr lang="en-US" sz="1400"/>
              <a:t> functions</a:t>
            </a:r>
          </a:p>
        </p:txBody>
      </p:sp>
      <p:sp>
        <p:nvSpPr>
          <p:cNvPr id="9" name="Rounded Rectangle 8">
            <a:extLst>
              <a:ext uri="{FF2B5EF4-FFF2-40B4-BE49-F238E27FC236}">
                <a16:creationId xmlns:a16="http://schemas.microsoft.com/office/drawing/2014/main" id="{65F9DFC9-1EA8-A14C-A86B-A69CC1028DE0}"/>
              </a:ext>
            </a:extLst>
          </p:cNvPr>
          <p:cNvSpPr/>
          <p:nvPr/>
        </p:nvSpPr>
        <p:spPr>
          <a:xfrm>
            <a:off x="197125" y="3254621"/>
            <a:ext cx="11797749" cy="564254"/>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void * </a:t>
            </a:r>
            <a:r>
              <a:rPr lang="en-US" sz="1400" err="1">
                <a:highlight>
                  <a:srgbClr val="C0C0C0"/>
                </a:highlight>
              </a:rPr>
              <a:t>page_address</a:t>
            </a:r>
            <a:r>
              <a:rPr lang="en-US" sz="1400">
                <a:highlight>
                  <a:srgbClr val="C0C0C0"/>
                </a:highlight>
              </a:rPr>
              <a:t>(struct page* page)</a:t>
            </a:r>
          </a:p>
          <a:p>
            <a:pPr marL="0" indent="0">
              <a:buNone/>
            </a:pPr>
            <a:r>
              <a:rPr lang="en-US" sz="1400"/>
              <a:t>Returns a pointer to page content</a:t>
            </a:r>
          </a:p>
        </p:txBody>
      </p:sp>
      <p:sp>
        <p:nvSpPr>
          <p:cNvPr id="13" name="Rounded Rectangle 12">
            <a:extLst>
              <a:ext uri="{FF2B5EF4-FFF2-40B4-BE49-F238E27FC236}">
                <a16:creationId xmlns:a16="http://schemas.microsoft.com/office/drawing/2014/main" id="{DAF1FF0F-6013-C84E-9D3E-AFC5F564F1AE}"/>
              </a:ext>
            </a:extLst>
          </p:cNvPr>
          <p:cNvSpPr/>
          <p:nvPr/>
        </p:nvSpPr>
        <p:spPr>
          <a:xfrm>
            <a:off x="197124" y="4463001"/>
            <a:ext cx="11797749" cy="741555"/>
          </a:xfrm>
          <a:prstGeom prst="roundRect">
            <a:avLst>
              <a:gd name="adj" fmla="val 9204"/>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400">
                <a:highlight>
                  <a:srgbClr val="C0C0C0"/>
                </a:highlight>
              </a:rPr>
              <a:t>struct page * </a:t>
            </a:r>
            <a:r>
              <a:rPr lang="en-US" sz="1400" err="1">
                <a:highlight>
                  <a:srgbClr val="C0C0C0"/>
                </a:highlight>
              </a:rPr>
              <a:t>alloc_page</a:t>
            </a:r>
            <a:r>
              <a:rPr lang="en-US" sz="1400">
                <a:highlight>
                  <a:srgbClr val="C0C0C0"/>
                </a:highlight>
              </a:rPr>
              <a:t>(</a:t>
            </a:r>
            <a:r>
              <a:rPr lang="en-US" sz="1400" err="1">
                <a:highlight>
                  <a:srgbClr val="C0C0C0"/>
                </a:highlight>
              </a:rPr>
              <a:t>gfp_t</a:t>
            </a:r>
            <a:r>
              <a:rPr lang="en-US" sz="1400">
                <a:highlight>
                  <a:srgbClr val="C0C0C0"/>
                </a:highlight>
              </a:rPr>
              <a:t> </a:t>
            </a:r>
            <a:r>
              <a:rPr lang="en-US" sz="1400" err="1">
                <a:highlight>
                  <a:srgbClr val="C0C0C0"/>
                </a:highlight>
              </a:rPr>
              <a:t>gfp_mask</a:t>
            </a:r>
            <a:r>
              <a:rPr lang="en-US" sz="1400">
                <a:highlight>
                  <a:srgbClr val="C0C0C0"/>
                </a:highlight>
              </a:rPr>
              <a:t>)</a:t>
            </a:r>
          </a:p>
          <a:p>
            <a:pPr marL="0" indent="0">
              <a:buFont typeface="Arial" panose="020B0604020202020204" pitchFamily="34" charset="0"/>
              <a:buNone/>
            </a:pPr>
            <a:r>
              <a:rPr lang="en-US" sz="1400">
                <a:highlight>
                  <a:srgbClr val="C0C0C0"/>
                </a:highlight>
              </a:rPr>
              <a:t>unsigned long __</a:t>
            </a:r>
            <a:r>
              <a:rPr lang="en-US" sz="1400" err="1">
                <a:highlight>
                  <a:srgbClr val="C0C0C0"/>
                </a:highlight>
              </a:rPr>
              <a:t>get_free_page</a:t>
            </a:r>
            <a:r>
              <a:rPr lang="en-US" sz="1400">
                <a:highlight>
                  <a:srgbClr val="C0C0C0"/>
                </a:highlight>
              </a:rPr>
              <a:t>(</a:t>
            </a:r>
            <a:r>
              <a:rPr lang="en-US" sz="1400" err="1">
                <a:highlight>
                  <a:srgbClr val="C0C0C0"/>
                </a:highlight>
              </a:rPr>
              <a:t>gfp_t</a:t>
            </a:r>
            <a:r>
              <a:rPr lang="en-US" sz="1400">
                <a:highlight>
                  <a:srgbClr val="C0C0C0"/>
                </a:highlight>
              </a:rPr>
              <a:t> </a:t>
            </a:r>
            <a:r>
              <a:rPr lang="en-US" sz="1400" err="1">
                <a:highlight>
                  <a:srgbClr val="C0C0C0"/>
                </a:highlight>
              </a:rPr>
              <a:t>gfp_mask</a:t>
            </a:r>
            <a:r>
              <a:rPr lang="en-US" sz="1400">
                <a:highlight>
                  <a:srgbClr val="C0C0C0"/>
                </a:highlight>
              </a:rPr>
              <a:t>)</a:t>
            </a:r>
          </a:p>
          <a:p>
            <a:pPr marL="0" indent="0">
              <a:buFont typeface="Arial" panose="020B0604020202020204" pitchFamily="34" charset="0"/>
              <a:buNone/>
            </a:pPr>
            <a:r>
              <a:rPr lang="en-US" sz="1400"/>
              <a:t>Single page</a:t>
            </a:r>
          </a:p>
        </p:txBody>
      </p:sp>
      <p:sp>
        <p:nvSpPr>
          <p:cNvPr id="15" name="Rounded Rectangle 14">
            <a:extLst>
              <a:ext uri="{FF2B5EF4-FFF2-40B4-BE49-F238E27FC236}">
                <a16:creationId xmlns:a16="http://schemas.microsoft.com/office/drawing/2014/main" id="{2860D81F-942F-B742-9D3F-7D8D752FFFBB}"/>
              </a:ext>
            </a:extLst>
          </p:cNvPr>
          <p:cNvSpPr/>
          <p:nvPr/>
        </p:nvSpPr>
        <p:spPr>
          <a:xfrm>
            <a:off x="197123" y="5244130"/>
            <a:ext cx="11797749" cy="546141"/>
          </a:xfrm>
          <a:prstGeom prst="roundRect">
            <a:avLst>
              <a:gd name="adj" fmla="val 9204"/>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400">
                <a:highlight>
                  <a:srgbClr val="C0C0C0"/>
                </a:highlight>
              </a:rPr>
              <a:t>struct page*  </a:t>
            </a:r>
            <a:r>
              <a:rPr lang="en-US" sz="1400" err="1">
                <a:highlight>
                  <a:srgbClr val="C0C0C0"/>
                </a:highlight>
              </a:rPr>
              <a:t>get_zeroed_page</a:t>
            </a:r>
            <a:r>
              <a:rPr lang="en-US" sz="1400">
                <a:highlight>
                  <a:srgbClr val="C0C0C0"/>
                </a:highlight>
              </a:rPr>
              <a:t>(</a:t>
            </a:r>
            <a:r>
              <a:rPr lang="en-US" sz="1400" err="1">
                <a:highlight>
                  <a:srgbClr val="C0C0C0"/>
                </a:highlight>
              </a:rPr>
              <a:t>gfp_t</a:t>
            </a:r>
            <a:r>
              <a:rPr lang="en-US" sz="1400">
                <a:highlight>
                  <a:srgbClr val="C0C0C0"/>
                </a:highlight>
              </a:rPr>
              <a:t> </a:t>
            </a:r>
            <a:r>
              <a:rPr lang="en-US" sz="1400" err="1">
                <a:highlight>
                  <a:srgbClr val="C0C0C0"/>
                </a:highlight>
              </a:rPr>
              <a:t>gfp_mask</a:t>
            </a:r>
            <a:r>
              <a:rPr lang="en-US" sz="1400">
                <a:highlight>
                  <a:srgbClr val="C0C0C0"/>
                </a:highlight>
              </a:rPr>
              <a:t>)</a:t>
            </a:r>
          </a:p>
          <a:p>
            <a:pPr marL="0" indent="0">
              <a:buFont typeface="Arial" panose="020B0604020202020204" pitchFamily="34" charset="0"/>
              <a:buNone/>
            </a:pPr>
            <a:r>
              <a:rPr lang="en-US" sz="1400"/>
              <a:t>Single </a:t>
            </a:r>
            <a:r>
              <a:rPr lang="en-US" sz="1400" err="1"/>
              <a:t>page,zeroed</a:t>
            </a:r>
            <a:endParaRPr lang="en-US" sz="1400"/>
          </a:p>
        </p:txBody>
      </p:sp>
      <p:sp>
        <p:nvSpPr>
          <p:cNvPr id="27" name="Rounded Rectangle 26">
            <a:extLst>
              <a:ext uri="{FF2B5EF4-FFF2-40B4-BE49-F238E27FC236}">
                <a16:creationId xmlns:a16="http://schemas.microsoft.com/office/drawing/2014/main" id="{E5397FE5-7FBD-C24F-8926-89BBDDAA0011}"/>
              </a:ext>
            </a:extLst>
          </p:cNvPr>
          <p:cNvSpPr/>
          <p:nvPr/>
        </p:nvSpPr>
        <p:spPr>
          <a:xfrm>
            <a:off x="197123" y="5833176"/>
            <a:ext cx="11797749" cy="957963"/>
          </a:xfrm>
          <a:prstGeom prst="roundRect">
            <a:avLst>
              <a:gd name="adj" fmla="val 9204"/>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400">
                <a:highlight>
                  <a:srgbClr val="C0C0C0"/>
                </a:highlight>
              </a:rPr>
              <a:t>void __</a:t>
            </a:r>
            <a:r>
              <a:rPr lang="en-US" sz="1400" err="1">
                <a:highlight>
                  <a:srgbClr val="C0C0C0"/>
                </a:highlight>
              </a:rPr>
              <a:t>free_pages</a:t>
            </a:r>
            <a:r>
              <a:rPr lang="en-US" sz="1400">
                <a:highlight>
                  <a:srgbClr val="C0C0C0"/>
                </a:highlight>
              </a:rPr>
              <a:t>(struct page * page, unsigned int  order)</a:t>
            </a:r>
          </a:p>
          <a:p>
            <a:pPr marL="0" indent="0">
              <a:buFont typeface="Arial" panose="020B0604020202020204" pitchFamily="34" charset="0"/>
              <a:buNone/>
            </a:pPr>
            <a:r>
              <a:rPr lang="en-US" sz="1400">
                <a:highlight>
                  <a:srgbClr val="C0C0C0"/>
                </a:highlight>
              </a:rPr>
              <a:t>void </a:t>
            </a:r>
            <a:r>
              <a:rPr lang="en-US" sz="1400" err="1">
                <a:highlight>
                  <a:srgbClr val="C0C0C0"/>
                </a:highlight>
              </a:rPr>
              <a:t>free_pages</a:t>
            </a:r>
            <a:r>
              <a:rPr lang="en-US" sz="1400">
                <a:highlight>
                  <a:srgbClr val="C0C0C0"/>
                </a:highlight>
              </a:rPr>
              <a:t>(unsigned long </a:t>
            </a:r>
            <a:r>
              <a:rPr lang="en-US" sz="1400" err="1">
                <a:highlight>
                  <a:srgbClr val="C0C0C0"/>
                </a:highlight>
              </a:rPr>
              <a:t>addr</a:t>
            </a:r>
            <a:r>
              <a:rPr lang="en-US" sz="1400">
                <a:highlight>
                  <a:srgbClr val="C0C0C0"/>
                </a:highlight>
              </a:rPr>
              <a:t>, unsigned int order)</a:t>
            </a:r>
          </a:p>
          <a:p>
            <a:pPr marL="0" indent="0">
              <a:buFont typeface="Arial" panose="020B0604020202020204" pitchFamily="34" charset="0"/>
              <a:buNone/>
            </a:pPr>
            <a:r>
              <a:rPr lang="en-US" sz="1400">
                <a:highlight>
                  <a:srgbClr val="C0C0C0"/>
                </a:highlight>
              </a:rPr>
              <a:t>void </a:t>
            </a:r>
            <a:r>
              <a:rPr lang="en-US" sz="1400" err="1">
                <a:highlight>
                  <a:srgbClr val="C0C0C0"/>
                </a:highlight>
              </a:rPr>
              <a:t>free_page</a:t>
            </a:r>
            <a:r>
              <a:rPr lang="en-US" sz="1400">
                <a:highlight>
                  <a:srgbClr val="C0C0C0"/>
                </a:highlight>
              </a:rPr>
              <a:t>(unsigned long </a:t>
            </a:r>
            <a:r>
              <a:rPr lang="en-US" sz="1400" err="1">
                <a:highlight>
                  <a:srgbClr val="C0C0C0"/>
                </a:highlight>
              </a:rPr>
              <a:t>addr</a:t>
            </a:r>
            <a:r>
              <a:rPr lang="en-US" sz="1400">
                <a:highlight>
                  <a:srgbClr val="C0C0C0"/>
                </a:highlight>
              </a:rPr>
              <a:t>)</a:t>
            </a:r>
          </a:p>
          <a:p>
            <a:pPr marL="0" indent="0">
              <a:buFont typeface="Arial" panose="020B0604020202020204" pitchFamily="34" charset="0"/>
              <a:buNone/>
            </a:pPr>
            <a:r>
              <a:rPr lang="en-US" sz="1400"/>
              <a:t>Free pages</a:t>
            </a:r>
          </a:p>
        </p:txBody>
      </p:sp>
      <p:sp>
        <p:nvSpPr>
          <p:cNvPr id="28" name="TextBox 27">
            <a:extLst>
              <a:ext uri="{FF2B5EF4-FFF2-40B4-BE49-F238E27FC236}">
                <a16:creationId xmlns:a16="http://schemas.microsoft.com/office/drawing/2014/main" id="{F4FD0564-BF79-704B-9924-E3677C605844}"/>
              </a:ext>
            </a:extLst>
          </p:cNvPr>
          <p:cNvSpPr txBox="1"/>
          <p:nvPr/>
        </p:nvSpPr>
        <p:spPr>
          <a:xfrm>
            <a:off x="197123" y="874643"/>
            <a:ext cx="11797749" cy="1600438"/>
          </a:xfrm>
          <a:prstGeom prst="rect">
            <a:avLst/>
          </a:prstGeom>
          <a:noFill/>
        </p:spPr>
        <p:txBody>
          <a:bodyPr wrap="square" rtlCol="0">
            <a:spAutoFit/>
          </a:bodyPr>
          <a:lstStyle/>
          <a:p>
            <a:r>
              <a:rPr lang="en-US" sz="1400"/>
              <a:t>Page allocation is the root allocator. All other allocation interfaces are built on top of it. Pages are allocated in sequence. Meaning, </a:t>
            </a:r>
            <a:r>
              <a:rPr lang="en-US" sz="1400" err="1">
                <a:highlight>
                  <a:srgbClr val="C0C0C0"/>
                </a:highlight>
              </a:rPr>
              <a:t>alloc_pagec</a:t>
            </a:r>
            <a:r>
              <a:rPr lang="en-US" sz="1400">
                <a:highlight>
                  <a:srgbClr val="C0C0C0"/>
                </a:highlight>
              </a:rPr>
              <a:t>(GFP_KERNEL, 2)</a:t>
            </a:r>
            <a:r>
              <a:rPr lang="en-US" sz="1400"/>
              <a:t> will allocate one memory space == 4 pages (4 * 8K), no remapping or clever working. Note page struct v page content pointer.  All allocation must be tested for success (e.g., </a:t>
            </a:r>
            <a:r>
              <a:rPr lang="en-US" sz="1400">
                <a:highlight>
                  <a:srgbClr val="C0C0C0"/>
                </a:highlight>
              </a:rPr>
              <a:t>if !(p == </a:t>
            </a:r>
            <a:r>
              <a:rPr lang="en-US" sz="1400" err="1">
                <a:highlight>
                  <a:srgbClr val="C0C0C0"/>
                </a:highlight>
              </a:rPr>
              <a:t>alloc_page</a:t>
            </a:r>
            <a:r>
              <a:rPr lang="en-US" sz="1400">
                <a:highlight>
                  <a:srgbClr val="C0C0C0"/>
                </a:highlight>
              </a:rPr>
              <a:t>(GFP_KERNEL)</a:t>
            </a:r>
            <a:r>
              <a:rPr lang="en-US" sz="1400"/>
              <a:t>)). Page allocation allocates the rh value of the page table, not the </a:t>
            </a:r>
            <a:r>
              <a:rPr lang="en-US" sz="1400" err="1"/>
              <a:t>lh</a:t>
            </a:r>
            <a:r>
              <a:rPr lang="en-US" sz="1400"/>
              <a:t> value of it. Mapping or </a:t>
            </a:r>
            <a:r>
              <a:rPr lang="en-US" sz="1400" err="1"/>
              <a:t>page_address</a:t>
            </a:r>
            <a:r>
              <a:rPr lang="en-US" sz="1400"/>
              <a:t> is needed to convert to a useable mem address.</a:t>
            </a:r>
          </a:p>
          <a:p>
            <a:endParaRPr lang="en-US" sz="1400"/>
          </a:p>
          <a:p>
            <a:r>
              <a:rPr lang="en-US" sz="1400"/>
              <a:t>Because memory is continuous be very wary because your system may have memory but no hole big enough to satisfy the request. Also, note pages are allocated dirty, you must clear them or use zero-</a:t>
            </a:r>
            <a:r>
              <a:rPr lang="en-US" sz="1400" err="1"/>
              <a:t>ing</a:t>
            </a:r>
            <a:r>
              <a:rPr lang="en-US" sz="1400"/>
              <a:t> functions.</a:t>
            </a:r>
          </a:p>
        </p:txBody>
      </p:sp>
    </p:spTree>
    <p:extLst>
      <p:ext uri="{BB962C8B-B14F-4D97-AF65-F5344CB8AC3E}">
        <p14:creationId xmlns:p14="http://schemas.microsoft.com/office/powerpoint/2010/main" val="162365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655-3E6D-894E-AE0B-8AD196DD23DE}"/>
              </a:ext>
            </a:extLst>
          </p:cNvPr>
          <p:cNvSpPr>
            <a:spLocks noGrp="1"/>
          </p:cNvSpPr>
          <p:nvPr>
            <p:ph type="title"/>
          </p:nvPr>
        </p:nvSpPr>
        <p:spPr>
          <a:xfrm>
            <a:off x="0" y="37344"/>
            <a:ext cx="10515600" cy="564253"/>
          </a:xfrm>
        </p:spPr>
        <p:txBody>
          <a:bodyPr>
            <a:noAutofit/>
          </a:bodyPr>
          <a:lstStyle/>
          <a:p>
            <a:r>
              <a:rPr lang="en-US" sz="3200"/>
              <a:t>Chunk Allocation</a:t>
            </a:r>
          </a:p>
        </p:txBody>
      </p:sp>
      <p:sp>
        <p:nvSpPr>
          <p:cNvPr id="5" name="Rounded Rectangle 4">
            <a:extLst>
              <a:ext uri="{FF2B5EF4-FFF2-40B4-BE49-F238E27FC236}">
                <a16:creationId xmlns:a16="http://schemas.microsoft.com/office/drawing/2014/main" id="{E447447B-1982-CC46-B75F-ADA0CEF5DFD3}"/>
              </a:ext>
            </a:extLst>
          </p:cNvPr>
          <p:cNvSpPr/>
          <p:nvPr/>
        </p:nvSpPr>
        <p:spPr>
          <a:xfrm>
            <a:off x="197125" y="5499648"/>
            <a:ext cx="11797749" cy="546141"/>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void * </a:t>
            </a:r>
            <a:r>
              <a:rPr lang="en-US" sz="1400" err="1">
                <a:highlight>
                  <a:srgbClr val="C0C0C0"/>
                </a:highlight>
              </a:rPr>
              <a:t>kmalloc</a:t>
            </a:r>
            <a:r>
              <a:rPr lang="en-US" sz="1400">
                <a:highlight>
                  <a:srgbClr val="C0C0C0"/>
                </a:highlight>
              </a:rPr>
              <a:t>(</a:t>
            </a:r>
            <a:r>
              <a:rPr lang="en-US" sz="1400" err="1">
                <a:highlight>
                  <a:srgbClr val="C0C0C0"/>
                </a:highlight>
              </a:rPr>
              <a:t>size_t</a:t>
            </a:r>
            <a:r>
              <a:rPr lang="en-US" sz="1400">
                <a:highlight>
                  <a:srgbClr val="C0C0C0"/>
                </a:highlight>
              </a:rPr>
              <a:t> size, </a:t>
            </a:r>
            <a:r>
              <a:rPr lang="en-US" sz="1400" err="1">
                <a:highlight>
                  <a:srgbClr val="C0C0C0"/>
                </a:highlight>
              </a:rPr>
              <a:t>gfp_t</a:t>
            </a:r>
            <a:r>
              <a:rPr lang="en-US" sz="1400">
                <a:highlight>
                  <a:srgbClr val="C0C0C0"/>
                </a:highlight>
              </a:rPr>
              <a:t> flag)</a:t>
            </a:r>
          </a:p>
          <a:p>
            <a:pPr marL="0" indent="0">
              <a:buNone/>
            </a:pPr>
            <a:r>
              <a:rPr lang="en-US" sz="1400"/>
              <a:t>Allocates sized memory according to </a:t>
            </a:r>
            <a:r>
              <a:rPr lang="en-US" sz="1400" err="1"/>
              <a:t>gfp_t</a:t>
            </a:r>
            <a:r>
              <a:rPr lang="en-US" sz="1400"/>
              <a:t> mask</a:t>
            </a:r>
          </a:p>
        </p:txBody>
      </p:sp>
      <p:sp>
        <p:nvSpPr>
          <p:cNvPr id="9" name="Rounded Rectangle 8">
            <a:extLst>
              <a:ext uri="{FF2B5EF4-FFF2-40B4-BE49-F238E27FC236}">
                <a16:creationId xmlns:a16="http://schemas.microsoft.com/office/drawing/2014/main" id="{65F9DFC9-1EA8-A14C-A86B-A69CC1028DE0}"/>
              </a:ext>
            </a:extLst>
          </p:cNvPr>
          <p:cNvSpPr/>
          <p:nvPr/>
        </p:nvSpPr>
        <p:spPr>
          <a:xfrm>
            <a:off x="197125" y="6090585"/>
            <a:ext cx="11797749" cy="564254"/>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void </a:t>
            </a:r>
            <a:r>
              <a:rPr lang="en-US" sz="1400" err="1">
                <a:highlight>
                  <a:srgbClr val="C0C0C0"/>
                </a:highlight>
              </a:rPr>
              <a:t>kfree</a:t>
            </a:r>
            <a:r>
              <a:rPr lang="en-US" sz="1400">
                <a:highlight>
                  <a:srgbClr val="C0C0C0"/>
                </a:highlight>
              </a:rPr>
              <a:t>(const void * </a:t>
            </a:r>
            <a:r>
              <a:rPr lang="en-US" sz="1400" err="1">
                <a:highlight>
                  <a:srgbClr val="C0C0C0"/>
                </a:highlight>
              </a:rPr>
              <a:t>ptr</a:t>
            </a:r>
            <a:r>
              <a:rPr lang="en-US" sz="1400">
                <a:highlight>
                  <a:srgbClr val="C0C0C0"/>
                </a:highlight>
              </a:rPr>
              <a:t>)</a:t>
            </a:r>
          </a:p>
          <a:p>
            <a:pPr marL="0" indent="0">
              <a:buNone/>
            </a:pPr>
            <a:r>
              <a:rPr lang="en-US" sz="1400"/>
              <a:t>Frees memory allocated by </a:t>
            </a:r>
            <a:r>
              <a:rPr lang="en-US" sz="1400" err="1"/>
              <a:t>kmalloc</a:t>
            </a:r>
            <a:r>
              <a:rPr lang="en-US" sz="1400"/>
              <a:t>()</a:t>
            </a:r>
          </a:p>
        </p:txBody>
      </p:sp>
      <p:sp>
        <p:nvSpPr>
          <p:cNvPr id="28" name="TextBox 27">
            <a:extLst>
              <a:ext uri="{FF2B5EF4-FFF2-40B4-BE49-F238E27FC236}">
                <a16:creationId xmlns:a16="http://schemas.microsoft.com/office/drawing/2014/main" id="{F4FD0564-BF79-704B-9924-E3677C605844}"/>
              </a:ext>
            </a:extLst>
          </p:cNvPr>
          <p:cNvSpPr txBox="1"/>
          <p:nvPr/>
        </p:nvSpPr>
        <p:spPr>
          <a:xfrm>
            <a:off x="197123" y="874643"/>
            <a:ext cx="11797749" cy="523220"/>
          </a:xfrm>
          <a:prstGeom prst="rect">
            <a:avLst/>
          </a:prstGeom>
          <a:noFill/>
        </p:spPr>
        <p:txBody>
          <a:bodyPr wrap="square" rtlCol="0">
            <a:spAutoFit/>
          </a:bodyPr>
          <a:lstStyle/>
          <a:p>
            <a:r>
              <a:rPr lang="en-US" sz="1400"/>
              <a:t>The most common allocation interface. Similar to pages in that it allocate continues space (no remapping). Same </a:t>
            </a:r>
            <a:r>
              <a:rPr lang="en-US" sz="1400" err="1"/>
              <a:t>gfp_t</a:t>
            </a:r>
            <a:r>
              <a:rPr lang="en-US" sz="1400"/>
              <a:t> flag applies. Must also be tested for successful allocation upon return.</a:t>
            </a:r>
          </a:p>
        </p:txBody>
      </p:sp>
    </p:spTree>
    <p:extLst>
      <p:ext uri="{BB962C8B-B14F-4D97-AF65-F5344CB8AC3E}">
        <p14:creationId xmlns:p14="http://schemas.microsoft.com/office/powerpoint/2010/main" val="392292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D3D6-25E2-2C2C-03F4-C2609D52BC61}"/>
              </a:ext>
            </a:extLst>
          </p:cNvPr>
          <p:cNvSpPr>
            <a:spLocks noGrp="1"/>
          </p:cNvSpPr>
          <p:nvPr>
            <p:ph type="title"/>
          </p:nvPr>
        </p:nvSpPr>
        <p:spPr/>
        <p:txBody>
          <a:bodyPr/>
          <a:lstStyle/>
          <a:p>
            <a:r>
              <a:rPr lang="en-US">
                <a:cs typeface="Segoe UI"/>
              </a:rPr>
              <a:t>Instructor</a:t>
            </a:r>
            <a:endParaRPr lang="en-US"/>
          </a:p>
        </p:txBody>
      </p:sp>
      <p:sp>
        <p:nvSpPr>
          <p:cNvPr id="3" name="Text Placeholder 2">
            <a:extLst>
              <a:ext uri="{FF2B5EF4-FFF2-40B4-BE49-F238E27FC236}">
                <a16:creationId xmlns:a16="http://schemas.microsoft.com/office/drawing/2014/main" id="{6FD3EA32-2309-B5A2-B194-3FD055A5EA20}"/>
              </a:ext>
            </a:extLst>
          </p:cNvPr>
          <p:cNvSpPr>
            <a:spLocks noGrp="1"/>
          </p:cNvSpPr>
          <p:nvPr>
            <p:ph type="body" sz="quarter" idx="10"/>
          </p:nvPr>
        </p:nvSpPr>
        <p:spPr>
          <a:xfrm>
            <a:off x="586390" y="1434370"/>
            <a:ext cx="11018520" cy="947952"/>
          </a:xfrm>
        </p:spPr>
        <p:txBody>
          <a:bodyPr vert="horz" wrap="square" lIns="0" tIns="0" rIns="0" bIns="0" rtlCol="0" anchor="t">
            <a:spAutoFit/>
          </a:bodyPr>
          <a:lstStyle/>
          <a:p>
            <a:r>
              <a:rPr lang="en-US" i="1" dirty="0">
                <a:latin typeface="Segoe UI Semilight"/>
                <a:cs typeface="Segoe UI Semilight"/>
              </a:rPr>
              <a:t>Khaled </a:t>
            </a:r>
            <a:r>
              <a:rPr lang="en-US" i="1" dirty="0" err="1">
                <a:latin typeface="Segoe UI Semilight"/>
                <a:cs typeface="Segoe UI Semilight"/>
              </a:rPr>
              <a:t>Henidak</a:t>
            </a:r>
            <a:r>
              <a:rPr lang="en-US" i="1" dirty="0">
                <a:latin typeface="Segoe UI Semilight"/>
                <a:cs typeface="Segoe UI Semilight"/>
              </a:rPr>
              <a:t> (KAL)</a:t>
            </a:r>
            <a:endParaRPr lang="en-US" dirty="0">
              <a:latin typeface="Segoe UI Semilight"/>
              <a:cs typeface="Segoe UI Semilight"/>
            </a:endParaRPr>
          </a:p>
          <a:p>
            <a:endParaRPr lang="en-US" i="1" dirty="0">
              <a:latin typeface="Calibri"/>
              <a:cs typeface="Calibri"/>
            </a:endParaRPr>
          </a:p>
        </p:txBody>
      </p:sp>
    </p:spTree>
    <p:extLst>
      <p:ext uri="{BB962C8B-B14F-4D97-AF65-F5344CB8AC3E}">
        <p14:creationId xmlns:p14="http://schemas.microsoft.com/office/powerpoint/2010/main" val="1871297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655-3E6D-894E-AE0B-8AD196DD23DE}"/>
              </a:ext>
            </a:extLst>
          </p:cNvPr>
          <p:cNvSpPr>
            <a:spLocks noGrp="1"/>
          </p:cNvSpPr>
          <p:nvPr>
            <p:ph type="title"/>
          </p:nvPr>
        </p:nvSpPr>
        <p:spPr>
          <a:xfrm>
            <a:off x="0" y="37344"/>
            <a:ext cx="10515600" cy="564253"/>
          </a:xfrm>
        </p:spPr>
        <p:txBody>
          <a:bodyPr>
            <a:noAutofit/>
          </a:bodyPr>
          <a:lstStyle/>
          <a:p>
            <a:r>
              <a:rPr lang="en-US" sz="3200"/>
              <a:t>Virtual Allocation</a:t>
            </a:r>
          </a:p>
        </p:txBody>
      </p:sp>
      <p:sp>
        <p:nvSpPr>
          <p:cNvPr id="5" name="Rounded Rectangle 4">
            <a:extLst>
              <a:ext uri="{FF2B5EF4-FFF2-40B4-BE49-F238E27FC236}">
                <a16:creationId xmlns:a16="http://schemas.microsoft.com/office/drawing/2014/main" id="{E447447B-1982-CC46-B75F-ADA0CEF5DFD3}"/>
              </a:ext>
            </a:extLst>
          </p:cNvPr>
          <p:cNvSpPr/>
          <p:nvPr/>
        </p:nvSpPr>
        <p:spPr>
          <a:xfrm>
            <a:off x="197125" y="5499648"/>
            <a:ext cx="11797749" cy="546141"/>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void * </a:t>
            </a:r>
            <a:r>
              <a:rPr lang="en-US" sz="1400" err="1">
                <a:highlight>
                  <a:srgbClr val="C0C0C0"/>
                </a:highlight>
              </a:rPr>
              <a:t>vmalloc</a:t>
            </a:r>
            <a:r>
              <a:rPr lang="en-US" sz="1400">
                <a:highlight>
                  <a:srgbClr val="C0C0C0"/>
                </a:highlight>
              </a:rPr>
              <a:t>(unsigned long size)</a:t>
            </a:r>
          </a:p>
          <a:p>
            <a:pPr marL="0" indent="0">
              <a:buNone/>
            </a:pPr>
            <a:r>
              <a:rPr lang="en-US" sz="1400"/>
              <a:t>Allocates size from virtually mapped memory</a:t>
            </a:r>
          </a:p>
        </p:txBody>
      </p:sp>
      <p:sp>
        <p:nvSpPr>
          <p:cNvPr id="9" name="Rounded Rectangle 8">
            <a:extLst>
              <a:ext uri="{FF2B5EF4-FFF2-40B4-BE49-F238E27FC236}">
                <a16:creationId xmlns:a16="http://schemas.microsoft.com/office/drawing/2014/main" id="{65F9DFC9-1EA8-A14C-A86B-A69CC1028DE0}"/>
              </a:ext>
            </a:extLst>
          </p:cNvPr>
          <p:cNvSpPr/>
          <p:nvPr/>
        </p:nvSpPr>
        <p:spPr>
          <a:xfrm>
            <a:off x="197125" y="6090585"/>
            <a:ext cx="11797749" cy="564254"/>
          </a:xfrm>
          <a:prstGeom prst="roundRect">
            <a:avLst>
              <a:gd name="adj" fmla="val 9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highlight>
                  <a:srgbClr val="C0C0C0"/>
                </a:highlight>
              </a:rPr>
              <a:t>void </a:t>
            </a:r>
            <a:r>
              <a:rPr lang="en-US" sz="1400" err="1">
                <a:highlight>
                  <a:srgbClr val="C0C0C0"/>
                </a:highlight>
              </a:rPr>
              <a:t>vfree</a:t>
            </a:r>
            <a:r>
              <a:rPr lang="en-US" sz="1400">
                <a:highlight>
                  <a:srgbClr val="C0C0C0"/>
                </a:highlight>
              </a:rPr>
              <a:t>(const void * </a:t>
            </a:r>
            <a:r>
              <a:rPr lang="en-US" sz="1400" err="1">
                <a:highlight>
                  <a:srgbClr val="C0C0C0"/>
                </a:highlight>
              </a:rPr>
              <a:t>ptr</a:t>
            </a:r>
            <a:r>
              <a:rPr lang="en-US" sz="1400">
                <a:highlight>
                  <a:srgbClr val="C0C0C0"/>
                </a:highlight>
              </a:rPr>
              <a:t>)</a:t>
            </a:r>
          </a:p>
          <a:p>
            <a:pPr marL="0" indent="0">
              <a:buNone/>
            </a:pPr>
            <a:r>
              <a:rPr lang="en-US" sz="1400"/>
              <a:t>Frees memory allocated by </a:t>
            </a:r>
            <a:r>
              <a:rPr lang="en-US" sz="1400" err="1"/>
              <a:t>vmalloc</a:t>
            </a:r>
            <a:r>
              <a:rPr lang="en-US" sz="1400"/>
              <a:t>() function</a:t>
            </a:r>
          </a:p>
        </p:txBody>
      </p:sp>
      <p:sp>
        <p:nvSpPr>
          <p:cNvPr id="28" name="TextBox 27">
            <a:extLst>
              <a:ext uri="{FF2B5EF4-FFF2-40B4-BE49-F238E27FC236}">
                <a16:creationId xmlns:a16="http://schemas.microsoft.com/office/drawing/2014/main" id="{F4FD0564-BF79-704B-9924-E3677C605844}"/>
              </a:ext>
            </a:extLst>
          </p:cNvPr>
          <p:cNvSpPr txBox="1"/>
          <p:nvPr/>
        </p:nvSpPr>
        <p:spPr>
          <a:xfrm>
            <a:off x="197123" y="874643"/>
            <a:ext cx="11797749" cy="1169551"/>
          </a:xfrm>
          <a:prstGeom prst="rect">
            <a:avLst/>
          </a:prstGeom>
          <a:noFill/>
        </p:spPr>
        <p:txBody>
          <a:bodyPr wrap="square" rtlCol="0">
            <a:spAutoFit/>
          </a:bodyPr>
          <a:lstStyle/>
          <a:p>
            <a:r>
              <a:rPr lang="en-US" sz="1400"/>
              <a:t>Rarely used. Memory allocation is not a continues block but similar to userspace. Each page can point to a different page on physical memory. Adds a perf penalty due to look aside cache checks. Mainly used for loading txt section of kernel modules. </a:t>
            </a:r>
            <a:r>
              <a:rPr lang="en-US" sz="1400" err="1">
                <a:highlight>
                  <a:srgbClr val="C0C0C0"/>
                </a:highlight>
              </a:rPr>
              <a:t>vmalloc</a:t>
            </a:r>
            <a:r>
              <a:rPr lang="en-US" sz="1400">
                <a:highlight>
                  <a:srgbClr val="C0C0C0"/>
                </a:highlight>
              </a:rPr>
              <a:t>()</a:t>
            </a:r>
            <a:r>
              <a:rPr lang="en-US" sz="1400"/>
              <a:t> allocates from ZONE_HIGHMEM however a sister function </a:t>
            </a:r>
            <a:r>
              <a:rPr lang="en-US" sz="1400">
                <a:highlight>
                  <a:srgbClr val="C0C0C0"/>
                </a:highlight>
              </a:rPr>
              <a:t>__</a:t>
            </a:r>
            <a:r>
              <a:rPr lang="en-US" sz="1400" err="1">
                <a:highlight>
                  <a:srgbClr val="C0C0C0"/>
                </a:highlight>
              </a:rPr>
              <a:t>vmalloc</a:t>
            </a:r>
            <a:r>
              <a:rPr lang="en-US" sz="1400">
                <a:highlight>
                  <a:srgbClr val="C0C0C0"/>
                </a:highlight>
              </a:rPr>
              <a:t>(unsigned long size, </a:t>
            </a:r>
            <a:r>
              <a:rPr lang="en-US" sz="1400" err="1">
                <a:highlight>
                  <a:srgbClr val="C0C0C0"/>
                </a:highlight>
              </a:rPr>
              <a:t>gfp_t</a:t>
            </a:r>
            <a:r>
              <a:rPr lang="en-US" sz="1400">
                <a:highlight>
                  <a:srgbClr val="C0C0C0"/>
                </a:highlight>
              </a:rPr>
              <a:t> mask)</a:t>
            </a:r>
            <a:r>
              <a:rPr lang="en-US" sz="1400"/>
              <a:t> can be used to allocate from different zones. </a:t>
            </a:r>
          </a:p>
          <a:p>
            <a:endParaRPr lang="en-US" sz="1400"/>
          </a:p>
          <a:p>
            <a:r>
              <a:rPr lang="en-US" sz="1400"/>
              <a:t>Note kernel configuration allows you to change where </a:t>
            </a:r>
            <a:r>
              <a:rPr lang="en-US" sz="1400" err="1">
                <a:highlight>
                  <a:srgbClr val="C0C0C0"/>
                </a:highlight>
              </a:rPr>
              <a:t>vmalloc</a:t>
            </a:r>
            <a:r>
              <a:rPr lang="en-US" sz="1400">
                <a:highlight>
                  <a:srgbClr val="C0C0C0"/>
                </a:highlight>
              </a:rPr>
              <a:t>()</a:t>
            </a:r>
            <a:r>
              <a:rPr lang="en-US" sz="1400"/>
              <a:t> from (still high mem but you can control placement).</a:t>
            </a:r>
          </a:p>
        </p:txBody>
      </p:sp>
    </p:spTree>
    <p:extLst>
      <p:ext uri="{BB962C8B-B14F-4D97-AF65-F5344CB8AC3E}">
        <p14:creationId xmlns:p14="http://schemas.microsoft.com/office/powerpoint/2010/main" val="1835226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E91303-5125-914E-ABBF-750126E36627}"/>
              </a:ext>
            </a:extLst>
          </p:cNvPr>
          <p:cNvSpPr>
            <a:spLocks noGrp="1"/>
          </p:cNvSpPr>
          <p:nvPr>
            <p:ph type="title"/>
          </p:nvPr>
        </p:nvSpPr>
        <p:spPr/>
        <p:txBody>
          <a:bodyPr/>
          <a:lstStyle/>
          <a:p>
            <a:r>
              <a:rPr lang="en-US"/>
              <a:t>Mapping Pages</a:t>
            </a:r>
          </a:p>
        </p:txBody>
      </p:sp>
      <p:sp>
        <p:nvSpPr>
          <p:cNvPr id="5" name="Content Placeholder 4">
            <a:extLst>
              <a:ext uri="{FF2B5EF4-FFF2-40B4-BE49-F238E27FC236}">
                <a16:creationId xmlns:a16="http://schemas.microsoft.com/office/drawing/2014/main" id="{F19C65E8-FA10-F042-86A3-0BE6F4430922}"/>
              </a:ext>
            </a:extLst>
          </p:cNvPr>
          <p:cNvSpPr>
            <a:spLocks noGrp="1"/>
          </p:cNvSpPr>
          <p:nvPr>
            <p:ph idx="1"/>
          </p:nvPr>
        </p:nvSpPr>
        <p:spPr/>
        <p:txBody>
          <a:bodyPr>
            <a:normAutofit lnSpcReduction="10000"/>
          </a:bodyPr>
          <a:lstStyle/>
          <a:p>
            <a:r>
              <a:rPr lang="en-US"/>
              <a:t>Pages allocated from HIGHMEM zone are not mapped into kernel address space. </a:t>
            </a:r>
          </a:p>
          <a:p>
            <a:pPr lvl="1"/>
            <a:r>
              <a:rPr lang="en-US">
                <a:highlight>
                  <a:srgbClr val="C0C0C0"/>
                </a:highlight>
              </a:rPr>
              <a:t>void * </a:t>
            </a:r>
            <a:r>
              <a:rPr lang="en-US" err="1">
                <a:highlight>
                  <a:srgbClr val="C0C0C0"/>
                </a:highlight>
              </a:rPr>
              <a:t>kmap</a:t>
            </a:r>
            <a:r>
              <a:rPr lang="en-US">
                <a:highlight>
                  <a:srgbClr val="C0C0C0"/>
                </a:highlight>
              </a:rPr>
              <a:t>(struct * page)</a:t>
            </a:r>
            <a:r>
              <a:rPr lang="en-US"/>
              <a:t>: maps the page and return pointer to its content.</a:t>
            </a:r>
          </a:p>
          <a:p>
            <a:pPr lvl="1"/>
            <a:r>
              <a:rPr lang="en-US">
                <a:highlight>
                  <a:srgbClr val="C0C0C0"/>
                </a:highlight>
              </a:rPr>
              <a:t>void </a:t>
            </a:r>
            <a:r>
              <a:rPr lang="en-US" err="1">
                <a:highlight>
                  <a:srgbClr val="C0C0C0"/>
                </a:highlight>
              </a:rPr>
              <a:t>kunmap</a:t>
            </a:r>
            <a:r>
              <a:rPr lang="en-US">
                <a:highlight>
                  <a:srgbClr val="C0C0C0"/>
                </a:highlight>
              </a:rPr>
              <a:t>(struct *page)</a:t>
            </a:r>
            <a:r>
              <a:rPr lang="en-US"/>
              <a:t>: </a:t>
            </a:r>
            <a:r>
              <a:rPr lang="en-US" err="1"/>
              <a:t>unmaps</a:t>
            </a:r>
            <a:r>
              <a:rPr lang="en-US"/>
              <a:t> previously mapped page.</a:t>
            </a:r>
          </a:p>
          <a:p>
            <a:r>
              <a:rPr lang="en-US"/>
              <a:t>If the HIGHMEM zone is empty or already addressable then the function just silently returns success.</a:t>
            </a:r>
          </a:p>
          <a:p>
            <a:r>
              <a:rPr lang="en-US"/>
              <a:t>Mapping/</a:t>
            </a:r>
            <a:r>
              <a:rPr lang="en-US" err="1"/>
              <a:t>unmapping</a:t>
            </a:r>
            <a:r>
              <a:rPr lang="en-US"/>
              <a:t> call can sleep. For situation where you can’t (e.g., during interrupt handling) </a:t>
            </a:r>
            <a:r>
              <a:rPr lang="en-US" err="1"/>
              <a:t>kmap_atomic</a:t>
            </a:r>
            <a:r>
              <a:rPr lang="en-US"/>
              <a:t>()/</a:t>
            </a:r>
            <a:r>
              <a:rPr lang="en-US" err="1"/>
              <a:t>kunmap_atomic</a:t>
            </a:r>
            <a:r>
              <a:rPr lang="en-US"/>
              <a:t>() can be used. Kernel maintains a set of reserved mapped addressed used by atomic mapping. You should </a:t>
            </a:r>
            <a:r>
              <a:rPr lang="en-US" b="1" u="sng"/>
              <a:t>always</a:t>
            </a:r>
            <a:r>
              <a:rPr lang="en-US"/>
              <a:t> map and quickly </a:t>
            </a:r>
            <a:r>
              <a:rPr lang="en-US" err="1"/>
              <a:t>unmap</a:t>
            </a:r>
            <a:r>
              <a:rPr lang="en-US"/>
              <a:t> when done. This entire process is referred to as “temporary mapping”.</a:t>
            </a:r>
          </a:p>
          <a:p>
            <a:pPr marL="0" indent="0">
              <a:buNone/>
            </a:pPr>
            <a:endParaRPr lang="en-US"/>
          </a:p>
        </p:txBody>
      </p:sp>
    </p:spTree>
    <p:extLst>
      <p:ext uri="{BB962C8B-B14F-4D97-AF65-F5344CB8AC3E}">
        <p14:creationId xmlns:p14="http://schemas.microsoft.com/office/powerpoint/2010/main" val="9878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BDEC-0E5B-D545-9BEB-949631A0878A}"/>
              </a:ext>
            </a:extLst>
          </p:cNvPr>
          <p:cNvSpPr>
            <a:spLocks noGrp="1"/>
          </p:cNvSpPr>
          <p:nvPr>
            <p:ph type="title"/>
          </p:nvPr>
        </p:nvSpPr>
        <p:spPr/>
        <p:txBody>
          <a:bodyPr/>
          <a:lstStyle/>
          <a:p>
            <a:r>
              <a:rPr lang="en-US"/>
              <a:t>Other interfaces</a:t>
            </a:r>
          </a:p>
        </p:txBody>
      </p:sp>
      <p:sp>
        <p:nvSpPr>
          <p:cNvPr id="3" name="Content Placeholder 2">
            <a:extLst>
              <a:ext uri="{FF2B5EF4-FFF2-40B4-BE49-F238E27FC236}">
                <a16:creationId xmlns:a16="http://schemas.microsoft.com/office/drawing/2014/main" id="{B1C35127-A260-884D-85E0-761791CD0079}"/>
              </a:ext>
            </a:extLst>
          </p:cNvPr>
          <p:cNvSpPr>
            <a:spLocks noGrp="1"/>
          </p:cNvSpPr>
          <p:nvPr>
            <p:ph idx="1"/>
          </p:nvPr>
        </p:nvSpPr>
        <p:spPr/>
        <p:txBody>
          <a:bodyPr/>
          <a:lstStyle/>
          <a:p>
            <a:r>
              <a:rPr lang="en-US" err="1"/>
              <a:t>kzalloc</a:t>
            </a:r>
            <a:r>
              <a:rPr lang="en-US"/>
              <a:t>() </a:t>
            </a:r>
            <a:r>
              <a:rPr lang="en-US">
                <a:sym typeface="Wingdings" pitchFamily="2" charset="2"/>
              </a:rPr>
              <a:t>similar to </a:t>
            </a:r>
            <a:r>
              <a:rPr lang="en-US" err="1">
                <a:sym typeface="Wingdings" pitchFamily="2" charset="2"/>
              </a:rPr>
              <a:t>kmalloc</a:t>
            </a:r>
            <a:r>
              <a:rPr lang="en-US">
                <a:sym typeface="Wingdings" pitchFamily="2" charset="2"/>
              </a:rPr>
              <a:t>() but zeros out memory.</a:t>
            </a:r>
          </a:p>
          <a:p>
            <a:r>
              <a:rPr lang="en-US" err="1"/>
              <a:t>kmalloc_array</a:t>
            </a:r>
            <a:r>
              <a:rPr lang="en-US"/>
              <a:t>() </a:t>
            </a:r>
            <a:r>
              <a:rPr lang="en-US" err="1"/>
              <a:t>kcalloc</a:t>
            </a:r>
            <a:r>
              <a:rPr lang="en-US"/>
              <a:t>() for arrays.</a:t>
            </a:r>
          </a:p>
          <a:p>
            <a:r>
              <a:rPr lang="en-US" err="1"/>
              <a:t>krealloc</a:t>
            </a:r>
            <a:r>
              <a:rPr lang="en-US"/>
              <a:t>() and </a:t>
            </a:r>
            <a:r>
              <a:rPr lang="en-US" err="1"/>
              <a:t>krealloc_array</a:t>
            </a:r>
            <a:r>
              <a:rPr lang="en-US"/>
              <a:t>() for resizing.</a:t>
            </a:r>
          </a:p>
          <a:p>
            <a:r>
              <a:rPr lang="en-US" err="1"/>
              <a:t>vzalloc</a:t>
            </a:r>
            <a:r>
              <a:rPr lang="en-US"/>
              <a:t>() like </a:t>
            </a:r>
            <a:r>
              <a:rPr lang="en-US" err="1"/>
              <a:t>valloc</a:t>
            </a:r>
            <a:r>
              <a:rPr lang="en-US"/>
              <a:t>() but with zeroing.</a:t>
            </a:r>
          </a:p>
          <a:p>
            <a:endParaRPr lang="en-US"/>
          </a:p>
        </p:txBody>
      </p:sp>
    </p:spTree>
    <p:extLst>
      <p:ext uri="{BB962C8B-B14F-4D97-AF65-F5344CB8AC3E}">
        <p14:creationId xmlns:p14="http://schemas.microsoft.com/office/powerpoint/2010/main" val="322859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486C84-AED4-8AD4-CE07-930068244C3A}"/>
              </a:ext>
            </a:extLst>
          </p:cNvPr>
          <p:cNvSpPr>
            <a:spLocks noGrp="1"/>
          </p:cNvSpPr>
          <p:nvPr>
            <p:ph type="title"/>
          </p:nvPr>
        </p:nvSpPr>
        <p:spPr/>
        <p:txBody>
          <a:bodyPr/>
          <a:lstStyle/>
          <a:p>
            <a:r>
              <a:rPr lang="en-US"/>
              <a:t>Advanced Memory Allocation Techniques</a:t>
            </a:r>
          </a:p>
        </p:txBody>
      </p:sp>
      <p:sp>
        <p:nvSpPr>
          <p:cNvPr id="5" name="Text Placeholder 4">
            <a:extLst>
              <a:ext uri="{FF2B5EF4-FFF2-40B4-BE49-F238E27FC236}">
                <a16:creationId xmlns:a16="http://schemas.microsoft.com/office/drawing/2014/main" id="{617A8F2A-BEB8-8459-F01E-8EC3397184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9430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BDE0-2F63-F6E4-3675-F2737C3E7F32}"/>
              </a:ext>
            </a:extLst>
          </p:cNvPr>
          <p:cNvSpPr>
            <a:spLocks noGrp="1"/>
          </p:cNvSpPr>
          <p:nvPr>
            <p:ph type="title"/>
          </p:nvPr>
        </p:nvSpPr>
        <p:spPr/>
        <p:txBody>
          <a:bodyPr/>
          <a:lstStyle/>
          <a:p>
            <a:r>
              <a:rPr lang="en-US"/>
              <a:t>On the frequency </a:t>
            </a:r>
            <a:r>
              <a:rPr lang="en-US" err="1"/>
              <a:t>alloc</a:t>
            </a:r>
            <a:r>
              <a:rPr lang="en-US"/>
              <a:t>/free</a:t>
            </a:r>
          </a:p>
        </p:txBody>
      </p:sp>
      <p:sp>
        <p:nvSpPr>
          <p:cNvPr id="3" name="Content Placeholder 2">
            <a:extLst>
              <a:ext uri="{FF2B5EF4-FFF2-40B4-BE49-F238E27FC236}">
                <a16:creationId xmlns:a16="http://schemas.microsoft.com/office/drawing/2014/main" id="{F1DB8429-F16D-06C4-BBF2-193162D66F30}"/>
              </a:ext>
            </a:extLst>
          </p:cNvPr>
          <p:cNvSpPr>
            <a:spLocks noGrp="1"/>
          </p:cNvSpPr>
          <p:nvPr>
            <p:ph idx="1"/>
          </p:nvPr>
        </p:nvSpPr>
        <p:spPr/>
        <p:txBody>
          <a:bodyPr/>
          <a:lstStyle/>
          <a:p>
            <a:r>
              <a:rPr lang="en-US"/>
              <a:t>At any point of time Kernel holds massive # of objects. A common example is cached </a:t>
            </a:r>
            <a:r>
              <a:rPr lang="en-US" err="1"/>
              <a:t>inodes</a:t>
            </a:r>
            <a:r>
              <a:rPr lang="en-US"/>
              <a:t>/</a:t>
            </a:r>
            <a:r>
              <a:rPr lang="en-US" err="1"/>
              <a:t>dentries</a:t>
            </a:r>
            <a:r>
              <a:rPr lang="en-US"/>
              <a:t> (usually in span of 100s K objects). These objects are of </a:t>
            </a:r>
            <a:r>
              <a:rPr lang="en-US" i="1"/>
              <a:t>predetermined </a:t>
            </a:r>
            <a:r>
              <a:rPr lang="en-US"/>
              <a:t>sizes.</a:t>
            </a:r>
          </a:p>
          <a:p>
            <a:r>
              <a:rPr lang="en-US"/>
              <a:t>There is an overhead for </a:t>
            </a:r>
            <a:r>
              <a:rPr lang="en-US" err="1"/>
              <a:t>alloc</a:t>
            </a:r>
            <a:r>
              <a:rPr lang="en-US"/>
              <a:t>()/free() even if little. The overhead is more visible when you call then 100s K times.</a:t>
            </a:r>
          </a:p>
          <a:p>
            <a:r>
              <a:rPr lang="en-US" b="1"/>
              <a:t>The solution</a:t>
            </a:r>
            <a:r>
              <a:rPr lang="en-US"/>
              <a:t>: Cache (pool the memory) where free() don’t return memory to system instead it is recycled for future expected reuse.</a:t>
            </a:r>
          </a:p>
          <a:p>
            <a:r>
              <a:rPr lang="en-US" b="1"/>
              <a:t>The obvious issue</a:t>
            </a:r>
            <a:r>
              <a:rPr lang="en-US"/>
              <a:t>: is if every module/sub-system implemented their own caching the kernel has no way of asking “nicely” them to release the pooled memory when the system is under memory pressure.</a:t>
            </a:r>
          </a:p>
          <a:p>
            <a:endParaRPr lang="en-US"/>
          </a:p>
        </p:txBody>
      </p:sp>
    </p:spTree>
    <p:extLst>
      <p:ext uri="{BB962C8B-B14F-4D97-AF65-F5344CB8AC3E}">
        <p14:creationId xmlns:p14="http://schemas.microsoft.com/office/powerpoint/2010/main" val="4179513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5160-ABCA-F417-B7AC-0788794BB4B9}"/>
              </a:ext>
            </a:extLst>
          </p:cNvPr>
          <p:cNvSpPr>
            <a:spLocks noGrp="1"/>
          </p:cNvSpPr>
          <p:nvPr>
            <p:ph type="title"/>
          </p:nvPr>
        </p:nvSpPr>
        <p:spPr>
          <a:xfrm>
            <a:off x="0" y="13606"/>
            <a:ext cx="10515600" cy="667431"/>
          </a:xfrm>
        </p:spPr>
        <p:txBody>
          <a:bodyPr>
            <a:normAutofit fontScale="90000"/>
          </a:bodyPr>
          <a:lstStyle/>
          <a:p>
            <a:r>
              <a:rPr lang="en-US"/>
              <a:t>Kernel Slab Allocator</a:t>
            </a:r>
          </a:p>
        </p:txBody>
      </p:sp>
      <p:sp>
        <p:nvSpPr>
          <p:cNvPr id="3" name="Content Placeholder 2">
            <a:extLst>
              <a:ext uri="{FF2B5EF4-FFF2-40B4-BE49-F238E27FC236}">
                <a16:creationId xmlns:a16="http://schemas.microsoft.com/office/drawing/2014/main" id="{66E3D730-5BA7-43E0-EEC2-CFA43234E424}"/>
              </a:ext>
            </a:extLst>
          </p:cNvPr>
          <p:cNvSpPr>
            <a:spLocks noGrp="1"/>
          </p:cNvSpPr>
          <p:nvPr>
            <p:ph idx="1"/>
          </p:nvPr>
        </p:nvSpPr>
        <p:spPr>
          <a:xfrm>
            <a:off x="141514" y="681036"/>
            <a:ext cx="11887199" cy="6035449"/>
          </a:xfrm>
        </p:spPr>
        <p:txBody>
          <a:bodyPr>
            <a:normAutofit/>
          </a:bodyPr>
          <a:lstStyle/>
          <a:p>
            <a:r>
              <a:rPr lang="en-US" sz="2400"/>
              <a:t>Originally created by our friends at Sun for Solaris 2.4 (1994). The original paper on USNIX is – still – a fantastic read.</a:t>
            </a:r>
          </a:p>
          <a:p>
            <a:r>
              <a:rPr lang="en-US" sz="2400"/>
              <a:t>The idea is cache (struct </a:t>
            </a:r>
            <a:r>
              <a:rPr lang="en-US" sz="2400" err="1"/>
              <a:t>kmem_cache</a:t>
            </a:r>
            <a:r>
              <a:rPr lang="en-US" sz="2400"/>
              <a:t>) object, root of object graph with – 1 level - tree of slabs. Each slab is a collection of objects (all share the same size). A good read for internals is here: </a:t>
            </a:r>
            <a:r>
              <a:rPr lang="en-US" sz="2400">
                <a:hlinkClick r:id="rId2"/>
              </a:rPr>
              <a:t>https://hammertux.github.io/slab-allocator</a:t>
            </a:r>
            <a:r>
              <a:rPr lang="en-US" sz="2400"/>
              <a:t> or the code itself (/include/</a:t>
            </a:r>
            <a:r>
              <a:rPr lang="en-US" sz="2400" err="1"/>
              <a:t>linux</a:t>
            </a:r>
            <a:r>
              <a:rPr lang="en-US" sz="2400"/>
              <a:t>/</a:t>
            </a:r>
            <a:r>
              <a:rPr lang="en-US" sz="2400" err="1"/>
              <a:t>slub_def.h</a:t>
            </a:r>
            <a:r>
              <a:rPr lang="en-US" sz="2400"/>
              <a:t> and /mm/</a:t>
            </a:r>
            <a:r>
              <a:rPr lang="en-US" sz="2400" err="1"/>
              <a:t>slab.h</a:t>
            </a:r>
            <a:r>
              <a:rPr lang="en-US" sz="2400"/>
              <a:t>)</a:t>
            </a:r>
          </a:p>
          <a:p>
            <a:r>
              <a:rPr lang="en-US" sz="2400"/>
              <a:t>Kernel knows about slabs and asks them to release unused memory when it is under mem pressure</a:t>
            </a:r>
          </a:p>
          <a:p>
            <a:r>
              <a:rPr lang="en-US" sz="2400"/>
              <a:t>Use </a:t>
            </a:r>
            <a:r>
              <a:rPr lang="en-US" sz="2400" err="1"/>
              <a:t>slabtop</a:t>
            </a:r>
            <a:r>
              <a:rPr lang="en-US" sz="2400"/>
              <a:t>(1), /proc/</a:t>
            </a:r>
            <a:r>
              <a:rPr lang="en-US" sz="2400" err="1"/>
              <a:t>slabinfo</a:t>
            </a:r>
            <a:r>
              <a:rPr lang="en-US" sz="2400"/>
              <a:t>, and other tools (e.g., drop caches) to interact with slabs from userspace.</a:t>
            </a:r>
          </a:p>
          <a:p>
            <a:r>
              <a:rPr lang="en-US" sz="2400"/>
              <a:t>Like all other allocator interfaces slab allocator is built on top of cache allocator.</a:t>
            </a:r>
          </a:p>
          <a:p>
            <a:r>
              <a:rPr lang="en-US" sz="2400" b="1"/>
              <a:t>What should not be on slab? (some of)</a:t>
            </a:r>
          </a:p>
          <a:p>
            <a:pPr lvl="1"/>
            <a:r>
              <a:rPr lang="en-US" sz="2000"/>
              <a:t>Deterministically sized ring buffers (e.g., </a:t>
            </a:r>
            <a:r>
              <a:rPr lang="en-US" sz="2000" err="1"/>
              <a:t>rx</a:t>
            </a:r>
            <a:r>
              <a:rPr lang="en-US" sz="2000"/>
              <a:t>/</a:t>
            </a:r>
            <a:r>
              <a:rPr lang="en-US" sz="2000" err="1"/>
              <a:t>tx</a:t>
            </a:r>
            <a:r>
              <a:rPr lang="en-US" sz="2000"/>
              <a:t> queues of net device). But a growing list or growing queue is a fair game (though having unbounded growth is a terrible idea).</a:t>
            </a:r>
          </a:p>
          <a:p>
            <a:pPr lvl="1"/>
            <a:r>
              <a:rPr lang="en-US" sz="2000"/>
              <a:t>One-time global allocations such as telemetry, counters etc.</a:t>
            </a:r>
          </a:p>
          <a:p>
            <a:pPr lvl="1"/>
            <a:r>
              <a:rPr lang="en-US" sz="2000"/>
              <a:t>A well know count of objects that will remain more or less (use page allocator or </a:t>
            </a:r>
            <a:r>
              <a:rPr lang="en-US" sz="2000" err="1"/>
              <a:t>kmem_alloc</a:t>
            </a:r>
            <a:r>
              <a:rPr lang="en-US" sz="2000"/>
              <a:t>).</a:t>
            </a:r>
          </a:p>
        </p:txBody>
      </p:sp>
    </p:spTree>
    <p:extLst>
      <p:ext uri="{BB962C8B-B14F-4D97-AF65-F5344CB8AC3E}">
        <p14:creationId xmlns:p14="http://schemas.microsoft.com/office/powerpoint/2010/main" val="2663592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CE6A-EF0A-0355-1A37-C0C3E5E6C89D}"/>
              </a:ext>
            </a:extLst>
          </p:cNvPr>
          <p:cNvSpPr>
            <a:spLocks noGrp="1"/>
          </p:cNvSpPr>
          <p:nvPr>
            <p:ph type="title"/>
          </p:nvPr>
        </p:nvSpPr>
        <p:spPr>
          <a:xfrm>
            <a:off x="108858" y="87086"/>
            <a:ext cx="10515600" cy="493259"/>
          </a:xfrm>
        </p:spPr>
        <p:txBody>
          <a:bodyPr>
            <a:normAutofit fontScale="90000"/>
          </a:bodyPr>
          <a:lstStyle/>
          <a:p>
            <a:r>
              <a:rPr lang="en-US"/>
              <a:t>Using The Slab Allocator</a:t>
            </a:r>
          </a:p>
        </p:txBody>
      </p:sp>
      <p:graphicFrame>
        <p:nvGraphicFramePr>
          <p:cNvPr id="4" name="Table 4">
            <a:extLst>
              <a:ext uri="{FF2B5EF4-FFF2-40B4-BE49-F238E27FC236}">
                <a16:creationId xmlns:a16="http://schemas.microsoft.com/office/drawing/2014/main" id="{A714DF86-9D2F-FA15-AA58-DAE4F1C37C8F}"/>
              </a:ext>
            </a:extLst>
          </p:cNvPr>
          <p:cNvGraphicFramePr>
            <a:graphicFrameLocks noGrp="1"/>
          </p:cNvGraphicFramePr>
          <p:nvPr>
            <p:ph idx="1"/>
            <p:extLst>
              <p:ext uri="{D42A27DB-BD31-4B8C-83A1-F6EECF244321}">
                <p14:modId xmlns:p14="http://schemas.microsoft.com/office/powerpoint/2010/main" val="3091480058"/>
              </p:ext>
            </p:extLst>
          </p:nvPr>
        </p:nvGraphicFramePr>
        <p:xfrm>
          <a:off x="108858" y="580345"/>
          <a:ext cx="11974284" cy="5579947"/>
        </p:xfrm>
        <a:graphic>
          <a:graphicData uri="http://schemas.openxmlformats.org/drawingml/2006/table">
            <a:tbl>
              <a:tblPr firstRow="1" bandRow="1">
                <a:tableStyleId>{5C22544A-7EE6-4342-B048-85BDC9FD1C3A}</a:tableStyleId>
              </a:tblPr>
              <a:tblGrid>
                <a:gridCol w="5987142">
                  <a:extLst>
                    <a:ext uri="{9D8B030D-6E8A-4147-A177-3AD203B41FA5}">
                      <a16:colId xmlns:a16="http://schemas.microsoft.com/office/drawing/2014/main" val="1906192779"/>
                    </a:ext>
                  </a:extLst>
                </a:gridCol>
                <a:gridCol w="5987142">
                  <a:extLst>
                    <a:ext uri="{9D8B030D-6E8A-4147-A177-3AD203B41FA5}">
                      <a16:colId xmlns:a16="http://schemas.microsoft.com/office/drawing/2014/main" val="1753701591"/>
                    </a:ext>
                  </a:extLst>
                </a:gridCol>
              </a:tblGrid>
              <a:tr h="491985">
                <a:tc>
                  <a:txBody>
                    <a:bodyPr/>
                    <a:lstStyle/>
                    <a:p>
                      <a:pPr algn="ctr"/>
                      <a:r>
                        <a:rPr lang="en-US"/>
                        <a:t>What</a:t>
                      </a:r>
                    </a:p>
                  </a:txBody>
                  <a:tcPr/>
                </a:tc>
                <a:tc>
                  <a:txBody>
                    <a:bodyPr/>
                    <a:lstStyle/>
                    <a:p>
                      <a:pPr algn="ctr"/>
                      <a:r>
                        <a:rPr lang="en-US"/>
                        <a:t>How</a:t>
                      </a:r>
                    </a:p>
                  </a:txBody>
                  <a:tcPr/>
                </a:tc>
                <a:extLst>
                  <a:ext uri="{0D108BD9-81ED-4DB2-BD59-A6C34878D82A}">
                    <a16:rowId xmlns:a16="http://schemas.microsoft.com/office/drawing/2014/main" val="1886352761"/>
                  </a:ext>
                </a:extLst>
              </a:tr>
              <a:tr h="2236477">
                <a:tc>
                  <a:txBody>
                    <a:bodyPr/>
                    <a:lstStyle/>
                    <a:p>
                      <a:r>
                        <a:rPr lang="en-US"/>
                        <a:t>Create a new cache:</a:t>
                      </a:r>
                    </a:p>
                    <a:p>
                      <a:pPr marL="342900" indent="-342900">
                        <a:buAutoNum type="arabicPeriod"/>
                      </a:pPr>
                      <a:r>
                        <a:rPr lang="en-US"/>
                        <a:t>Name</a:t>
                      </a:r>
                    </a:p>
                    <a:p>
                      <a:pPr marL="342900" indent="-342900">
                        <a:buAutoNum type="arabicPeriod"/>
                      </a:pPr>
                      <a:r>
                        <a:rPr lang="en-US"/>
                        <a:t>Size</a:t>
                      </a:r>
                    </a:p>
                    <a:p>
                      <a:pPr marL="342900" indent="-342900">
                        <a:buAutoNum type="arabicPeriod"/>
                      </a:pPr>
                      <a:r>
                        <a:rPr lang="en-US"/>
                        <a:t>Align req </a:t>
                      </a:r>
                    </a:p>
                    <a:p>
                      <a:pPr marL="342900" indent="-342900">
                        <a:buAutoNum type="arabicPeriod"/>
                      </a:pPr>
                      <a:r>
                        <a:rPr lang="en-US"/>
                        <a:t>Flag SLAB_POISON | SLAB_RED_ZONE | SLAB_HWCACHE_ALIGN</a:t>
                      </a:r>
                    </a:p>
                    <a:p>
                      <a:pPr marL="342900" indent="-342900">
                        <a:buAutoNum type="arabicPeriod"/>
                      </a:pPr>
                      <a:r>
                        <a:rPr lang="en-US"/>
                        <a:t>Optional </a:t>
                      </a:r>
                      <a:r>
                        <a:rPr lang="en-US" err="1"/>
                        <a:t>ctor</a:t>
                      </a:r>
                      <a:r>
                        <a:rPr lang="en-US"/>
                        <a:t> as: void *</a:t>
                      </a:r>
                      <a:r>
                        <a:rPr lang="en-US" err="1"/>
                        <a:t>init</a:t>
                      </a:r>
                      <a:r>
                        <a:rPr lang="en-US"/>
                        <a:t>(void *) that will be called for every allocation if not NULL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struct </a:t>
                      </a:r>
                      <a:r>
                        <a:rPr lang="en-US" err="1"/>
                        <a:t>kmem_cache</a:t>
                      </a:r>
                      <a:r>
                        <a:rPr lang="en-US"/>
                        <a:t> * </a:t>
                      </a:r>
                      <a:r>
                        <a:rPr lang="en-US" b="1" err="1"/>
                        <a:t>kmem_cache_create</a:t>
                      </a:r>
                      <a:r>
                        <a:rPr lang="en-US"/>
                        <a:t>(const char * name, </a:t>
                      </a:r>
                      <a:r>
                        <a:rPr lang="en-US" err="1"/>
                        <a:t>size_t</a:t>
                      </a:r>
                      <a:r>
                        <a:rPr lang="en-US"/>
                        <a:t> size, </a:t>
                      </a:r>
                      <a:r>
                        <a:rPr lang="en-US" err="1"/>
                        <a:t>size_t</a:t>
                      </a:r>
                      <a:r>
                        <a:rPr lang="en-US"/>
                        <a:t> align, unsigned long flags, void (*</a:t>
                      </a:r>
                      <a:r>
                        <a:rPr lang="en-US" err="1"/>
                        <a:t>ctor</a:t>
                      </a:r>
                      <a:r>
                        <a:rPr lang="en-US"/>
                        <a:t>) (void *));</a:t>
                      </a:r>
                    </a:p>
                  </a:txBody>
                  <a:tcPr/>
                </a:tc>
                <a:extLst>
                  <a:ext uri="{0D108BD9-81ED-4DB2-BD59-A6C34878D82A}">
                    <a16:rowId xmlns:a16="http://schemas.microsoft.com/office/drawing/2014/main" val="3839982403"/>
                  </a:ext>
                </a:extLst>
              </a:tr>
              <a:tr h="764496">
                <a:tc>
                  <a:txBody>
                    <a:bodyPr/>
                    <a:lstStyle/>
                    <a:p>
                      <a:r>
                        <a:rPr lang="en-US" b="1"/>
                        <a:t>Allocates</a:t>
                      </a:r>
                      <a:r>
                        <a:rPr lang="en-US"/>
                        <a:t> from </a:t>
                      </a:r>
                      <a:r>
                        <a:rPr lang="en-US" b="1"/>
                        <a:t>previously created cache</a:t>
                      </a:r>
                      <a:r>
                        <a:rPr lang="en-US"/>
                        <a:t>. Note the </a:t>
                      </a:r>
                      <a:r>
                        <a:rPr lang="en-US" err="1"/>
                        <a:t>gfp_t</a:t>
                      </a:r>
                      <a:r>
                        <a:rPr lang="en-US"/>
                        <a:t> flag similar to other allocation interfaces.</a:t>
                      </a:r>
                    </a:p>
                  </a:txBody>
                  <a:tcPr/>
                </a:tc>
                <a:tc>
                  <a:txBody>
                    <a:bodyPr/>
                    <a:lstStyle/>
                    <a:p>
                      <a:r>
                        <a:rPr lang="en-US"/>
                        <a:t>void * </a:t>
                      </a:r>
                      <a:r>
                        <a:rPr lang="en-US" b="1" err="1"/>
                        <a:t>kmem_cache_alloc</a:t>
                      </a:r>
                      <a:r>
                        <a:rPr lang="en-US"/>
                        <a:t>(struct </a:t>
                      </a:r>
                      <a:r>
                        <a:rPr lang="en-US" err="1"/>
                        <a:t>kmem_cache</a:t>
                      </a:r>
                      <a:r>
                        <a:rPr lang="en-US"/>
                        <a:t> * </a:t>
                      </a:r>
                      <a:r>
                        <a:rPr lang="en-US" err="1"/>
                        <a:t>cachep</a:t>
                      </a:r>
                      <a:r>
                        <a:rPr lang="en-US"/>
                        <a:t>, </a:t>
                      </a:r>
                      <a:r>
                        <a:rPr lang="en-US" err="1"/>
                        <a:t>gfp_t</a:t>
                      </a:r>
                      <a:r>
                        <a:rPr lang="en-US"/>
                        <a:t> flags);</a:t>
                      </a:r>
                    </a:p>
                  </a:txBody>
                  <a:tcPr/>
                </a:tc>
                <a:extLst>
                  <a:ext uri="{0D108BD9-81ED-4DB2-BD59-A6C34878D82A}">
                    <a16:rowId xmlns:a16="http://schemas.microsoft.com/office/drawing/2014/main" val="2766456211"/>
                  </a:ext>
                </a:extLst>
              </a:tr>
              <a:tr h="688660">
                <a:tc>
                  <a:txBody>
                    <a:bodyPr/>
                    <a:lstStyle/>
                    <a:p>
                      <a:r>
                        <a:rPr lang="en-US" b="1"/>
                        <a:t>Returns</a:t>
                      </a:r>
                      <a:r>
                        <a:rPr lang="en-US"/>
                        <a:t> memory to </a:t>
                      </a:r>
                      <a:r>
                        <a:rPr lang="en-US" b="1"/>
                        <a:t>cache</a:t>
                      </a:r>
                      <a:r>
                        <a:rPr lang="en-US"/>
                        <a:t>. memory must be used again directly instead use allocation function. </a:t>
                      </a:r>
                    </a:p>
                  </a:txBody>
                  <a:tcPr/>
                </a:tc>
                <a:tc>
                  <a:txBody>
                    <a:bodyPr/>
                    <a:lstStyle/>
                    <a:p>
                      <a:r>
                        <a:rPr lang="en-US"/>
                        <a:t>void </a:t>
                      </a:r>
                      <a:r>
                        <a:rPr lang="en-US" b="1" err="1"/>
                        <a:t>kmem_cache_free</a:t>
                      </a:r>
                      <a:r>
                        <a:rPr lang="en-US"/>
                        <a:t>(struct </a:t>
                      </a:r>
                      <a:r>
                        <a:rPr lang="en-US" err="1"/>
                        <a:t>kmem_cache</a:t>
                      </a:r>
                      <a:r>
                        <a:rPr lang="en-US"/>
                        <a:t> * </a:t>
                      </a:r>
                      <a:r>
                        <a:rPr lang="en-US" err="1"/>
                        <a:t>cachep</a:t>
                      </a:r>
                      <a:r>
                        <a:rPr lang="en-US"/>
                        <a:t>, void * </a:t>
                      </a:r>
                      <a:r>
                        <a:rPr lang="en-US" err="1"/>
                        <a:t>objp</a:t>
                      </a:r>
                      <a:r>
                        <a:rPr lang="en-US"/>
                        <a:t>);</a:t>
                      </a:r>
                    </a:p>
                  </a:txBody>
                  <a:tcPr/>
                </a:tc>
                <a:extLst>
                  <a:ext uri="{0D108BD9-81ED-4DB2-BD59-A6C34878D82A}">
                    <a16:rowId xmlns:a16="http://schemas.microsoft.com/office/drawing/2014/main" val="107531526"/>
                  </a:ext>
                </a:extLst>
              </a:tr>
              <a:tr h="1348806">
                <a:tc>
                  <a:txBody>
                    <a:bodyPr/>
                    <a:lstStyle/>
                    <a:p>
                      <a:r>
                        <a:rPr lang="en-US" b="1"/>
                        <a:t>Destroys</a:t>
                      </a:r>
                      <a:r>
                        <a:rPr lang="en-US"/>
                        <a:t> the </a:t>
                      </a:r>
                      <a:r>
                        <a:rPr lang="en-US" b="1"/>
                        <a:t>entire cache</a:t>
                      </a:r>
                      <a:r>
                        <a:rPr lang="en-US" b="0"/>
                        <a:t>. All mem is returned to kernel</a:t>
                      </a:r>
                      <a:r>
                        <a:rPr lang="en-US" b="1"/>
                        <a:t> </a:t>
                      </a:r>
                      <a:r>
                        <a:rPr lang="en-US"/>
                        <a:t>(e.g., module unload sequence or when it is no longer needed). Must *not* use the any of allocation of freeing function after destroy call</a:t>
                      </a:r>
                    </a:p>
                  </a:txBody>
                  <a:tcPr/>
                </a:tc>
                <a:tc>
                  <a:txBody>
                    <a:bodyPr/>
                    <a:lstStyle/>
                    <a:p>
                      <a:r>
                        <a:rPr lang="en-US"/>
                        <a:t>void </a:t>
                      </a:r>
                      <a:r>
                        <a:rPr lang="en-US" b="1" err="1"/>
                        <a:t>kmem_cache_destroy</a:t>
                      </a:r>
                      <a:r>
                        <a:rPr lang="en-US"/>
                        <a:t>(struct </a:t>
                      </a:r>
                      <a:r>
                        <a:rPr lang="en-US" err="1"/>
                        <a:t>kmem_cache</a:t>
                      </a:r>
                      <a:r>
                        <a:rPr lang="en-US"/>
                        <a:t> * </a:t>
                      </a:r>
                      <a:r>
                        <a:rPr lang="en-US" err="1"/>
                        <a:t>cachep</a:t>
                      </a:r>
                      <a:r>
                        <a:rPr lang="en-US"/>
                        <a:t>);</a:t>
                      </a:r>
                    </a:p>
                  </a:txBody>
                  <a:tcPr/>
                </a:tc>
                <a:extLst>
                  <a:ext uri="{0D108BD9-81ED-4DB2-BD59-A6C34878D82A}">
                    <a16:rowId xmlns:a16="http://schemas.microsoft.com/office/drawing/2014/main" val="438016188"/>
                  </a:ext>
                </a:extLst>
              </a:tr>
            </a:tbl>
          </a:graphicData>
        </a:graphic>
      </p:graphicFrame>
    </p:spTree>
    <p:extLst>
      <p:ext uri="{BB962C8B-B14F-4D97-AF65-F5344CB8AC3E}">
        <p14:creationId xmlns:p14="http://schemas.microsoft.com/office/powerpoint/2010/main" val="157406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BDE0-2F63-F6E4-3675-F2737C3E7F32}"/>
              </a:ext>
            </a:extLst>
          </p:cNvPr>
          <p:cNvSpPr>
            <a:spLocks noGrp="1"/>
          </p:cNvSpPr>
          <p:nvPr>
            <p:ph type="title"/>
          </p:nvPr>
        </p:nvSpPr>
        <p:spPr>
          <a:xfrm>
            <a:off x="0" y="0"/>
            <a:ext cx="10515600" cy="732745"/>
          </a:xfrm>
        </p:spPr>
        <p:txBody>
          <a:bodyPr/>
          <a:lstStyle/>
          <a:p>
            <a:r>
              <a:rPr lang="en-US"/>
              <a:t>On the locality of memory</a:t>
            </a:r>
          </a:p>
        </p:txBody>
      </p:sp>
      <p:sp>
        <p:nvSpPr>
          <p:cNvPr id="3" name="Content Placeholder 2">
            <a:extLst>
              <a:ext uri="{FF2B5EF4-FFF2-40B4-BE49-F238E27FC236}">
                <a16:creationId xmlns:a16="http://schemas.microsoft.com/office/drawing/2014/main" id="{F1DB8429-F16D-06C4-BBF2-193162D66F30}"/>
              </a:ext>
            </a:extLst>
          </p:cNvPr>
          <p:cNvSpPr>
            <a:spLocks noGrp="1"/>
          </p:cNvSpPr>
          <p:nvPr>
            <p:ph idx="1"/>
          </p:nvPr>
        </p:nvSpPr>
        <p:spPr>
          <a:xfrm>
            <a:off x="257175" y="3559629"/>
            <a:ext cx="11815764" cy="3169784"/>
          </a:xfrm>
        </p:spPr>
        <p:txBody>
          <a:bodyPr>
            <a:normAutofit fontScale="92500" lnSpcReduction="20000"/>
          </a:bodyPr>
          <a:lstStyle/>
          <a:p>
            <a:r>
              <a:rPr lang="en-US"/>
              <a:t>CPU Cores don’t operate on “memory” but on L1 cache. Data must be brought into L1 cache before processing. For more about cache line alignment and other fun stuff read: </a:t>
            </a:r>
            <a:r>
              <a:rPr lang="en-US">
                <a:hlinkClick r:id="rId2"/>
              </a:rPr>
              <a:t>https://people.freebsd.org/~lstewart/articles/cpumemory.pdf</a:t>
            </a:r>
            <a:r>
              <a:rPr lang="en-US"/>
              <a:t> </a:t>
            </a:r>
          </a:p>
          <a:p>
            <a:r>
              <a:rPr lang="en-US"/>
              <a:t>Modern SMP each core (or group of cores .. E.g., socket) is connected to memory controller (and io controller as well). and each controller is connected to part of the memory. Reading from that part is called local mem, other mem is called “remote”. Some are further than others. The entire topology matters in low latency code. Accessing remote memory is more expensive than local. </a:t>
            </a:r>
          </a:p>
          <a:p>
            <a:r>
              <a:rPr lang="en-US"/>
              <a:t>CPUs collectively using cache coherent approach (details are beyond scope of this class).</a:t>
            </a:r>
          </a:p>
        </p:txBody>
      </p:sp>
      <p:pic>
        <p:nvPicPr>
          <p:cNvPr id="1026" name="Picture 2" descr="The Impact Of NUMA On Virtualizing Business Critical Applications – Cloud  Architect Musings">
            <a:extLst>
              <a:ext uri="{FF2B5EF4-FFF2-40B4-BE49-F238E27FC236}">
                <a16:creationId xmlns:a16="http://schemas.microsoft.com/office/drawing/2014/main" id="{FD414FD4-D1E5-2511-BFF9-955BFA29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2" y="681037"/>
            <a:ext cx="6273800" cy="2552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B52531-5228-81CF-2519-62FDEF0D1A09}"/>
              </a:ext>
            </a:extLst>
          </p:cNvPr>
          <p:cNvSpPr txBox="1"/>
          <p:nvPr/>
        </p:nvSpPr>
        <p:spPr>
          <a:xfrm>
            <a:off x="3980770" y="3244334"/>
            <a:ext cx="4019049" cy="184666"/>
          </a:xfrm>
          <a:prstGeom prst="rect">
            <a:avLst/>
          </a:prstGeom>
          <a:noFill/>
        </p:spPr>
        <p:txBody>
          <a:bodyPr wrap="none" rtlCol="0">
            <a:spAutoFit/>
          </a:bodyPr>
          <a:lstStyle/>
          <a:p>
            <a:r>
              <a:rPr lang="en-US" sz="600" b="1"/>
              <a:t>Source</a:t>
            </a:r>
            <a:r>
              <a:rPr lang="en-US" sz="600"/>
              <a:t>: https://</a:t>
            </a:r>
            <a:r>
              <a:rPr lang="en-US" sz="600" err="1"/>
              <a:t>cloudarchitectmusings.com</a:t>
            </a:r>
            <a:r>
              <a:rPr lang="en-US" sz="600"/>
              <a:t>/2012/12/17/the-impact-of-numa-on-virtualizing-business-critical-applications/</a:t>
            </a:r>
          </a:p>
        </p:txBody>
      </p:sp>
    </p:spTree>
    <p:extLst>
      <p:ext uri="{BB962C8B-B14F-4D97-AF65-F5344CB8AC3E}">
        <p14:creationId xmlns:p14="http://schemas.microsoft.com/office/powerpoint/2010/main" val="5710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F053-6AC1-141C-6AC5-2A2E31BA5926}"/>
              </a:ext>
            </a:extLst>
          </p:cNvPr>
          <p:cNvSpPr>
            <a:spLocks noGrp="1"/>
          </p:cNvSpPr>
          <p:nvPr>
            <p:ph type="title"/>
          </p:nvPr>
        </p:nvSpPr>
        <p:spPr>
          <a:xfrm>
            <a:off x="97971" y="0"/>
            <a:ext cx="10515600" cy="690789"/>
          </a:xfrm>
        </p:spPr>
        <p:txBody>
          <a:bodyPr>
            <a:normAutofit fontScale="90000"/>
          </a:bodyPr>
          <a:lstStyle/>
          <a:p>
            <a:r>
              <a:rPr lang="en-US" sz="4900"/>
              <a:t>What</a:t>
            </a:r>
            <a:r>
              <a:rPr lang="en-US"/>
              <a:t> does this mean?</a:t>
            </a:r>
          </a:p>
        </p:txBody>
      </p:sp>
      <p:sp>
        <p:nvSpPr>
          <p:cNvPr id="3" name="Content Placeholder 2">
            <a:extLst>
              <a:ext uri="{FF2B5EF4-FFF2-40B4-BE49-F238E27FC236}">
                <a16:creationId xmlns:a16="http://schemas.microsoft.com/office/drawing/2014/main" id="{20712181-98BA-2F07-687F-3A8DFE3644F8}"/>
              </a:ext>
            </a:extLst>
          </p:cNvPr>
          <p:cNvSpPr>
            <a:spLocks noGrp="1"/>
          </p:cNvSpPr>
          <p:nvPr>
            <p:ph idx="1"/>
          </p:nvPr>
        </p:nvSpPr>
        <p:spPr>
          <a:xfrm>
            <a:off x="97971" y="690788"/>
            <a:ext cx="11996058" cy="6080125"/>
          </a:xfrm>
        </p:spPr>
        <p:txBody>
          <a:bodyPr/>
          <a:lstStyle/>
          <a:p>
            <a:r>
              <a:rPr lang="en-US"/>
              <a:t>Because of cache coherence the only thing kernel mem </a:t>
            </a:r>
            <a:r>
              <a:rPr lang="en-US" err="1"/>
              <a:t>mgmt</a:t>
            </a:r>
            <a:r>
              <a:rPr lang="en-US"/>
              <a:t> provide is facilities around “speed of access”.</a:t>
            </a:r>
          </a:p>
          <a:p>
            <a:r>
              <a:rPr lang="en-US"/>
              <a:t>The HW view of the system is mapped to a logical view where </a:t>
            </a:r>
            <a:r>
              <a:rPr lang="en-US" b="1" u="sng">
                <a:highlight>
                  <a:srgbClr val="C0C0C0"/>
                </a:highlight>
              </a:rPr>
              <a:t>node</a:t>
            </a:r>
            <a:r>
              <a:rPr lang="en-US">
                <a:highlight>
                  <a:srgbClr val="C0C0C0"/>
                </a:highlight>
              </a:rPr>
              <a:t> == 0..n(CPU) + 0..n(MEM-BUS) + 0..n(IO-BUS)</a:t>
            </a:r>
            <a:r>
              <a:rPr lang="en-US"/>
              <a:t>. Keeping the topology mapped (closer memory is physically closer). This entire topology can also be emulated for testing. </a:t>
            </a:r>
          </a:p>
          <a:p>
            <a:r>
              <a:rPr lang="en-US"/>
              <a:t>Each node is memory zoned. </a:t>
            </a:r>
          </a:p>
          <a:p>
            <a:r>
              <a:rPr lang="en-US"/>
              <a:t>That means</a:t>
            </a:r>
          </a:p>
          <a:p>
            <a:pPr lvl="1"/>
            <a:r>
              <a:rPr lang="en-US"/>
              <a:t>Default allocation tries to satisfy the allocation from same node, or a </a:t>
            </a:r>
            <a:r>
              <a:rPr lang="en-US" i="1" u="sng"/>
              <a:t>close</a:t>
            </a:r>
            <a:r>
              <a:rPr lang="en-US" i="1"/>
              <a:t> </a:t>
            </a:r>
            <a:r>
              <a:rPr lang="en-US"/>
              <a:t>node. Also referred to “hard-coded policy” (not to be confused with other </a:t>
            </a:r>
            <a:r>
              <a:rPr lang="en-US" err="1"/>
              <a:t>numa</a:t>
            </a:r>
            <a:r>
              <a:rPr lang="en-US"/>
              <a:t> policies that are userspace </a:t>
            </a:r>
            <a:r>
              <a:rPr lang="en-US" err="1"/>
              <a:t>numa</a:t>
            </a:r>
            <a:r>
              <a:rPr lang="en-US"/>
              <a:t> policies, its apis or </a:t>
            </a:r>
            <a:r>
              <a:rPr lang="en-US" err="1"/>
              <a:t>cpusets</a:t>
            </a:r>
            <a:r>
              <a:rPr lang="en-US"/>
              <a:t>. More about them </a:t>
            </a:r>
            <a:r>
              <a:rPr lang="en-US">
                <a:hlinkClick r:id="rId2"/>
              </a:rPr>
              <a:t>here</a:t>
            </a:r>
            <a:r>
              <a:rPr lang="en-US"/>
              <a:t>).</a:t>
            </a:r>
          </a:p>
          <a:p>
            <a:pPr lvl="1"/>
            <a:r>
              <a:rPr lang="en-US"/>
              <a:t>Allocation can be restricted to “node” (increases the failure rate of allocation).</a:t>
            </a:r>
          </a:p>
          <a:p>
            <a:pPr lvl="1"/>
            <a:r>
              <a:rPr lang="en-US"/>
              <a:t>Allocation be be “per-</a:t>
            </a:r>
            <a:r>
              <a:rPr lang="en-US" err="1"/>
              <a:t>cpu</a:t>
            </a:r>
            <a:r>
              <a:rPr lang="en-US"/>
              <a:t>” Where the same memory –sized- is allocated per </a:t>
            </a:r>
            <a:r>
              <a:rPr lang="en-US" err="1"/>
              <a:t>cpu</a:t>
            </a:r>
            <a:r>
              <a:rPr lang="en-US"/>
              <a:t>.</a:t>
            </a:r>
          </a:p>
        </p:txBody>
      </p:sp>
      <p:sp>
        <p:nvSpPr>
          <p:cNvPr id="4" name="TextBox 3">
            <a:extLst>
              <a:ext uri="{FF2B5EF4-FFF2-40B4-BE49-F238E27FC236}">
                <a16:creationId xmlns:a16="http://schemas.microsoft.com/office/drawing/2014/main" id="{0A45B15C-F87A-F596-9096-DC9DECAFD0AD}"/>
              </a:ext>
            </a:extLst>
          </p:cNvPr>
          <p:cNvSpPr txBox="1"/>
          <p:nvPr/>
        </p:nvSpPr>
        <p:spPr>
          <a:xfrm>
            <a:off x="4942114" y="46808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2330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F053-6AC1-141C-6AC5-2A2E31BA5926}"/>
              </a:ext>
            </a:extLst>
          </p:cNvPr>
          <p:cNvSpPr>
            <a:spLocks noGrp="1"/>
          </p:cNvSpPr>
          <p:nvPr>
            <p:ph type="title"/>
          </p:nvPr>
        </p:nvSpPr>
        <p:spPr>
          <a:xfrm>
            <a:off x="97971" y="0"/>
            <a:ext cx="10515600" cy="690789"/>
          </a:xfrm>
        </p:spPr>
        <p:txBody>
          <a:bodyPr>
            <a:normAutofit fontScale="90000"/>
          </a:bodyPr>
          <a:lstStyle/>
          <a:p>
            <a:r>
              <a:rPr lang="en-US" sz="4900"/>
              <a:t>Node Specific Allocation</a:t>
            </a:r>
            <a:endParaRPr lang="en-US"/>
          </a:p>
        </p:txBody>
      </p:sp>
      <p:sp>
        <p:nvSpPr>
          <p:cNvPr id="3" name="Content Placeholder 2">
            <a:extLst>
              <a:ext uri="{FF2B5EF4-FFF2-40B4-BE49-F238E27FC236}">
                <a16:creationId xmlns:a16="http://schemas.microsoft.com/office/drawing/2014/main" id="{20712181-98BA-2F07-687F-3A8DFE3644F8}"/>
              </a:ext>
            </a:extLst>
          </p:cNvPr>
          <p:cNvSpPr>
            <a:spLocks noGrp="1"/>
          </p:cNvSpPr>
          <p:nvPr>
            <p:ph idx="1"/>
          </p:nvPr>
        </p:nvSpPr>
        <p:spPr>
          <a:xfrm>
            <a:off x="97971" y="690788"/>
            <a:ext cx="11996058" cy="6080125"/>
          </a:xfrm>
        </p:spPr>
        <p:txBody>
          <a:bodyPr/>
          <a:lstStyle/>
          <a:p>
            <a:r>
              <a:rPr lang="en-US"/>
              <a:t>Kernel allocation interface offer *_node interface e.g., </a:t>
            </a:r>
            <a:r>
              <a:rPr lang="en-US" err="1">
                <a:highlight>
                  <a:srgbClr val="C0C0C0"/>
                </a:highlight>
              </a:rPr>
              <a:t>kmalloc_node</a:t>
            </a:r>
            <a:r>
              <a:rPr lang="en-US">
                <a:highlight>
                  <a:srgbClr val="C0C0C0"/>
                </a:highlight>
              </a:rPr>
              <a:t>(size, flags, node) </a:t>
            </a:r>
            <a:r>
              <a:rPr lang="en-US"/>
              <a:t>or </a:t>
            </a:r>
            <a:r>
              <a:rPr lang="en-US" err="1">
                <a:highlight>
                  <a:srgbClr val="C0C0C0"/>
                </a:highlight>
              </a:rPr>
              <a:t>kmeme_cache_alloc_node</a:t>
            </a:r>
            <a:r>
              <a:rPr lang="en-US">
                <a:highlight>
                  <a:srgbClr val="C0C0C0"/>
                </a:highlight>
              </a:rPr>
              <a:t>(cache, flags, node)</a:t>
            </a:r>
            <a:r>
              <a:rPr lang="en-US"/>
              <a:t>.</a:t>
            </a:r>
          </a:p>
          <a:p>
            <a:r>
              <a:rPr lang="en-US"/>
              <a:t>Getting node:</a:t>
            </a:r>
          </a:p>
          <a:p>
            <a:pPr lvl="1"/>
            <a:r>
              <a:rPr lang="en-US"/>
              <a:t>Easy: </a:t>
            </a:r>
            <a:r>
              <a:rPr lang="en-US" err="1"/>
              <a:t>numa_node_id</a:t>
            </a:r>
            <a:r>
              <a:rPr lang="en-US"/>
              <a:t>() function returns the current node you are running on. But keep in mind preemption. </a:t>
            </a:r>
          </a:p>
          <a:p>
            <a:pPr lvl="1"/>
            <a:r>
              <a:rPr lang="en-US"/>
              <a:t>Common (sequence):</a:t>
            </a:r>
          </a:p>
          <a:p>
            <a:pPr marL="1371600" lvl="2" indent="-457200">
              <a:buFont typeface="+mj-lt"/>
              <a:buAutoNum type="arabicPeriod"/>
            </a:pPr>
            <a:r>
              <a:rPr lang="en-US" err="1">
                <a:highlight>
                  <a:srgbClr val="C0C0C0"/>
                </a:highlight>
              </a:rPr>
              <a:t>get_cpu</a:t>
            </a:r>
            <a:r>
              <a:rPr lang="en-US">
                <a:highlight>
                  <a:srgbClr val="C0C0C0"/>
                </a:highlight>
              </a:rPr>
              <a:t>()</a:t>
            </a:r>
            <a:r>
              <a:rPr lang="en-US"/>
              <a:t>: gets current </a:t>
            </a:r>
            <a:r>
              <a:rPr lang="en-US" err="1"/>
              <a:t>cpu</a:t>
            </a:r>
            <a:r>
              <a:rPr lang="en-US"/>
              <a:t> and disables preemption.</a:t>
            </a:r>
          </a:p>
          <a:p>
            <a:pPr marL="1371600" lvl="2" indent="-457200">
              <a:buFont typeface="+mj-lt"/>
              <a:buAutoNum type="arabicPeriod"/>
            </a:pPr>
            <a:r>
              <a:rPr lang="en-US" err="1">
                <a:highlight>
                  <a:srgbClr val="C0C0C0"/>
                </a:highlight>
              </a:rPr>
              <a:t>CPU_to_node</a:t>
            </a:r>
            <a:r>
              <a:rPr lang="en-US">
                <a:highlight>
                  <a:srgbClr val="C0C0C0"/>
                </a:highlight>
              </a:rPr>
              <a:t>()</a:t>
            </a:r>
            <a:r>
              <a:rPr lang="en-US"/>
              <a:t>: maps current CPU to its node</a:t>
            </a:r>
          </a:p>
          <a:p>
            <a:pPr marL="1371600" lvl="2" indent="-457200">
              <a:buFont typeface="+mj-lt"/>
              <a:buAutoNum type="arabicPeriod"/>
            </a:pPr>
            <a:r>
              <a:rPr lang="en-US" err="1">
                <a:highlight>
                  <a:srgbClr val="C0C0C0"/>
                </a:highlight>
              </a:rPr>
              <a:t>put_cpu</a:t>
            </a:r>
            <a:r>
              <a:rPr lang="en-US">
                <a:highlight>
                  <a:srgbClr val="C0C0C0"/>
                </a:highlight>
              </a:rPr>
              <a:t>()</a:t>
            </a:r>
            <a:r>
              <a:rPr lang="en-US"/>
              <a:t>: resumes preemption. </a:t>
            </a:r>
          </a:p>
          <a:p>
            <a:pPr marL="1371600" lvl="2" indent="-457200">
              <a:buFont typeface="+mj-lt"/>
              <a:buAutoNum type="arabicPeriod"/>
            </a:pPr>
            <a:r>
              <a:rPr lang="en-US"/>
              <a:t>Allocate on target node as needed using any of the kernel memory allocation interfaces.</a:t>
            </a:r>
          </a:p>
          <a:p>
            <a:r>
              <a:rPr lang="en-US" b="1"/>
              <a:t>Note</a:t>
            </a:r>
            <a:r>
              <a:rPr lang="en-US"/>
              <a:t>: unless the thread is pinned to </a:t>
            </a:r>
            <a:r>
              <a:rPr lang="en-US" err="1"/>
              <a:t>cpu</a:t>
            </a:r>
            <a:r>
              <a:rPr lang="en-US"/>
              <a:t> the kernel can and will remove the thread to other core if the current core is over subscribed and other are ideal-</a:t>
            </a:r>
            <a:r>
              <a:rPr lang="en-US" err="1"/>
              <a:t>ing</a:t>
            </a:r>
            <a:r>
              <a:rPr lang="en-US"/>
              <a:t>. </a:t>
            </a:r>
          </a:p>
          <a:p>
            <a:endParaRPr lang="en-US"/>
          </a:p>
        </p:txBody>
      </p:sp>
      <p:sp>
        <p:nvSpPr>
          <p:cNvPr id="4" name="TextBox 3">
            <a:extLst>
              <a:ext uri="{FF2B5EF4-FFF2-40B4-BE49-F238E27FC236}">
                <a16:creationId xmlns:a16="http://schemas.microsoft.com/office/drawing/2014/main" id="{0A45B15C-F87A-F596-9096-DC9DECAFD0AD}"/>
              </a:ext>
            </a:extLst>
          </p:cNvPr>
          <p:cNvSpPr txBox="1"/>
          <p:nvPr/>
        </p:nvSpPr>
        <p:spPr>
          <a:xfrm>
            <a:off x="4942114" y="46808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5588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B0D5-FAEC-C979-3438-2D1F768A3692}"/>
              </a:ext>
            </a:extLst>
          </p:cNvPr>
          <p:cNvSpPr>
            <a:spLocks noGrp="1"/>
          </p:cNvSpPr>
          <p:nvPr>
            <p:ph type="title"/>
          </p:nvPr>
        </p:nvSpPr>
        <p:spPr/>
        <p:txBody>
          <a:bodyPr/>
          <a:lstStyle/>
          <a:p>
            <a:r>
              <a:rPr lang="en-US" b="0" i="0" u="none" strike="noStrike">
                <a:solidFill>
                  <a:srgbClr val="1A1A1A"/>
                </a:solidFill>
                <a:effectLst/>
                <a:latin typeface="Segoe UI Semibold" panose="020B0702040204020203" pitchFamily="34" charset="0"/>
              </a:rPr>
              <a:t>Session Logistics</a:t>
            </a:r>
            <a:endParaRPr lang="en-US"/>
          </a:p>
        </p:txBody>
      </p:sp>
      <p:sp>
        <p:nvSpPr>
          <p:cNvPr id="3" name="Text Placeholder 2">
            <a:extLst>
              <a:ext uri="{FF2B5EF4-FFF2-40B4-BE49-F238E27FC236}">
                <a16:creationId xmlns:a16="http://schemas.microsoft.com/office/drawing/2014/main" id="{E0C0F67B-85EE-C366-CA96-25C5017AD7BE}"/>
              </a:ext>
            </a:extLst>
          </p:cNvPr>
          <p:cNvSpPr>
            <a:spLocks noGrp="1"/>
          </p:cNvSpPr>
          <p:nvPr>
            <p:ph type="body" sz="quarter" idx="10"/>
          </p:nvPr>
        </p:nvSpPr>
        <p:spPr>
          <a:xfrm>
            <a:off x="586390" y="1434370"/>
            <a:ext cx="11018520" cy="2930033"/>
          </a:xfrm>
        </p:spPr>
        <p:txBody>
          <a:bodyPr/>
          <a:lstStyle/>
          <a:p>
            <a:pPr marL="457200" indent="-457200">
              <a:buFont typeface="Arial" panose="020B0604020202020204" pitchFamily="34" charset="0"/>
              <a:buChar char="•"/>
            </a:pPr>
            <a:r>
              <a:rPr lang="en-US" dirty="0"/>
              <a:t>We will devote 15 minutes at the start of each session to answer questions or to deal with any spillover from the previous session.</a:t>
            </a:r>
          </a:p>
          <a:p>
            <a:pPr marL="457200" indent="-457200">
              <a:buFont typeface="Arial" panose="020B0604020202020204" pitchFamily="34" charset="0"/>
              <a:buChar char="•"/>
            </a:pPr>
            <a:r>
              <a:rPr lang="en-US" dirty="0"/>
              <a:t>There will be a 10-minute break around the start of the second hour</a:t>
            </a:r>
          </a:p>
          <a:p>
            <a:pPr marL="457200" indent="-457200">
              <a:buFont typeface="Arial" panose="020B0604020202020204" pitchFamily="34" charset="0"/>
              <a:buChar char="•"/>
            </a:pPr>
            <a:r>
              <a:rPr lang="en-US" dirty="0"/>
              <a:t>Questions are welcome throughout the session​</a:t>
            </a:r>
          </a:p>
          <a:p>
            <a:pPr marL="457200" indent="-457200">
              <a:buFont typeface="Arial" panose="020B0604020202020204" pitchFamily="34" charset="0"/>
              <a:buChar char="•"/>
            </a:pPr>
            <a:r>
              <a:rPr lang="en-US" dirty="0"/>
              <a:t>Both on the Teams channel as well as live during the session​</a:t>
            </a:r>
          </a:p>
          <a:p>
            <a:pPr marL="457200" indent="-457200">
              <a:buFont typeface="Arial" panose="020B0604020202020204" pitchFamily="34" charset="0"/>
              <a:buChar char="•"/>
            </a:pPr>
            <a:r>
              <a:rPr lang="en-US" dirty="0"/>
              <a:t>All sessions are recorded​</a:t>
            </a:r>
          </a:p>
        </p:txBody>
      </p:sp>
    </p:spTree>
    <p:extLst>
      <p:ext uri="{BB962C8B-B14F-4D97-AF65-F5344CB8AC3E}">
        <p14:creationId xmlns:p14="http://schemas.microsoft.com/office/powerpoint/2010/main" val="7362617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F053-6AC1-141C-6AC5-2A2E31BA5926}"/>
              </a:ext>
            </a:extLst>
          </p:cNvPr>
          <p:cNvSpPr>
            <a:spLocks noGrp="1"/>
          </p:cNvSpPr>
          <p:nvPr>
            <p:ph type="title"/>
          </p:nvPr>
        </p:nvSpPr>
        <p:spPr>
          <a:xfrm>
            <a:off x="97971" y="0"/>
            <a:ext cx="10515600" cy="690789"/>
          </a:xfrm>
        </p:spPr>
        <p:txBody>
          <a:bodyPr>
            <a:normAutofit fontScale="90000"/>
          </a:bodyPr>
          <a:lstStyle/>
          <a:p>
            <a:r>
              <a:rPr lang="en-US" sz="4900"/>
              <a:t>Per CPU Allocation</a:t>
            </a:r>
            <a:endParaRPr lang="en-US"/>
          </a:p>
        </p:txBody>
      </p:sp>
      <p:sp>
        <p:nvSpPr>
          <p:cNvPr id="3" name="Content Placeholder 2">
            <a:extLst>
              <a:ext uri="{FF2B5EF4-FFF2-40B4-BE49-F238E27FC236}">
                <a16:creationId xmlns:a16="http://schemas.microsoft.com/office/drawing/2014/main" id="{20712181-98BA-2F07-687F-3A8DFE3644F8}"/>
              </a:ext>
            </a:extLst>
          </p:cNvPr>
          <p:cNvSpPr>
            <a:spLocks noGrp="1"/>
          </p:cNvSpPr>
          <p:nvPr>
            <p:ph idx="1"/>
          </p:nvPr>
        </p:nvSpPr>
        <p:spPr>
          <a:xfrm>
            <a:off x="97971" y="690788"/>
            <a:ext cx="11996058" cy="6080125"/>
          </a:xfrm>
        </p:spPr>
        <p:txBody>
          <a:bodyPr/>
          <a:lstStyle/>
          <a:p>
            <a:r>
              <a:rPr lang="en-US"/>
              <a:t>Per CPU allocation helps when there are per core threads running. A common example is counters and ring buffers. Note per CPU allocation allocates only from </a:t>
            </a:r>
            <a:r>
              <a:rPr lang="en-US">
                <a:highlight>
                  <a:srgbClr val="C0C0C0"/>
                </a:highlight>
              </a:rPr>
              <a:t>GFP_KERNEL</a:t>
            </a:r>
            <a:r>
              <a:rPr lang="en-US"/>
              <a:t> (here: https://</a:t>
            </a:r>
            <a:r>
              <a:rPr lang="en-US" err="1"/>
              <a:t>elixir.bootlin.com</a:t>
            </a:r>
            <a:r>
              <a:rPr lang="en-US"/>
              <a:t>/</a:t>
            </a:r>
            <a:r>
              <a:rPr lang="en-US" err="1"/>
              <a:t>linux</a:t>
            </a:r>
            <a:r>
              <a:rPr lang="en-US"/>
              <a:t>/v4.2/source/mm/percpu.c#L1080)</a:t>
            </a:r>
          </a:p>
          <a:p>
            <a:r>
              <a:rPr lang="en-US"/>
              <a:t>Statically</a:t>
            </a:r>
          </a:p>
          <a:p>
            <a:pPr lvl="1"/>
            <a:r>
              <a:rPr lang="en-US"/>
              <a:t>Use </a:t>
            </a:r>
            <a:r>
              <a:rPr lang="en-US">
                <a:highlight>
                  <a:srgbClr val="C0C0C0"/>
                </a:highlight>
              </a:rPr>
              <a:t>DEFINE_PER_CPU(type, name)  </a:t>
            </a:r>
            <a:r>
              <a:rPr lang="en-US"/>
              <a:t>(and </a:t>
            </a:r>
            <a:r>
              <a:rPr lang="en-US">
                <a:highlight>
                  <a:srgbClr val="C0C0C0"/>
                </a:highlight>
              </a:rPr>
              <a:t>DECLARE_PER_CPU(type, name)</a:t>
            </a:r>
            <a:r>
              <a:rPr lang="en-US"/>
              <a:t> macros</a:t>
            </a:r>
          </a:p>
          <a:p>
            <a:pPr lvl="1"/>
            <a:r>
              <a:rPr lang="en-US"/>
              <a:t>Use </a:t>
            </a:r>
            <a:r>
              <a:rPr lang="en-US" err="1">
                <a:highlight>
                  <a:srgbClr val="C0C0C0"/>
                </a:highlight>
              </a:rPr>
              <a:t>get_cpu_var</a:t>
            </a:r>
            <a:r>
              <a:rPr lang="en-US">
                <a:highlight>
                  <a:srgbClr val="C0C0C0"/>
                </a:highlight>
              </a:rPr>
              <a:t>()</a:t>
            </a:r>
            <a:r>
              <a:rPr lang="en-US"/>
              <a:t> and </a:t>
            </a:r>
            <a:r>
              <a:rPr lang="en-US" err="1">
                <a:highlight>
                  <a:srgbClr val="C0C0C0"/>
                </a:highlight>
              </a:rPr>
              <a:t>put_cpu_var</a:t>
            </a:r>
            <a:r>
              <a:rPr lang="en-US">
                <a:highlight>
                  <a:srgbClr val="C0C0C0"/>
                </a:highlight>
              </a:rPr>
              <a:t>()</a:t>
            </a:r>
            <a:r>
              <a:rPr lang="en-US"/>
              <a:t> (get disables permission. Put reverts it. As you’d expect).</a:t>
            </a:r>
          </a:p>
          <a:p>
            <a:r>
              <a:rPr lang="en-US"/>
              <a:t>Dynamically</a:t>
            </a:r>
          </a:p>
          <a:p>
            <a:pPr lvl="1"/>
            <a:r>
              <a:rPr lang="en-US" err="1">
                <a:highlight>
                  <a:srgbClr val="C0C0C0"/>
                </a:highlight>
              </a:rPr>
              <a:t>alloc_percpu</a:t>
            </a:r>
            <a:r>
              <a:rPr lang="en-US">
                <a:highlight>
                  <a:srgbClr val="C0C0C0"/>
                </a:highlight>
              </a:rPr>
              <a:t>(type, name); </a:t>
            </a:r>
            <a:r>
              <a:rPr lang="en-US"/>
              <a:t>//macro</a:t>
            </a:r>
          </a:p>
          <a:p>
            <a:pPr lvl="1"/>
            <a:r>
              <a:rPr lang="en-US" err="1">
                <a:highlight>
                  <a:srgbClr val="C0C0C0"/>
                </a:highlight>
              </a:rPr>
              <a:t>free_percpu</a:t>
            </a:r>
            <a:r>
              <a:rPr lang="en-US">
                <a:highlight>
                  <a:srgbClr val="C0C0C0"/>
                </a:highlight>
              </a:rPr>
              <a:t>(const void*);</a:t>
            </a:r>
          </a:p>
          <a:p>
            <a:pPr lvl="1"/>
            <a:r>
              <a:rPr lang="en-US"/>
              <a:t>Same </a:t>
            </a:r>
            <a:r>
              <a:rPr lang="en-US" err="1"/>
              <a:t>get_cpu_var</a:t>
            </a:r>
            <a:r>
              <a:rPr lang="en-US"/>
              <a:t>/</a:t>
            </a:r>
            <a:r>
              <a:rPr lang="en-US" err="1"/>
              <a:t>put_cpu_var</a:t>
            </a:r>
            <a:r>
              <a:rPr lang="en-US"/>
              <a:t> can be used to work with allocated memory.</a:t>
            </a:r>
          </a:p>
        </p:txBody>
      </p:sp>
      <p:sp>
        <p:nvSpPr>
          <p:cNvPr id="4" name="TextBox 3">
            <a:extLst>
              <a:ext uri="{FF2B5EF4-FFF2-40B4-BE49-F238E27FC236}">
                <a16:creationId xmlns:a16="http://schemas.microsoft.com/office/drawing/2014/main" id="{0A45B15C-F87A-F596-9096-DC9DECAFD0AD}"/>
              </a:ext>
            </a:extLst>
          </p:cNvPr>
          <p:cNvSpPr txBox="1"/>
          <p:nvPr/>
        </p:nvSpPr>
        <p:spPr>
          <a:xfrm>
            <a:off x="4942114" y="46808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05567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34460-EB74-F436-C78D-1B936D1DB8CE}"/>
              </a:ext>
            </a:extLst>
          </p:cNvPr>
          <p:cNvSpPr>
            <a:spLocks noGrp="1"/>
          </p:cNvSpPr>
          <p:nvPr>
            <p:ph type="title"/>
          </p:nvPr>
        </p:nvSpPr>
        <p:spPr/>
        <p:txBody>
          <a:bodyPr/>
          <a:lstStyle/>
          <a:p>
            <a:r>
              <a:rPr lang="en-US"/>
              <a:t>Appendix</a:t>
            </a:r>
          </a:p>
        </p:txBody>
      </p:sp>
      <p:sp>
        <p:nvSpPr>
          <p:cNvPr id="5" name="Text Placeholder 4">
            <a:extLst>
              <a:ext uri="{FF2B5EF4-FFF2-40B4-BE49-F238E27FC236}">
                <a16:creationId xmlns:a16="http://schemas.microsoft.com/office/drawing/2014/main" id="{7BFFA5E8-0957-954D-AD00-757BB821BB5F}"/>
              </a:ext>
            </a:extLst>
          </p:cNvPr>
          <p:cNvSpPr>
            <a:spLocks noGrp="1"/>
          </p:cNvSpPr>
          <p:nvPr>
            <p:ph type="body" idx="1"/>
          </p:nvPr>
        </p:nvSpPr>
        <p:spPr/>
        <p:txBody>
          <a:bodyPr/>
          <a:lstStyle/>
          <a:p>
            <a:r>
              <a:rPr lang="en-US"/>
              <a:t>Relevant Things That We Did Not Have Time For</a:t>
            </a:r>
          </a:p>
        </p:txBody>
      </p:sp>
    </p:spTree>
    <p:extLst>
      <p:ext uri="{BB962C8B-B14F-4D97-AF65-F5344CB8AC3E}">
        <p14:creationId xmlns:p14="http://schemas.microsoft.com/office/powerpoint/2010/main" val="17094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CD6F-64BF-0244-8302-AD332460F17D}"/>
              </a:ext>
            </a:extLst>
          </p:cNvPr>
          <p:cNvSpPr>
            <a:spLocks noGrp="1"/>
          </p:cNvSpPr>
          <p:nvPr>
            <p:ph type="title"/>
          </p:nvPr>
        </p:nvSpPr>
        <p:spPr/>
        <p:txBody>
          <a:bodyPr/>
          <a:lstStyle/>
          <a:p>
            <a:r>
              <a:rPr lang="en-US"/>
              <a:t>Memory Management Techniques</a:t>
            </a:r>
          </a:p>
        </p:txBody>
      </p:sp>
      <p:sp>
        <p:nvSpPr>
          <p:cNvPr id="3" name="Text Placeholder 2">
            <a:extLst>
              <a:ext uri="{FF2B5EF4-FFF2-40B4-BE49-F238E27FC236}">
                <a16:creationId xmlns:a16="http://schemas.microsoft.com/office/drawing/2014/main" id="{F4AC06D6-53E9-2A4D-8532-3D3BAB162B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364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E702-4DCA-074A-BDC2-483F716511C4}"/>
              </a:ext>
            </a:extLst>
          </p:cNvPr>
          <p:cNvSpPr>
            <a:spLocks noGrp="1"/>
          </p:cNvSpPr>
          <p:nvPr>
            <p:ph type="title"/>
          </p:nvPr>
        </p:nvSpPr>
        <p:spPr>
          <a:xfrm>
            <a:off x="0" y="0"/>
            <a:ext cx="10515600" cy="410817"/>
          </a:xfrm>
        </p:spPr>
        <p:txBody>
          <a:bodyPr>
            <a:noAutofit/>
          </a:bodyPr>
          <a:lstStyle/>
          <a:p>
            <a:r>
              <a:rPr lang="en-US" sz="2800" b="1"/>
              <a:t>The all-at-once</a:t>
            </a:r>
          </a:p>
        </p:txBody>
      </p:sp>
      <p:sp>
        <p:nvSpPr>
          <p:cNvPr id="5" name="Content Placeholder 4">
            <a:extLst>
              <a:ext uri="{FF2B5EF4-FFF2-40B4-BE49-F238E27FC236}">
                <a16:creationId xmlns:a16="http://schemas.microsoft.com/office/drawing/2014/main" id="{CAD9E41A-65FA-254E-B038-E1DD3BC18E64}"/>
              </a:ext>
            </a:extLst>
          </p:cNvPr>
          <p:cNvSpPr>
            <a:spLocks noGrp="1"/>
          </p:cNvSpPr>
          <p:nvPr>
            <p:ph idx="1"/>
          </p:nvPr>
        </p:nvSpPr>
        <p:spPr>
          <a:xfrm>
            <a:off x="92766" y="410817"/>
            <a:ext cx="11940208" cy="6321287"/>
          </a:xfrm>
          <a:solidFill>
            <a:schemeClr val="bg1">
              <a:lumMod val="75000"/>
            </a:schemeClr>
          </a:solidFill>
        </p:spPr>
        <p:txBody>
          <a:bodyPr>
            <a:noAutofit/>
          </a:bodyPr>
          <a:lstStyle/>
          <a:p>
            <a:pPr marL="0" indent="0">
              <a:buNone/>
            </a:pPr>
            <a:r>
              <a:rPr lang="en-US" sz="1100"/>
              <a:t>struct s1{};</a:t>
            </a:r>
          </a:p>
          <a:p>
            <a:pPr marL="0" indent="0">
              <a:buNone/>
            </a:pPr>
            <a:r>
              <a:rPr lang="en-US" sz="1100"/>
              <a:t>struct s2{};</a:t>
            </a:r>
          </a:p>
          <a:p>
            <a:pPr marL="0" indent="0">
              <a:buNone/>
            </a:pPr>
            <a:r>
              <a:rPr lang="en-US" sz="1100"/>
              <a:t>int </a:t>
            </a:r>
            <a:r>
              <a:rPr lang="en-US" sz="1100" err="1"/>
              <a:t>do_something_fancy</a:t>
            </a:r>
            <a:r>
              <a:rPr lang="en-US" sz="1100"/>
              <a:t>() {</a:t>
            </a:r>
          </a:p>
          <a:p>
            <a:pPr marL="0" indent="0">
              <a:buNone/>
            </a:pPr>
            <a:r>
              <a:rPr lang="en-US" sz="1100"/>
              <a:t>    struct s1 *o1;</a:t>
            </a:r>
          </a:p>
          <a:p>
            <a:pPr marL="0" indent="0">
              <a:buNone/>
            </a:pPr>
            <a:r>
              <a:rPr lang="en-US" sz="1100"/>
              <a:t>    struct s2 *o2;</a:t>
            </a:r>
          </a:p>
          <a:p>
            <a:pPr marL="0" indent="0">
              <a:buNone/>
            </a:pPr>
            <a:r>
              <a:rPr lang="en-US" sz="1100"/>
              <a:t>    // allocate all memory at once</a:t>
            </a:r>
          </a:p>
          <a:p>
            <a:pPr marL="0" indent="0">
              <a:buNone/>
            </a:pPr>
            <a:r>
              <a:rPr lang="en-US" sz="1100" b="1"/>
              <a:t>    void *mem = </a:t>
            </a:r>
            <a:r>
              <a:rPr lang="en-US" sz="1100" b="1" err="1"/>
              <a:t>kmalloc</a:t>
            </a:r>
            <a:r>
              <a:rPr lang="en-US" sz="1100" b="1"/>
              <a:t>(</a:t>
            </a:r>
            <a:r>
              <a:rPr lang="en-US" sz="1100" b="1" err="1"/>
              <a:t>sizeof</a:t>
            </a:r>
            <a:r>
              <a:rPr lang="en-US" sz="1100" b="1"/>
              <a:t>(struct s1) +</a:t>
            </a:r>
            <a:r>
              <a:rPr lang="en-US" sz="1100" b="1" err="1"/>
              <a:t>sizeof</a:t>
            </a:r>
            <a:r>
              <a:rPr lang="en-US" sz="1100" b="1"/>
              <a:t>(struct s2), GFP_KERNEL);</a:t>
            </a:r>
          </a:p>
          <a:p>
            <a:pPr marL="0" indent="0">
              <a:buNone/>
            </a:pPr>
            <a:r>
              <a:rPr lang="en-US" sz="1100"/>
              <a:t>    if (!mem){</a:t>
            </a:r>
          </a:p>
          <a:p>
            <a:pPr marL="0" indent="0">
              <a:buNone/>
            </a:pPr>
            <a:r>
              <a:rPr lang="en-US" sz="1100"/>
              <a:t>        return 1;</a:t>
            </a:r>
          </a:p>
          <a:p>
            <a:pPr marL="0" indent="0">
              <a:buNone/>
            </a:pPr>
            <a:r>
              <a:rPr lang="en-US" sz="1100"/>
              <a:t>    }</a:t>
            </a:r>
          </a:p>
          <a:p>
            <a:pPr marL="0" indent="0">
              <a:buNone/>
            </a:pPr>
            <a:r>
              <a:rPr lang="en-US" sz="1100"/>
              <a:t>    </a:t>
            </a:r>
            <a:r>
              <a:rPr lang="en-US" sz="1100" err="1"/>
              <a:t>memset</a:t>
            </a:r>
            <a:r>
              <a:rPr lang="en-US" sz="1100"/>
              <a:t>(mem, 0, </a:t>
            </a:r>
            <a:r>
              <a:rPr lang="en-US" sz="1100" err="1"/>
              <a:t>sizeof</a:t>
            </a:r>
            <a:r>
              <a:rPr lang="en-US" sz="1100"/>
              <a:t>(struct s1) + </a:t>
            </a:r>
            <a:r>
              <a:rPr lang="en-US" sz="1100" err="1"/>
              <a:t>sizeof</a:t>
            </a:r>
            <a:r>
              <a:rPr lang="en-US" sz="1100"/>
              <a:t>(struct s2));</a:t>
            </a:r>
          </a:p>
          <a:p>
            <a:pPr marL="0" indent="0">
              <a:buNone/>
            </a:pPr>
            <a:r>
              <a:rPr lang="en-US" sz="1100" b="1"/>
              <a:t>    o1 = (struct s1 *)mem;</a:t>
            </a:r>
          </a:p>
          <a:p>
            <a:pPr marL="0" indent="0">
              <a:buNone/>
            </a:pPr>
            <a:r>
              <a:rPr lang="en-US" sz="1100" b="1"/>
              <a:t>    o2 = (struct s2 *) mem + </a:t>
            </a:r>
            <a:r>
              <a:rPr lang="en-US" sz="1100" b="1" err="1"/>
              <a:t>sizeof</a:t>
            </a:r>
            <a:r>
              <a:rPr lang="en-US" sz="1100" b="1"/>
              <a:t>(s1);</a:t>
            </a:r>
          </a:p>
          <a:p>
            <a:pPr marL="0" indent="0">
              <a:buNone/>
            </a:pPr>
            <a:r>
              <a:rPr lang="en-US" sz="1100"/>
              <a:t>    // do the work    </a:t>
            </a:r>
          </a:p>
          <a:p>
            <a:pPr marL="0" indent="0">
              <a:buNone/>
            </a:pPr>
            <a:r>
              <a:rPr lang="en-US" sz="1100" b="1"/>
              <a:t>    </a:t>
            </a:r>
            <a:r>
              <a:rPr lang="en-US" sz="1100" b="1" err="1"/>
              <a:t>kfree</a:t>
            </a:r>
            <a:r>
              <a:rPr lang="en-US" sz="1100" b="1"/>
              <a:t>(mem);</a:t>
            </a:r>
          </a:p>
          <a:p>
            <a:pPr marL="0" indent="0">
              <a:buNone/>
            </a:pPr>
            <a:r>
              <a:rPr lang="en-US" sz="1100"/>
              <a:t>    return 0;</a:t>
            </a:r>
          </a:p>
          <a:p>
            <a:pPr marL="0" indent="0">
              <a:buNone/>
            </a:pPr>
            <a:r>
              <a:rPr lang="en-US" sz="1100"/>
              <a:t>}</a:t>
            </a:r>
          </a:p>
        </p:txBody>
      </p:sp>
    </p:spTree>
    <p:extLst>
      <p:ext uri="{BB962C8B-B14F-4D97-AF65-F5344CB8AC3E}">
        <p14:creationId xmlns:p14="http://schemas.microsoft.com/office/powerpoint/2010/main" val="582123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E702-4DCA-074A-BDC2-483F716511C4}"/>
              </a:ext>
            </a:extLst>
          </p:cNvPr>
          <p:cNvSpPr>
            <a:spLocks noGrp="1"/>
          </p:cNvSpPr>
          <p:nvPr>
            <p:ph type="title"/>
          </p:nvPr>
        </p:nvSpPr>
        <p:spPr>
          <a:xfrm>
            <a:off x="0" y="0"/>
            <a:ext cx="10515600" cy="410817"/>
          </a:xfrm>
        </p:spPr>
        <p:txBody>
          <a:bodyPr>
            <a:noAutofit/>
          </a:bodyPr>
          <a:lstStyle/>
          <a:p>
            <a:r>
              <a:rPr lang="en-US" sz="2800" b="1"/>
              <a:t>The one-at-a-time</a:t>
            </a:r>
          </a:p>
        </p:txBody>
      </p:sp>
      <p:sp>
        <p:nvSpPr>
          <p:cNvPr id="5" name="Content Placeholder 4">
            <a:extLst>
              <a:ext uri="{FF2B5EF4-FFF2-40B4-BE49-F238E27FC236}">
                <a16:creationId xmlns:a16="http://schemas.microsoft.com/office/drawing/2014/main" id="{CAD9E41A-65FA-254E-B038-E1DD3BC18E64}"/>
              </a:ext>
            </a:extLst>
          </p:cNvPr>
          <p:cNvSpPr>
            <a:spLocks noGrp="1"/>
          </p:cNvSpPr>
          <p:nvPr>
            <p:ph idx="1"/>
          </p:nvPr>
        </p:nvSpPr>
        <p:spPr>
          <a:xfrm>
            <a:off x="92766" y="427751"/>
            <a:ext cx="11940208" cy="6321287"/>
          </a:xfrm>
          <a:solidFill>
            <a:schemeClr val="bg1">
              <a:lumMod val="75000"/>
            </a:schemeClr>
          </a:solidFill>
        </p:spPr>
        <p:txBody>
          <a:bodyPr>
            <a:noAutofit/>
          </a:bodyPr>
          <a:lstStyle/>
          <a:p>
            <a:pPr marL="0" indent="0">
              <a:buNone/>
            </a:pPr>
            <a:r>
              <a:rPr lang="en-US" sz="900"/>
              <a:t>struct s1{};</a:t>
            </a:r>
          </a:p>
          <a:p>
            <a:pPr marL="0" indent="0">
              <a:buNone/>
            </a:pPr>
            <a:r>
              <a:rPr lang="en-US" sz="900"/>
              <a:t>struct s2{};</a:t>
            </a:r>
          </a:p>
          <a:p>
            <a:pPr marL="0" indent="0">
              <a:buNone/>
            </a:pPr>
            <a:r>
              <a:rPr lang="en-US" sz="900"/>
              <a:t>int </a:t>
            </a:r>
            <a:r>
              <a:rPr lang="en-US" sz="900" err="1"/>
              <a:t>do_something_fancy</a:t>
            </a:r>
            <a:r>
              <a:rPr lang="en-US" sz="900"/>
              <a:t>() {</a:t>
            </a:r>
          </a:p>
          <a:p>
            <a:pPr marL="0" indent="0">
              <a:buNone/>
            </a:pPr>
            <a:r>
              <a:rPr lang="en-US" sz="900"/>
              <a:t> </a:t>
            </a:r>
            <a:r>
              <a:rPr lang="en-US" sz="900" b="1"/>
              <a:t>int ret = 0;</a:t>
            </a:r>
          </a:p>
          <a:p>
            <a:pPr marL="0" indent="0">
              <a:buNone/>
            </a:pPr>
            <a:r>
              <a:rPr lang="en-US" sz="900"/>
              <a:t>    struct s1 *o1 = NULL;</a:t>
            </a:r>
          </a:p>
          <a:p>
            <a:pPr marL="0" indent="0">
              <a:buNone/>
            </a:pPr>
            <a:r>
              <a:rPr lang="en-US" sz="900"/>
              <a:t>    struct s2 *o2 = NULL;</a:t>
            </a:r>
          </a:p>
          <a:p>
            <a:pPr marL="0" indent="0">
              <a:buNone/>
            </a:pPr>
            <a:r>
              <a:rPr lang="en-US" sz="900" b="1"/>
              <a:t>    o1 = (struct s1 *) </a:t>
            </a:r>
            <a:r>
              <a:rPr lang="en-US" sz="900" b="1" err="1"/>
              <a:t>kmalloc</a:t>
            </a:r>
            <a:r>
              <a:rPr lang="en-US" sz="900" b="1"/>
              <a:t>(</a:t>
            </a:r>
            <a:r>
              <a:rPr lang="en-US" sz="900" b="1" err="1"/>
              <a:t>sizeof</a:t>
            </a:r>
            <a:r>
              <a:rPr lang="en-US" sz="900" b="1"/>
              <a:t>(struct s1), GFP_KERNEL);</a:t>
            </a:r>
          </a:p>
          <a:p>
            <a:pPr marL="0" indent="0">
              <a:buNone/>
            </a:pPr>
            <a:r>
              <a:rPr lang="en-US" sz="900"/>
              <a:t>    if (o1 == NULL){</a:t>
            </a:r>
          </a:p>
          <a:p>
            <a:pPr marL="0" indent="0">
              <a:buNone/>
            </a:pPr>
            <a:r>
              <a:rPr lang="en-US" sz="900" b="1"/>
              <a:t>        ret = -1;</a:t>
            </a:r>
          </a:p>
          <a:p>
            <a:pPr marL="0" indent="0">
              <a:buNone/>
            </a:pPr>
            <a:r>
              <a:rPr lang="en-US" sz="900" b="1"/>
              <a:t>        </a:t>
            </a:r>
            <a:r>
              <a:rPr lang="en-US" sz="900" b="1" err="1"/>
              <a:t>goto</a:t>
            </a:r>
            <a:r>
              <a:rPr lang="en-US" sz="900" b="1"/>
              <a:t> out;</a:t>
            </a:r>
          </a:p>
          <a:p>
            <a:pPr marL="0" indent="0">
              <a:buNone/>
            </a:pPr>
            <a:r>
              <a:rPr lang="en-US" sz="900"/>
              <a:t>    }</a:t>
            </a:r>
          </a:p>
          <a:p>
            <a:pPr marL="0" indent="0">
              <a:buNone/>
            </a:pPr>
            <a:r>
              <a:rPr lang="en-US" sz="900"/>
              <a:t>    </a:t>
            </a:r>
            <a:r>
              <a:rPr lang="en-US" sz="900" err="1"/>
              <a:t>memset</a:t>
            </a:r>
            <a:r>
              <a:rPr lang="en-US" sz="900"/>
              <a:t>(o1, 0, </a:t>
            </a:r>
            <a:r>
              <a:rPr lang="en-US" sz="900" err="1"/>
              <a:t>sizeof</a:t>
            </a:r>
            <a:r>
              <a:rPr lang="en-US" sz="900"/>
              <a:t>(struct s1));</a:t>
            </a:r>
          </a:p>
          <a:p>
            <a:pPr marL="0" indent="0">
              <a:buNone/>
            </a:pPr>
            <a:r>
              <a:rPr lang="en-US" sz="900"/>
              <a:t>    // do some work with o1</a:t>
            </a:r>
          </a:p>
          <a:p>
            <a:pPr marL="0" indent="0">
              <a:buNone/>
            </a:pPr>
            <a:r>
              <a:rPr lang="en-US" sz="900" b="1"/>
              <a:t>    o2 = (struct s2 *) </a:t>
            </a:r>
            <a:r>
              <a:rPr lang="en-US" sz="900" b="1" err="1"/>
              <a:t>kmalloc</a:t>
            </a:r>
            <a:r>
              <a:rPr lang="en-US" sz="900" b="1"/>
              <a:t>(</a:t>
            </a:r>
            <a:r>
              <a:rPr lang="en-US" sz="900" b="1" err="1"/>
              <a:t>sizeof</a:t>
            </a:r>
            <a:r>
              <a:rPr lang="en-US" sz="900" b="1"/>
              <a:t>(struct s2), GFP_KERNEL);</a:t>
            </a:r>
          </a:p>
          <a:p>
            <a:pPr marL="0" indent="0">
              <a:buNone/>
            </a:pPr>
            <a:r>
              <a:rPr lang="en-US" sz="900"/>
              <a:t>    if (o2 == NULL){</a:t>
            </a:r>
          </a:p>
          <a:p>
            <a:pPr marL="0" indent="0">
              <a:buNone/>
            </a:pPr>
            <a:r>
              <a:rPr lang="en-US" sz="900" b="1"/>
              <a:t>        ret = -1;</a:t>
            </a:r>
          </a:p>
          <a:p>
            <a:pPr marL="0" indent="0">
              <a:buNone/>
            </a:pPr>
            <a:r>
              <a:rPr lang="en-US" sz="900" b="1"/>
              <a:t>        </a:t>
            </a:r>
            <a:r>
              <a:rPr lang="en-US" sz="900" b="1" err="1"/>
              <a:t>goto</a:t>
            </a:r>
            <a:r>
              <a:rPr lang="en-US" sz="900" b="1"/>
              <a:t> out;</a:t>
            </a:r>
          </a:p>
          <a:p>
            <a:pPr marL="0" indent="0">
              <a:buNone/>
            </a:pPr>
            <a:r>
              <a:rPr lang="en-US" sz="900"/>
              <a:t>}</a:t>
            </a:r>
          </a:p>
          <a:p>
            <a:pPr marL="0" indent="0">
              <a:buNone/>
            </a:pPr>
            <a:r>
              <a:rPr lang="en-US" sz="900"/>
              <a:t>    </a:t>
            </a:r>
            <a:r>
              <a:rPr lang="en-US" sz="900" err="1"/>
              <a:t>memset</a:t>
            </a:r>
            <a:r>
              <a:rPr lang="en-US" sz="900"/>
              <a:t>(o2, 0, </a:t>
            </a:r>
            <a:r>
              <a:rPr lang="en-US" sz="900" err="1"/>
              <a:t>sizeof</a:t>
            </a:r>
            <a:r>
              <a:rPr lang="en-US" sz="900"/>
              <a:t>(struct s2));</a:t>
            </a:r>
          </a:p>
          <a:p>
            <a:pPr marL="0" indent="0">
              <a:buNone/>
            </a:pPr>
            <a:r>
              <a:rPr lang="en-US" sz="900"/>
              <a:t>    // do some other work with o2</a:t>
            </a:r>
          </a:p>
          <a:p>
            <a:pPr marL="0" indent="0">
              <a:buNone/>
            </a:pPr>
            <a:r>
              <a:rPr lang="en-US" sz="900" b="1"/>
              <a:t>out: </a:t>
            </a:r>
          </a:p>
          <a:p>
            <a:pPr marL="0" indent="0">
              <a:buNone/>
            </a:pPr>
            <a:r>
              <a:rPr lang="en-US" sz="900" b="1"/>
              <a:t>if (o1 != NULL) free(o1);</a:t>
            </a:r>
          </a:p>
          <a:p>
            <a:pPr marL="0" indent="0">
              <a:buNone/>
            </a:pPr>
            <a:r>
              <a:rPr lang="en-US" sz="900" b="1"/>
              <a:t>if (o2 !=NULL ) free(o2);</a:t>
            </a:r>
          </a:p>
          <a:p>
            <a:pPr marL="0" indent="0">
              <a:buNone/>
            </a:pPr>
            <a:r>
              <a:rPr lang="en-US" sz="900"/>
              <a:t>return ret;</a:t>
            </a:r>
          </a:p>
          <a:p>
            <a:pPr marL="0" indent="0">
              <a:buNone/>
            </a:pPr>
            <a:r>
              <a:rPr lang="en-US" sz="900"/>
              <a:t>}</a:t>
            </a:r>
          </a:p>
        </p:txBody>
      </p:sp>
    </p:spTree>
    <p:extLst>
      <p:ext uri="{BB962C8B-B14F-4D97-AF65-F5344CB8AC3E}">
        <p14:creationId xmlns:p14="http://schemas.microsoft.com/office/powerpoint/2010/main" val="3685270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E702-4DCA-074A-BDC2-483F716511C4}"/>
              </a:ext>
            </a:extLst>
          </p:cNvPr>
          <p:cNvSpPr>
            <a:spLocks noGrp="1"/>
          </p:cNvSpPr>
          <p:nvPr>
            <p:ph type="title"/>
          </p:nvPr>
        </p:nvSpPr>
        <p:spPr>
          <a:xfrm>
            <a:off x="0" y="0"/>
            <a:ext cx="10515600" cy="410817"/>
          </a:xfrm>
        </p:spPr>
        <p:txBody>
          <a:bodyPr>
            <a:noAutofit/>
          </a:bodyPr>
          <a:lstStyle/>
          <a:p>
            <a:r>
              <a:rPr lang="en-US" sz="2800" b="1"/>
              <a:t>The owner-creator/destroyer-pair</a:t>
            </a:r>
          </a:p>
        </p:txBody>
      </p:sp>
      <p:sp>
        <p:nvSpPr>
          <p:cNvPr id="5" name="Content Placeholder 4">
            <a:extLst>
              <a:ext uri="{FF2B5EF4-FFF2-40B4-BE49-F238E27FC236}">
                <a16:creationId xmlns:a16="http://schemas.microsoft.com/office/drawing/2014/main" id="{CAD9E41A-65FA-254E-B038-E1DD3BC18E64}"/>
              </a:ext>
            </a:extLst>
          </p:cNvPr>
          <p:cNvSpPr>
            <a:spLocks noGrp="1"/>
          </p:cNvSpPr>
          <p:nvPr>
            <p:ph idx="1"/>
          </p:nvPr>
        </p:nvSpPr>
        <p:spPr>
          <a:xfrm>
            <a:off x="92766" y="410817"/>
            <a:ext cx="5870712" cy="6321287"/>
          </a:xfrm>
          <a:solidFill>
            <a:schemeClr val="bg1">
              <a:lumMod val="75000"/>
            </a:schemeClr>
          </a:solidFill>
        </p:spPr>
        <p:txBody>
          <a:bodyPr>
            <a:noAutofit/>
          </a:bodyPr>
          <a:lstStyle/>
          <a:p>
            <a:pPr marL="0" indent="0">
              <a:buNone/>
            </a:pPr>
            <a:r>
              <a:rPr lang="en-US" sz="900"/>
              <a:t>int </a:t>
            </a:r>
            <a:r>
              <a:rPr lang="en-US" sz="900" err="1"/>
              <a:t>do_something_fancy</a:t>
            </a:r>
            <a:r>
              <a:rPr lang="en-US" sz="900"/>
              <a:t>() {</a:t>
            </a:r>
          </a:p>
          <a:p>
            <a:pPr marL="0" indent="0">
              <a:buNone/>
            </a:pPr>
            <a:r>
              <a:rPr lang="en-US" sz="900"/>
              <a:t>    // this works well for small stacked objects</a:t>
            </a:r>
          </a:p>
          <a:p>
            <a:pPr marL="0" indent="0">
              <a:buNone/>
            </a:pPr>
            <a:r>
              <a:rPr lang="en-US" sz="900"/>
              <a:t>    // and can also work on heap</a:t>
            </a:r>
          </a:p>
          <a:p>
            <a:pPr marL="0" indent="0">
              <a:buNone/>
            </a:pPr>
            <a:r>
              <a:rPr lang="en-US" sz="900"/>
              <a:t>    </a:t>
            </a:r>
            <a:r>
              <a:rPr lang="en-US" sz="900" b="1"/>
              <a:t>struct fancy f = {0};</a:t>
            </a:r>
          </a:p>
          <a:p>
            <a:pPr marL="0" indent="0">
              <a:buNone/>
            </a:pPr>
            <a:r>
              <a:rPr lang="en-US" sz="900" b="1"/>
              <a:t>    if (0 != </a:t>
            </a:r>
            <a:r>
              <a:rPr lang="en-US" sz="900" b="1" err="1"/>
              <a:t>fancy_init</a:t>
            </a:r>
            <a:r>
              <a:rPr lang="en-US" sz="900" b="1"/>
              <a:t>(&amp;f)) return -1;</a:t>
            </a:r>
            <a:endParaRPr lang="en-US" sz="900"/>
          </a:p>
          <a:p>
            <a:pPr marL="0" indent="0">
              <a:buNone/>
            </a:pPr>
            <a:r>
              <a:rPr lang="en-US" sz="900"/>
              <a:t>    // do work with fancy    </a:t>
            </a:r>
          </a:p>
          <a:p>
            <a:pPr marL="0" indent="0">
              <a:buNone/>
            </a:pPr>
            <a:r>
              <a:rPr lang="en-US" sz="900"/>
              <a:t>    // destroy it </a:t>
            </a:r>
          </a:p>
          <a:p>
            <a:pPr marL="0" indent="0">
              <a:buNone/>
            </a:pPr>
            <a:r>
              <a:rPr lang="en-US" sz="900"/>
              <a:t>    </a:t>
            </a:r>
            <a:r>
              <a:rPr lang="en-US" sz="900" b="1" err="1"/>
              <a:t>fancy_destroy</a:t>
            </a:r>
            <a:r>
              <a:rPr lang="en-US" sz="900" b="1"/>
              <a:t>(&amp;f);</a:t>
            </a:r>
          </a:p>
          <a:p>
            <a:pPr marL="0" indent="0">
              <a:buNone/>
            </a:pPr>
            <a:r>
              <a:rPr lang="en-US" sz="900"/>
              <a:t>    // not we are not freeing fancy. but if </a:t>
            </a:r>
          </a:p>
          <a:p>
            <a:pPr marL="0" indent="0">
              <a:buNone/>
            </a:pPr>
            <a:r>
              <a:rPr lang="en-US" sz="900"/>
              <a:t>    // it was allocated on heap then we must</a:t>
            </a:r>
          </a:p>
          <a:p>
            <a:pPr marL="0" indent="0">
              <a:buNone/>
            </a:pPr>
            <a:r>
              <a:rPr lang="en-US" sz="900"/>
              <a:t>return 0;</a:t>
            </a:r>
          </a:p>
          <a:p>
            <a:pPr marL="0" indent="0">
              <a:buNone/>
            </a:pPr>
            <a:r>
              <a:rPr lang="en-US" sz="900"/>
              <a:t>}</a:t>
            </a:r>
          </a:p>
        </p:txBody>
      </p:sp>
      <p:sp>
        <p:nvSpPr>
          <p:cNvPr id="6" name="Content Placeholder 4">
            <a:extLst>
              <a:ext uri="{FF2B5EF4-FFF2-40B4-BE49-F238E27FC236}">
                <a16:creationId xmlns:a16="http://schemas.microsoft.com/office/drawing/2014/main" id="{4906E17E-3A03-3742-8B19-30BDE6DF110E}"/>
              </a:ext>
            </a:extLst>
          </p:cNvPr>
          <p:cNvSpPr txBox="1">
            <a:spLocks/>
          </p:cNvSpPr>
          <p:nvPr/>
        </p:nvSpPr>
        <p:spPr>
          <a:xfrm>
            <a:off x="6096000" y="410816"/>
            <a:ext cx="6003234" cy="6321287"/>
          </a:xfrm>
          <a:prstGeom prst="rect">
            <a:avLst/>
          </a:prstGeom>
          <a:solidFill>
            <a:schemeClr val="bg1">
              <a:lumMod val="7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t>// some other file</a:t>
            </a:r>
          </a:p>
          <a:p>
            <a:pPr marL="0" indent="0">
              <a:buFont typeface="Arial" panose="020B0604020202020204" pitchFamily="34" charset="0"/>
              <a:buNone/>
            </a:pPr>
            <a:r>
              <a:rPr lang="en-US" sz="800"/>
              <a:t>#define BUFF_SIZE 16</a:t>
            </a:r>
          </a:p>
          <a:p>
            <a:pPr marL="0" indent="0">
              <a:buNone/>
            </a:pPr>
            <a:r>
              <a:rPr lang="en-US" sz="800"/>
              <a:t>struct fancy{</a:t>
            </a:r>
          </a:p>
          <a:p>
            <a:pPr marL="0" indent="0">
              <a:buNone/>
            </a:pPr>
            <a:r>
              <a:rPr lang="en-US" sz="800"/>
              <a:t>    void * buffer  </a:t>
            </a:r>
          </a:p>
          <a:p>
            <a:pPr marL="0" indent="0">
              <a:buNone/>
            </a:pPr>
            <a:r>
              <a:rPr lang="en-US" sz="800"/>
              <a:t>};</a:t>
            </a:r>
          </a:p>
          <a:p>
            <a:pPr marL="0" indent="0">
              <a:buFont typeface="Arial" panose="020B0604020202020204" pitchFamily="34" charset="0"/>
              <a:buNone/>
            </a:pPr>
            <a:r>
              <a:rPr lang="en-US" sz="800" b="1"/>
              <a:t>int </a:t>
            </a:r>
            <a:r>
              <a:rPr lang="en-US" sz="800" b="1" err="1"/>
              <a:t>fancy_init</a:t>
            </a:r>
            <a:r>
              <a:rPr lang="en-US" sz="800" b="1"/>
              <a:t>(struct fancy *f){</a:t>
            </a:r>
          </a:p>
          <a:p>
            <a:pPr marL="0" indent="0">
              <a:buFont typeface="Arial" panose="020B0604020202020204" pitchFamily="34" charset="0"/>
              <a:buNone/>
            </a:pPr>
            <a:r>
              <a:rPr lang="en-US" sz="800"/>
              <a:t>    // allocate fancy inner </a:t>
            </a:r>
          </a:p>
          <a:p>
            <a:pPr marL="0" indent="0">
              <a:buFont typeface="Arial" panose="020B0604020202020204" pitchFamily="34" charset="0"/>
              <a:buNone/>
            </a:pPr>
            <a:r>
              <a:rPr lang="en-US" sz="800"/>
              <a:t>    // this would be an excellent place for asserting</a:t>
            </a:r>
          </a:p>
          <a:p>
            <a:pPr marL="0" indent="0">
              <a:buFont typeface="Arial" panose="020B0604020202020204" pitchFamily="34" charset="0"/>
              <a:buNone/>
            </a:pPr>
            <a:r>
              <a:rPr lang="en-US" sz="800"/>
              <a:t>    // that the object is created on zero-ed mem </a:t>
            </a:r>
          </a:p>
          <a:p>
            <a:pPr marL="0" indent="0">
              <a:buFont typeface="Arial" panose="020B0604020202020204" pitchFamily="34" charset="0"/>
              <a:buNone/>
            </a:pPr>
            <a:r>
              <a:rPr lang="en-US" sz="800" b="1"/>
              <a:t>    f-&gt;buffer = </a:t>
            </a:r>
            <a:r>
              <a:rPr lang="en-US" sz="800" b="1" err="1"/>
              <a:t>kmalloc</a:t>
            </a:r>
            <a:r>
              <a:rPr lang="en-US" sz="800" b="1"/>
              <a:t>(BUFF_SIZE, GFP_KERNEL);</a:t>
            </a:r>
          </a:p>
          <a:p>
            <a:pPr marL="0" indent="0">
              <a:buFont typeface="Arial" panose="020B0604020202020204" pitchFamily="34" charset="0"/>
              <a:buNone/>
            </a:pPr>
            <a:r>
              <a:rPr lang="en-US" sz="800"/>
              <a:t>    if (f-&gt;buffer == NULL){</a:t>
            </a:r>
          </a:p>
          <a:p>
            <a:pPr marL="0" indent="0">
              <a:buFont typeface="Arial" panose="020B0604020202020204" pitchFamily="34" charset="0"/>
              <a:buNone/>
            </a:pPr>
            <a:r>
              <a:rPr lang="en-US" sz="800"/>
              <a:t>        return -1;</a:t>
            </a:r>
          </a:p>
          <a:p>
            <a:pPr marL="0" indent="0">
              <a:buFont typeface="Arial" panose="020B0604020202020204" pitchFamily="34" charset="0"/>
              <a:buNone/>
            </a:pPr>
            <a:r>
              <a:rPr lang="en-US" sz="800"/>
              <a:t>    }   </a:t>
            </a:r>
          </a:p>
          <a:p>
            <a:pPr marL="0" indent="0">
              <a:buFont typeface="Arial" panose="020B0604020202020204" pitchFamily="34" charset="0"/>
              <a:buNone/>
            </a:pPr>
            <a:r>
              <a:rPr lang="en-US" sz="800" b="1"/>
              <a:t>    // other fields .. following other patterns</a:t>
            </a:r>
          </a:p>
          <a:p>
            <a:pPr marL="0" indent="0">
              <a:buFont typeface="Arial" panose="020B0604020202020204" pitchFamily="34" charset="0"/>
              <a:buNone/>
            </a:pPr>
            <a:r>
              <a:rPr lang="en-US" sz="800"/>
              <a:t>    return 0;</a:t>
            </a:r>
          </a:p>
          <a:p>
            <a:pPr marL="0" indent="0">
              <a:buFont typeface="Arial" panose="020B0604020202020204" pitchFamily="34" charset="0"/>
              <a:buNone/>
            </a:pPr>
            <a:r>
              <a:rPr lang="en-US" sz="800"/>
              <a:t>}</a:t>
            </a:r>
          </a:p>
          <a:p>
            <a:pPr marL="0" indent="0">
              <a:buFont typeface="Arial" panose="020B0604020202020204" pitchFamily="34" charset="0"/>
              <a:buNone/>
            </a:pPr>
            <a:endParaRPr lang="en-US" sz="800"/>
          </a:p>
          <a:p>
            <a:pPr marL="0" indent="0">
              <a:buFont typeface="Arial" panose="020B0604020202020204" pitchFamily="34" charset="0"/>
              <a:buNone/>
            </a:pPr>
            <a:r>
              <a:rPr lang="en-US" sz="800" b="1"/>
              <a:t>void </a:t>
            </a:r>
            <a:r>
              <a:rPr lang="en-US" sz="800" b="1" err="1"/>
              <a:t>fancy_destroy</a:t>
            </a:r>
            <a:r>
              <a:rPr lang="en-US" sz="800" b="1"/>
              <a:t>(struct fancy *f){</a:t>
            </a:r>
          </a:p>
          <a:p>
            <a:pPr marL="0" indent="0">
              <a:buFont typeface="Arial" panose="020B0604020202020204" pitchFamily="34" charset="0"/>
              <a:buNone/>
            </a:pPr>
            <a:r>
              <a:rPr lang="en-US" sz="800"/>
              <a:t>    // always.. ALWAYS check</a:t>
            </a:r>
          </a:p>
          <a:p>
            <a:pPr marL="0" indent="0">
              <a:buFont typeface="Arial" panose="020B0604020202020204" pitchFamily="34" charset="0"/>
              <a:buNone/>
            </a:pPr>
            <a:r>
              <a:rPr lang="en-US" sz="800" b="1"/>
              <a:t>    if (f == NULL) return;</a:t>
            </a:r>
          </a:p>
          <a:p>
            <a:pPr marL="0" indent="0">
              <a:buFont typeface="Arial" panose="020B0604020202020204" pitchFamily="34" charset="0"/>
              <a:buNone/>
            </a:pPr>
            <a:r>
              <a:rPr lang="en-US" sz="800"/>
              <a:t>    // to allow this to work with partial </a:t>
            </a:r>
            <a:r>
              <a:rPr lang="en-US" sz="800" err="1"/>
              <a:t>init</a:t>
            </a:r>
            <a:r>
              <a:rPr lang="en-US" sz="800"/>
              <a:t> </a:t>
            </a:r>
          </a:p>
          <a:p>
            <a:pPr marL="0" indent="0">
              <a:buFont typeface="Arial" panose="020B0604020202020204" pitchFamily="34" charset="0"/>
              <a:buNone/>
            </a:pPr>
            <a:r>
              <a:rPr lang="en-US" sz="800"/>
              <a:t>    // guard every free call</a:t>
            </a:r>
          </a:p>
          <a:p>
            <a:pPr marL="0" indent="0">
              <a:buFont typeface="Arial" panose="020B0604020202020204" pitchFamily="34" charset="0"/>
              <a:buNone/>
            </a:pPr>
            <a:r>
              <a:rPr lang="en-US" sz="800"/>
              <a:t>    </a:t>
            </a:r>
            <a:r>
              <a:rPr lang="en-US" sz="800" b="1"/>
              <a:t>if (f-&gt;buffer != NULL) </a:t>
            </a:r>
            <a:r>
              <a:rPr lang="en-US" sz="800" b="1" err="1"/>
              <a:t>kfree</a:t>
            </a:r>
            <a:r>
              <a:rPr lang="en-US" sz="800" b="1"/>
              <a:t>(f-&gt;buffer);</a:t>
            </a:r>
          </a:p>
          <a:p>
            <a:pPr marL="0" indent="0">
              <a:buFont typeface="Arial" panose="020B0604020202020204" pitchFamily="34" charset="0"/>
              <a:buNone/>
            </a:pPr>
            <a:r>
              <a:rPr lang="en-US" sz="800"/>
              <a:t>    // other fields</a:t>
            </a:r>
          </a:p>
          <a:p>
            <a:pPr marL="0" indent="0">
              <a:buFont typeface="Arial" panose="020B0604020202020204" pitchFamily="34" charset="0"/>
              <a:buNone/>
            </a:pPr>
            <a:r>
              <a:rPr lang="en-US" sz="800"/>
              <a:t>    //not we don't free fancy.. only inner stuff</a:t>
            </a:r>
          </a:p>
          <a:p>
            <a:pPr marL="0" indent="0">
              <a:buFont typeface="Arial" panose="020B0604020202020204" pitchFamily="34" charset="0"/>
              <a:buNone/>
            </a:pPr>
            <a:r>
              <a:rPr lang="en-US" sz="800"/>
              <a:t>    // owner of fancy is responsible for freeing it    </a:t>
            </a:r>
          </a:p>
          <a:p>
            <a:pPr marL="0" indent="0">
              <a:buFont typeface="Arial" panose="020B0604020202020204" pitchFamily="34" charset="0"/>
              <a:buNone/>
            </a:pPr>
            <a:r>
              <a:rPr lang="en-US" sz="800"/>
              <a:t>}</a:t>
            </a:r>
          </a:p>
        </p:txBody>
      </p:sp>
    </p:spTree>
    <p:extLst>
      <p:ext uri="{BB962C8B-B14F-4D97-AF65-F5344CB8AC3E}">
        <p14:creationId xmlns:p14="http://schemas.microsoft.com/office/powerpoint/2010/main" val="1705073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E702-4DCA-074A-BDC2-483F716511C4}"/>
              </a:ext>
            </a:extLst>
          </p:cNvPr>
          <p:cNvSpPr>
            <a:spLocks noGrp="1"/>
          </p:cNvSpPr>
          <p:nvPr>
            <p:ph type="title"/>
          </p:nvPr>
        </p:nvSpPr>
        <p:spPr>
          <a:xfrm>
            <a:off x="0" y="0"/>
            <a:ext cx="10515600" cy="410817"/>
          </a:xfrm>
        </p:spPr>
        <p:txBody>
          <a:bodyPr>
            <a:noAutofit/>
          </a:bodyPr>
          <a:lstStyle/>
          <a:p>
            <a:r>
              <a:rPr lang="en-US" sz="2800" b="1"/>
              <a:t>The renter</a:t>
            </a:r>
          </a:p>
        </p:txBody>
      </p:sp>
      <p:sp>
        <p:nvSpPr>
          <p:cNvPr id="5" name="Content Placeholder 4">
            <a:extLst>
              <a:ext uri="{FF2B5EF4-FFF2-40B4-BE49-F238E27FC236}">
                <a16:creationId xmlns:a16="http://schemas.microsoft.com/office/drawing/2014/main" id="{CAD9E41A-65FA-254E-B038-E1DD3BC18E64}"/>
              </a:ext>
            </a:extLst>
          </p:cNvPr>
          <p:cNvSpPr>
            <a:spLocks noGrp="1"/>
          </p:cNvSpPr>
          <p:nvPr>
            <p:ph idx="1"/>
          </p:nvPr>
        </p:nvSpPr>
        <p:spPr>
          <a:xfrm>
            <a:off x="92766" y="410817"/>
            <a:ext cx="5870712" cy="6321287"/>
          </a:xfrm>
          <a:solidFill>
            <a:schemeClr val="bg1">
              <a:lumMod val="75000"/>
            </a:schemeClr>
          </a:solidFill>
        </p:spPr>
        <p:txBody>
          <a:bodyPr>
            <a:noAutofit/>
          </a:bodyPr>
          <a:lstStyle/>
          <a:p>
            <a:pPr marL="0" indent="0">
              <a:buNone/>
            </a:pPr>
            <a:r>
              <a:rPr lang="en-US" sz="900"/>
              <a:t>int </a:t>
            </a:r>
            <a:r>
              <a:rPr lang="en-US" sz="900" err="1"/>
              <a:t>do_something_fancy</a:t>
            </a:r>
            <a:r>
              <a:rPr lang="en-US" sz="900"/>
              <a:t>() {</a:t>
            </a:r>
          </a:p>
          <a:p>
            <a:pPr marL="0" indent="0">
              <a:buNone/>
            </a:pPr>
            <a:r>
              <a:rPr lang="en-US" sz="900"/>
              <a:t>    // this works well for small stacked objects</a:t>
            </a:r>
          </a:p>
          <a:p>
            <a:pPr marL="0" indent="0">
              <a:buNone/>
            </a:pPr>
            <a:r>
              <a:rPr lang="en-US" sz="900"/>
              <a:t>    // and can also work on heap</a:t>
            </a:r>
          </a:p>
          <a:p>
            <a:pPr marL="0" indent="0">
              <a:buNone/>
            </a:pPr>
            <a:r>
              <a:rPr lang="en-US" sz="900"/>
              <a:t>    </a:t>
            </a:r>
            <a:r>
              <a:rPr lang="en-US" sz="900" b="1"/>
              <a:t>struct fancy f* = NULL;</a:t>
            </a:r>
          </a:p>
          <a:p>
            <a:pPr marL="0" indent="0">
              <a:buNone/>
            </a:pPr>
            <a:r>
              <a:rPr lang="en-US" sz="900" b="1"/>
              <a:t>    if (0 != </a:t>
            </a:r>
            <a:r>
              <a:rPr lang="en-US" sz="900" b="1" err="1"/>
              <a:t>fancy_create</a:t>
            </a:r>
            <a:r>
              <a:rPr lang="en-US" sz="900" b="1"/>
              <a:t>(&amp;f)) return -1;</a:t>
            </a:r>
            <a:endParaRPr lang="en-US" sz="900"/>
          </a:p>
          <a:p>
            <a:pPr marL="0" indent="0">
              <a:buNone/>
            </a:pPr>
            <a:r>
              <a:rPr lang="en-US" sz="900"/>
              <a:t>    // do work with fancy    </a:t>
            </a:r>
          </a:p>
          <a:p>
            <a:pPr marL="0" indent="0">
              <a:buNone/>
            </a:pPr>
            <a:r>
              <a:rPr lang="en-US" sz="900"/>
              <a:t>    // destroy it </a:t>
            </a:r>
          </a:p>
          <a:p>
            <a:pPr marL="0" indent="0">
              <a:buNone/>
            </a:pPr>
            <a:r>
              <a:rPr lang="en-US" sz="900"/>
              <a:t>    </a:t>
            </a:r>
            <a:r>
              <a:rPr lang="en-US" sz="900" b="1" err="1"/>
              <a:t>fancy_destroy</a:t>
            </a:r>
            <a:r>
              <a:rPr lang="en-US" sz="900" b="1"/>
              <a:t>(f);</a:t>
            </a:r>
          </a:p>
          <a:p>
            <a:pPr marL="0" indent="0">
              <a:buNone/>
            </a:pPr>
            <a:r>
              <a:rPr lang="en-US" sz="900"/>
              <a:t>return 0;</a:t>
            </a:r>
          </a:p>
          <a:p>
            <a:pPr marL="0" indent="0">
              <a:buNone/>
            </a:pPr>
            <a:r>
              <a:rPr lang="en-US" sz="900"/>
              <a:t>}</a:t>
            </a:r>
          </a:p>
        </p:txBody>
      </p:sp>
      <p:sp>
        <p:nvSpPr>
          <p:cNvPr id="6" name="Content Placeholder 4">
            <a:extLst>
              <a:ext uri="{FF2B5EF4-FFF2-40B4-BE49-F238E27FC236}">
                <a16:creationId xmlns:a16="http://schemas.microsoft.com/office/drawing/2014/main" id="{4906E17E-3A03-3742-8B19-30BDE6DF110E}"/>
              </a:ext>
            </a:extLst>
          </p:cNvPr>
          <p:cNvSpPr txBox="1">
            <a:spLocks/>
          </p:cNvSpPr>
          <p:nvPr/>
        </p:nvSpPr>
        <p:spPr>
          <a:xfrm>
            <a:off x="6096000" y="410816"/>
            <a:ext cx="6003234" cy="6321287"/>
          </a:xfrm>
          <a:prstGeom prst="rect">
            <a:avLst/>
          </a:prstGeom>
          <a:solidFill>
            <a:schemeClr val="bg1">
              <a:lumMod val="7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t>// some other file</a:t>
            </a:r>
          </a:p>
          <a:p>
            <a:pPr marL="0" indent="0">
              <a:buFont typeface="Arial" panose="020B0604020202020204" pitchFamily="34" charset="0"/>
              <a:buNone/>
            </a:pPr>
            <a:r>
              <a:rPr lang="en-US" sz="800"/>
              <a:t>#define BUFF_SIZE 16</a:t>
            </a:r>
          </a:p>
          <a:p>
            <a:pPr marL="0" indent="0">
              <a:buNone/>
            </a:pPr>
            <a:r>
              <a:rPr lang="en-US" sz="800"/>
              <a:t>struct fancy{</a:t>
            </a:r>
          </a:p>
          <a:p>
            <a:pPr marL="0" indent="0">
              <a:buNone/>
            </a:pPr>
            <a:r>
              <a:rPr lang="en-US" sz="800"/>
              <a:t>    void * buffer  </a:t>
            </a:r>
          </a:p>
          <a:p>
            <a:pPr marL="0" indent="0">
              <a:buNone/>
            </a:pPr>
            <a:r>
              <a:rPr lang="en-US" sz="800"/>
              <a:t>};</a:t>
            </a:r>
          </a:p>
          <a:p>
            <a:pPr marL="0" indent="0">
              <a:buFont typeface="Arial" panose="020B0604020202020204" pitchFamily="34" charset="0"/>
              <a:buNone/>
            </a:pPr>
            <a:r>
              <a:rPr lang="en-US" sz="800" b="1"/>
              <a:t>int </a:t>
            </a:r>
            <a:r>
              <a:rPr lang="en-US" sz="800" b="1" err="1"/>
              <a:t>fancy_create</a:t>
            </a:r>
            <a:r>
              <a:rPr lang="en-US" sz="800" b="1"/>
              <a:t>(struct fancy **f){</a:t>
            </a:r>
          </a:p>
          <a:p>
            <a:pPr marL="0" indent="0">
              <a:buFont typeface="Arial" panose="020B0604020202020204" pitchFamily="34" charset="0"/>
              <a:buNone/>
            </a:pPr>
            <a:r>
              <a:rPr lang="en-US" sz="800" b="1"/>
              <a:t> struct fancy *ff = *(f); // just to make it clearer</a:t>
            </a:r>
          </a:p>
          <a:p>
            <a:pPr marL="0" indent="0">
              <a:buFont typeface="Arial" panose="020B0604020202020204" pitchFamily="34" charset="0"/>
              <a:buNone/>
            </a:pPr>
            <a:r>
              <a:rPr lang="en-US" sz="800"/>
              <a:t>// allocate ff following the other patterns</a:t>
            </a:r>
          </a:p>
          <a:p>
            <a:pPr marL="0" indent="0">
              <a:buFont typeface="Arial" panose="020B0604020202020204" pitchFamily="34" charset="0"/>
              <a:buNone/>
            </a:pPr>
            <a:r>
              <a:rPr lang="en-US" sz="800"/>
              <a:t>return 0;</a:t>
            </a:r>
          </a:p>
          <a:p>
            <a:pPr marL="0" indent="0">
              <a:buFont typeface="Arial" panose="020B0604020202020204" pitchFamily="34" charset="0"/>
              <a:buNone/>
            </a:pPr>
            <a:r>
              <a:rPr lang="en-US" sz="800"/>
              <a:t>}</a:t>
            </a:r>
          </a:p>
          <a:p>
            <a:pPr marL="0" indent="0">
              <a:buFont typeface="Arial" panose="020B0604020202020204" pitchFamily="34" charset="0"/>
              <a:buNone/>
            </a:pPr>
            <a:endParaRPr lang="en-US" sz="800"/>
          </a:p>
          <a:p>
            <a:pPr marL="0" indent="0">
              <a:buFont typeface="Arial" panose="020B0604020202020204" pitchFamily="34" charset="0"/>
              <a:buNone/>
            </a:pPr>
            <a:r>
              <a:rPr lang="en-US" sz="800" b="1"/>
              <a:t>void </a:t>
            </a:r>
            <a:r>
              <a:rPr lang="en-US" sz="800" b="1" err="1"/>
              <a:t>fancy_destroy</a:t>
            </a:r>
            <a:r>
              <a:rPr lang="en-US" sz="800" b="1"/>
              <a:t>(struct fancy *f){</a:t>
            </a:r>
          </a:p>
          <a:p>
            <a:pPr marL="0" indent="0">
              <a:buFont typeface="Arial" panose="020B0604020202020204" pitchFamily="34" charset="0"/>
              <a:buNone/>
            </a:pPr>
            <a:r>
              <a:rPr lang="en-US" sz="800"/>
              <a:t>    // always.. ALWAYS check</a:t>
            </a:r>
          </a:p>
          <a:p>
            <a:pPr marL="0" indent="0">
              <a:buFont typeface="Arial" panose="020B0604020202020204" pitchFamily="34" charset="0"/>
              <a:buNone/>
            </a:pPr>
            <a:r>
              <a:rPr lang="en-US" sz="800" b="1"/>
              <a:t>    if (f == NULL) return;</a:t>
            </a:r>
          </a:p>
          <a:p>
            <a:pPr marL="0" indent="0">
              <a:buFont typeface="Arial" panose="020B0604020202020204" pitchFamily="34" charset="0"/>
              <a:buNone/>
            </a:pPr>
            <a:r>
              <a:rPr lang="en-US" sz="800"/>
              <a:t>    // to allow this to work with partial </a:t>
            </a:r>
            <a:r>
              <a:rPr lang="en-US" sz="800" err="1"/>
              <a:t>init</a:t>
            </a:r>
            <a:r>
              <a:rPr lang="en-US" sz="800"/>
              <a:t> </a:t>
            </a:r>
          </a:p>
          <a:p>
            <a:pPr marL="0" indent="0">
              <a:buFont typeface="Arial" panose="020B0604020202020204" pitchFamily="34" charset="0"/>
              <a:buNone/>
            </a:pPr>
            <a:r>
              <a:rPr lang="en-US" sz="800"/>
              <a:t>    // guard every free call</a:t>
            </a:r>
          </a:p>
          <a:p>
            <a:pPr marL="0" indent="0">
              <a:buFont typeface="Arial" panose="020B0604020202020204" pitchFamily="34" charset="0"/>
              <a:buNone/>
            </a:pPr>
            <a:r>
              <a:rPr lang="en-US" sz="800"/>
              <a:t>    </a:t>
            </a:r>
            <a:r>
              <a:rPr lang="en-US" sz="800" b="1"/>
              <a:t>if (f-&gt;buffer != NULL) </a:t>
            </a:r>
            <a:r>
              <a:rPr lang="en-US" sz="800" b="1" err="1"/>
              <a:t>kfree</a:t>
            </a:r>
            <a:r>
              <a:rPr lang="en-US" sz="800" b="1"/>
              <a:t>(f-&gt;buffer);</a:t>
            </a:r>
          </a:p>
          <a:p>
            <a:pPr marL="0" indent="0">
              <a:buFont typeface="Arial" panose="020B0604020202020204" pitchFamily="34" charset="0"/>
              <a:buNone/>
            </a:pPr>
            <a:r>
              <a:rPr lang="en-US" sz="800" b="1"/>
              <a:t>   </a:t>
            </a:r>
            <a:r>
              <a:rPr lang="en-US" sz="800" b="1" err="1"/>
              <a:t>kfree</a:t>
            </a:r>
            <a:r>
              <a:rPr lang="en-US" sz="800" b="1"/>
              <a:t>(f);</a:t>
            </a:r>
            <a:endParaRPr lang="en-US" sz="800"/>
          </a:p>
          <a:p>
            <a:pPr marL="0" indent="0">
              <a:buFont typeface="Arial" panose="020B0604020202020204" pitchFamily="34" charset="0"/>
              <a:buNone/>
            </a:pPr>
            <a:r>
              <a:rPr lang="en-US" sz="800"/>
              <a:t>}</a:t>
            </a:r>
          </a:p>
        </p:txBody>
      </p:sp>
    </p:spTree>
    <p:extLst>
      <p:ext uri="{BB962C8B-B14F-4D97-AF65-F5344CB8AC3E}">
        <p14:creationId xmlns:p14="http://schemas.microsoft.com/office/powerpoint/2010/main" val="1132483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DF4275-6805-AA02-BB4C-B3B14220936A}"/>
              </a:ext>
            </a:extLst>
          </p:cNvPr>
          <p:cNvSpPr>
            <a:spLocks noGrp="1"/>
          </p:cNvSpPr>
          <p:nvPr>
            <p:ph type="title"/>
          </p:nvPr>
        </p:nvSpPr>
        <p:spPr/>
        <p:txBody>
          <a:bodyPr/>
          <a:lstStyle/>
          <a:p>
            <a:r>
              <a:rPr lang="en-US"/>
              <a:t>Kernel Memory Leak Detector</a:t>
            </a:r>
          </a:p>
        </p:txBody>
      </p:sp>
      <p:sp>
        <p:nvSpPr>
          <p:cNvPr id="5" name="Content Placeholder 4">
            <a:extLst>
              <a:ext uri="{FF2B5EF4-FFF2-40B4-BE49-F238E27FC236}">
                <a16:creationId xmlns:a16="http://schemas.microsoft.com/office/drawing/2014/main" id="{1D0749A2-B0EE-A4F3-504C-C54C91F7029B}"/>
              </a:ext>
            </a:extLst>
          </p:cNvPr>
          <p:cNvSpPr>
            <a:spLocks noGrp="1"/>
          </p:cNvSpPr>
          <p:nvPr>
            <p:ph idx="1"/>
          </p:nvPr>
        </p:nvSpPr>
        <p:spPr/>
        <p:txBody>
          <a:bodyPr/>
          <a:lstStyle/>
          <a:p>
            <a:r>
              <a:rPr lang="en-US"/>
              <a:t>How to Enable: </a:t>
            </a:r>
            <a:r>
              <a:rPr lang="en-US">
                <a:hlinkClick r:id="rId2"/>
              </a:rPr>
              <a:t>https://www.kernel.org/doc/html/latest/dev-tools/kmemleak.html</a:t>
            </a:r>
            <a:endParaRPr lang="en-US"/>
          </a:p>
          <a:p>
            <a:r>
              <a:rPr lang="en-US"/>
              <a:t>How It works:</a:t>
            </a:r>
          </a:p>
          <a:p>
            <a:pPr lvl="1"/>
            <a:r>
              <a:rPr lang="en-US"/>
              <a:t>Scan – manually triggered via debug fs or kernel apis –previous allocation made by allocators.</a:t>
            </a:r>
          </a:p>
          <a:p>
            <a:pPr lvl="1"/>
            <a:r>
              <a:rPr lang="en-US"/>
              <a:t>Orphan objects are identified.</a:t>
            </a:r>
          </a:p>
          <a:p>
            <a:pPr lvl="1"/>
            <a:r>
              <a:rPr lang="en-US"/>
              <a:t>Note:</a:t>
            </a:r>
          </a:p>
          <a:p>
            <a:pPr lvl="2"/>
            <a:r>
              <a:rPr lang="en-US"/>
              <a:t>Has the possibilities of false positives and false negatives (scan is a point of time).</a:t>
            </a:r>
          </a:p>
          <a:p>
            <a:pPr lvl="2"/>
            <a:r>
              <a:rPr lang="en-US"/>
              <a:t>Is not not smart enough to understand reference to mid point memory. IOW those who likes to stash things at the first few bytes of an allocated memory but then hold reference to the actual thing will see a lot of false positives.</a:t>
            </a:r>
          </a:p>
        </p:txBody>
      </p:sp>
    </p:spTree>
    <p:extLst>
      <p:ext uri="{BB962C8B-B14F-4D97-AF65-F5344CB8AC3E}">
        <p14:creationId xmlns:p14="http://schemas.microsoft.com/office/powerpoint/2010/main" val="1378515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9D36-1417-D402-0783-D969711D962A}"/>
              </a:ext>
            </a:extLst>
          </p:cNvPr>
          <p:cNvSpPr>
            <a:spLocks noGrp="1"/>
          </p:cNvSpPr>
          <p:nvPr>
            <p:ph type="title"/>
          </p:nvPr>
        </p:nvSpPr>
        <p:spPr/>
        <p:txBody>
          <a:bodyPr/>
          <a:lstStyle/>
          <a:p>
            <a:r>
              <a:rPr lang="en-US"/>
              <a:t>Measuring Memory Allocated by A Module</a:t>
            </a:r>
          </a:p>
        </p:txBody>
      </p:sp>
      <p:sp>
        <p:nvSpPr>
          <p:cNvPr id="3" name="Content Placeholder 2">
            <a:extLst>
              <a:ext uri="{FF2B5EF4-FFF2-40B4-BE49-F238E27FC236}">
                <a16:creationId xmlns:a16="http://schemas.microsoft.com/office/drawing/2014/main" id="{943505E0-AFC3-754C-7EB3-F86404AAC841}"/>
              </a:ext>
            </a:extLst>
          </p:cNvPr>
          <p:cNvSpPr>
            <a:spLocks noGrp="1"/>
          </p:cNvSpPr>
          <p:nvPr>
            <p:ph idx="1"/>
          </p:nvPr>
        </p:nvSpPr>
        <p:spPr/>
        <p:txBody>
          <a:bodyPr/>
          <a:lstStyle/>
          <a:p>
            <a:r>
              <a:rPr lang="en-US"/>
              <a:t>As we stand today there is no easy way (</a:t>
            </a:r>
            <a:r>
              <a:rPr lang="en-US" err="1"/>
              <a:t>lsmod</a:t>
            </a:r>
            <a:r>
              <a:rPr lang="en-US"/>
              <a:t> reports text section of the of the module, remember as `</a:t>
            </a:r>
            <a:r>
              <a:rPr lang="en-US" err="1"/>
              <a:t>kvmem_alloc</a:t>
            </a:r>
            <a:r>
              <a:rPr lang="en-US"/>
              <a:t>()`-ed space).</a:t>
            </a:r>
          </a:p>
          <a:p>
            <a:r>
              <a:rPr lang="en-US"/>
              <a:t>Possible ways:</a:t>
            </a:r>
          </a:p>
          <a:p>
            <a:pPr lvl="1"/>
            <a:r>
              <a:rPr lang="en-US"/>
              <a:t>Slabs reports memory usage, built in. Zero effort on you.</a:t>
            </a:r>
          </a:p>
          <a:p>
            <a:pPr lvl="1"/>
            <a:r>
              <a:rPr lang="en-US" err="1"/>
              <a:t>Kprobe-ing</a:t>
            </a:r>
            <a:r>
              <a:rPr lang="en-US"/>
              <a:t> </a:t>
            </a:r>
            <a:r>
              <a:rPr lang="en-US" err="1"/>
              <a:t>kmem_alloc</a:t>
            </a:r>
            <a:r>
              <a:rPr lang="en-US"/>
              <a:t> (good luck trying to figure out which is which).</a:t>
            </a:r>
          </a:p>
          <a:p>
            <a:r>
              <a:rPr lang="en-US" b="1"/>
              <a:t>A good rule to have </a:t>
            </a:r>
            <a:r>
              <a:rPr lang="en-US"/>
              <a:t>– where it applies:</a:t>
            </a:r>
          </a:p>
          <a:p>
            <a:pPr lvl="1"/>
            <a:r>
              <a:rPr lang="en-US"/>
              <a:t>The </a:t>
            </a:r>
            <a:r>
              <a:rPr lang="en-US" err="1"/>
              <a:t>stddev</a:t>
            </a:r>
            <a:r>
              <a:rPr lang="en-US"/>
              <a:t> between highest mem usage and lowest mem usage (owned, excluding slabs) by your kernel module should be as little possible.</a:t>
            </a:r>
          </a:p>
        </p:txBody>
      </p:sp>
    </p:spTree>
    <p:extLst>
      <p:ext uri="{BB962C8B-B14F-4D97-AF65-F5344CB8AC3E}">
        <p14:creationId xmlns:p14="http://schemas.microsoft.com/office/powerpoint/2010/main" val="1089170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585-A6E4-7D81-E623-9574D46E6B81}"/>
              </a:ext>
            </a:extLst>
          </p:cNvPr>
          <p:cNvSpPr>
            <a:spLocks noGrp="1"/>
          </p:cNvSpPr>
          <p:nvPr>
            <p:ph type="title"/>
          </p:nvPr>
        </p:nvSpPr>
        <p:spPr/>
        <p:txBody>
          <a:bodyPr/>
          <a:lstStyle/>
          <a:p>
            <a:r>
              <a:rPr lang="en-US"/>
              <a:t>Red Zoning, and Poisoning </a:t>
            </a:r>
          </a:p>
        </p:txBody>
      </p:sp>
      <p:sp>
        <p:nvSpPr>
          <p:cNvPr id="3" name="Content Placeholder 2">
            <a:extLst>
              <a:ext uri="{FF2B5EF4-FFF2-40B4-BE49-F238E27FC236}">
                <a16:creationId xmlns:a16="http://schemas.microsoft.com/office/drawing/2014/main" id="{82557EEB-9DCC-B9E5-4C02-07A4C7C2F263}"/>
              </a:ext>
            </a:extLst>
          </p:cNvPr>
          <p:cNvSpPr>
            <a:spLocks noGrp="1"/>
          </p:cNvSpPr>
          <p:nvPr>
            <p:ph idx="1"/>
          </p:nvPr>
        </p:nvSpPr>
        <p:spPr/>
        <p:txBody>
          <a:bodyPr/>
          <a:lstStyle/>
          <a:p>
            <a:r>
              <a:rPr lang="en-US"/>
              <a:t>Kernel slab offers poisoning and red zoning to protect against overflows and makes them easier to identify. Use them!</a:t>
            </a:r>
          </a:p>
          <a:p>
            <a:r>
              <a:rPr lang="en-US"/>
              <a:t>How to: </a:t>
            </a:r>
            <a:r>
              <a:rPr lang="en-US">
                <a:hlinkClick r:id="rId2"/>
              </a:rPr>
              <a:t>https://www.kernel.org/doc/Documentation/vm/slub.txt</a:t>
            </a:r>
            <a:r>
              <a:rPr lang="en-US"/>
              <a:t> </a:t>
            </a:r>
          </a:p>
          <a:p>
            <a:r>
              <a:rPr lang="en-US"/>
              <a:t>And use-after-free checks: </a:t>
            </a:r>
            <a:r>
              <a:rPr lang="en-US">
                <a:hlinkClick r:id="rId3"/>
              </a:rPr>
              <a:t>https://a13xp0p0v.github.io/2020/11/30/slab-quarantine.html</a:t>
            </a:r>
            <a:r>
              <a:rPr lang="en-US"/>
              <a:t> </a:t>
            </a:r>
          </a:p>
        </p:txBody>
      </p:sp>
    </p:spTree>
    <p:extLst>
      <p:ext uri="{BB962C8B-B14F-4D97-AF65-F5344CB8AC3E}">
        <p14:creationId xmlns:p14="http://schemas.microsoft.com/office/powerpoint/2010/main" val="6950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1387-026D-B944-F6FD-D2EB4EE58692}"/>
              </a:ext>
            </a:extLst>
          </p:cNvPr>
          <p:cNvSpPr>
            <a:spLocks noGrp="1"/>
          </p:cNvSpPr>
          <p:nvPr>
            <p:ph type="title"/>
          </p:nvPr>
        </p:nvSpPr>
        <p:spPr/>
        <p:txBody>
          <a:bodyPr/>
          <a:lstStyle/>
          <a:p>
            <a:r>
              <a:rPr lang="en-US"/>
              <a:t>Last week</a:t>
            </a:r>
          </a:p>
        </p:txBody>
      </p:sp>
      <p:sp>
        <p:nvSpPr>
          <p:cNvPr id="3" name="Text Placeholder 2">
            <a:extLst>
              <a:ext uri="{FF2B5EF4-FFF2-40B4-BE49-F238E27FC236}">
                <a16:creationId xmlns:a16="http://schemas.microsoft.com/office/drawing/2014/main" id="{AA2784A1-C5AC-33D4-57F8-11315FFC5DB8}"/>
              </a:ext>
            </a:extLst>
          </p:cNvPr>
          <p:cNvSpPr>
            <a:spLocks noGrp="1"/>
          </p:cNvSpPr>
          <p:nvPr>
            <p:ph type="body" sz="quarter" idx="10"/>
          </p:nvPr>
        </p:nvSpPr>
        <p:spPr>
          <a:xfrm>
            <a:off x="586390" y="1434370"/>
            <a:ext cx="11018520" cy="430887"/>
          </a:xfrm>
        </p:spPr>
        <p:txBody>
          <a:bodyPr/>
          <a:lstStyle/>
          <a:p>
            <a:r>
              <a:rPr lang="en-US"/>
              <a:t>Answer questions or deal with any spillover from the previous session.</a:t>
            </a:r>
          </a:p>
        </p:txBody>
      </p:sp>
    </p:spTree>
    <p:extLst>
      <p:ext uri="{BB962C8B-B14F-4D97-AF65-F5344CB8AC3E}">
        <p14:creationId xmlns:p14="http://schemas.microsoft.com/office/powerpoint/2010/main" val="310685213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BB8B-D3AF-2DAD-DB63-A1F4A9D3BFB3}"/>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EC1DAAA8-67C6-049E-5095-2B53617063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293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02B3F6-36CA-4D1D-B668-332D851ECD3F}"/>
              </a:ext>
            </a:extLst>
          </p:cNvPr>
          <p:cNvSpPr>
            <a:spLocks noGrp="1"/>
          </p:cNvSpPr>
          <p:nvPr/>
        </p:nvSpPr>
        <p:spPr>
          <a:xfrm>
            <a:off x="587538" y="247005"/>
            <a:ext cx="11018520" cy="86177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cs typeface="Segoe UI"/>
              </a:rPr>
              <a:t>Kernel Facilities – Memory Management</a:t>
            </a:r>
            <a:br>
              <a:rPr lang="en-US" dirty="0"/>
            </a:br>
            <a:endParaRPr lang="en-US" sz="2000" i="1"/>
          </a:p>
        </p:txBody>
      </p:sp>
      <p:sp>
        <p:nvSpPr>
          <p:cNvPr id="6" name="Text Placeholder 2">
            <a:extLst>
              <a:ext uri="{FF2B5EF4-FFF2-40B4-BE49-F238E27FC236}">
                <a16:creationId xmlns:a16="http://schemas.microsoft.com/office/drawing/2014/main" id="{90444448-C77D-442E-9141-1A6898398A36}"/>
              </a:ext>
            </a:extLst>
          </p:cNvPr>
          <p:cNvSpPr>
            <a:spLocks noGrp="1"/>
          </p:cNvSpPr>
          <p:nvPr/>
        </p:nvSpPr>
        <p:spPr>
          <a:xfrm>
            <a:off x="583475" y="1224905"/>
            <a:ext cx="5212080" cy="276998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Topics Covered:</a:t>
            </a:r>
          </a:p>
          <a:p>
            <a:pPr marL="514350" indent="-514350">
              <a:buAutoNum type="arabicPeriod"/>
            </a:pPr>
            <a:r>
              <a:rPr lang="en-US"/>
              <a:t>Linux Mem 101</a:t>
            </a:r>
          </a:p>
          <a:p>
            <a:pPr marL="514350" indent="-514350">
              <a:buAutoNum type="arabicPeriod"/>
            </a:pPr>
            <a:r>
              <a:rPr lang="en-US"/>
              <a:t>Allocators Interfaces</a:t>
            </a:r>
          </a:p>
          <a:p>
            <a:pPr marL="514350" indent="-514350">
              <a:buAutoNum type="arabicPeriod"/>
            </a:pPr>
            <a:r>
              <a:rPr lang="en-US"/>
              <a:t>Slab allocators</a:t>
            </a:r>
          </a:p>
          <a:p>
            <a:pPr marL="514350" indent="-514350">
              <a:buAutoNum type="arabicPeriod"/>
            </a:pPr>
            <a:r>
              <a:rPr lang="en-US"/>
              <a:t>NUMA aware allocators</a:t>
            </a:r>
          </a:p>
        </p:txBody>
      </p:sp>
      <p:sp>
        <p:nvSpPr>
          <p:cNvPr id="7" name="Text Placeholder 3">
            <a:extLst>
              <a:ext uri="{FF2B5EF4-FFF2-40B4-BE49-F238E27FC236}">
                <a16:creationId xmlns:a16="http://schemas.microsoft.com/office/drawing/2014/main" id="{DE9EE0D3-130E-41FF-A70A-EF5B6CDF793A}"/>
              </a:ext>
            </a:extLst>
          </p:cNvPr>
          <p:cNvSpPr>
            <a:spLocks noGrp="1"/>
          </p:cNvSpPr>
          <p:nvPr/>
        </p:nvSpPr>
        <p:spPr>
          <a:xfrm>
            <a:off x="6396446" y="1224905"/>
            <a:ext cx="5212080" cy="304698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Segoe UI Semilight"/>
                <a:cs typeface="Segoe UI Semilight"/>
              </a:rPr>
              <a:t>Lab:</a:t>
            </a:r>
          </a:p>
          <a:p>
            <a:r>
              <a:rPr lang="en-US">
                <a:latin typeface="Segoe UI Semilight"/>
                <a:cs typeface="Segoe UI Semilight"/>
              </a:rPr>
              <a:t>~/class-projects/week5</a:t>
            </a:r>
            <a:endParaRPr lang="en-US"/>
          </a:p>
          <a:p>
            <a:r>
              <a:rPr lang="en-US">
                <a:latin typeface="Segoe UI Semilight"/>
                <a:cs typeface="Segoe UI Semilight"/>
              </a:rPr>
              <a:t>1. Implement the skeleton of a synthetic device</a:t>
            </a:r>
          </a:p>
          <a:p>
            <a:r>
              <a:rPr lang="en-US">
                <a:latin typeface="Segoe UI Semilight"/>
                <a:cs typeface="Segoe UI Semilight"/>
              </a:rPr>
              <a:t>2. Implement the skeleton of a module to drive the device </a:t>
            </a:r>
            <a:endParaRPr lang="en-US"/>
          </a:p>
        </p:txBody>
      </p:sp>
    </p:spTree>
    <p:extLst>
      <p:ext uri="{BB962C8B-B14F-4D97-AF65-F5344CB8AC3E}">
        <p14:creationId xmlns:p14="http://schemas.microsoft.com/office/powerpoint/2010/main" val="212657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AE3EB3-14A4-8449-B542-8D6BDFB44B59}"/>
              </a:ext>
            </a:extLst>
          </p:cNvPr>
          <p:cNvSpPr>
            <a:spLocks noGrp="1"/>
          </p:cNvSpPr>
          <p:nvPr>
            <p:ph type="title"/>
          </p:nvPr>
        </p:nvSpPr>
        <p:spPr/>
        <p:txBody>
          <a:bodyPr/>
          <a:lstStyle/>
          <a:p>
            <a:r>
              <a:rPr lang="en-US"/>
              <a:t>Linux Memory 101</a:t>
            </a:r>
          </a:p>
        </p:txBody>
      </p:sp>
      <p:sp>
        <p:nvSpPr>
          <p:cNvPr id="5" name="Text Placeholder 4">
            <a:extLst>
              <a:ext uri="{FF2B5EF4-FFF2-40B4-BE49-F238E27FC236}">
                <a16:creationId xmlns:a16="http://schemas.microsoft.com/office/drawing/2014/main" id="{36893165-2964-E442-B01D-3D653BFF7E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53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E6DE50-98EA-4A4A-952C-B30D7EC7E473}"/>
              </a:ext>
            </a:extLst>
          </p:cNvPr>
          <p:cNvSpPr>
            <a:spLocks noGrp="1"/>
          </p:cNvSpPr>
          <p:nvPr/>
        </p:nvSpPr>
        <p:spPr>
          <a:xfrm>
            <a:off x="777914" y="1825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Four Types of Things that runs on Linux</a:t>
            </a:r>
          </a:p>
        </p:txBody>
      </p:sp>
      <p:cxnSp>
        <p:nvCxnSpPr>
          <p:cNvPr id="6" name="Straight Arrow Connector 5">
            <a:extLst>
              <a:ext uri="{FF2B5EF4-FFF2-40B4-BE49-F238E27FC236}">
                <a16:creationId xmlns:a16="http://schemas.microsoft.com/office/drawing/2014/main" id="{3431B6AA-9850-1F4B-8A71-C170B912F2E3}"/>
              </a:ext>
            </a:extLst>
          </p:cNvPr>
          <p:cNvCxnSpPr>
            <a:cxnSpLocks/>
          </p:cNvCxnSpPr>
          <p:nvPr/>
        </p:nvCxnSpPr>
        <p:spPr>
          <a:xfrm>
            <a:off x="1261485" y="1508126"/>
            <a:ext cx="0" cy="1918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11">
            <a:extLst>
              <a:ext uri="{FF2B5EF4-FFF2-40B4-BE49-F238E27FC236}">
                <a16:creationId xmlns:a16="http://schemas.microsoft.com/office/drawing/2014/main" id="{9E075908-B631-164C-AD2E-8D8F222C11E5}"/>
              </a:ext>
            </a:extLst>
          </p:cNvPr>
          <p:cNvSpPr txBox="1"/>
          <p:nvPr/>
        </p:nvSpPr>
        <p:spPr>
          <a:xfrm>
            <a:off x="197286" y="1917393"/>
            <a:ext cx="113962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Code that runs</a:t>
            </a:r>
          </a:p>
          <a:p>
            <a:r>
              <a:rPr lang="en-US" sz="1200"/>
              <a:t> in a process</a:t>
            </a:r>
          </a:p>
        </p:txBody>
      </p:sp>
      <p:cxnSp>
        <p:nvCxnSpPr>
          <p:cNvPr id="8" name="Straight Arrow Connector 7">
            <a:extLst>
              <a:ext uri="{FF2B5EF4-FFF2-40B4-BE49-F238E27FC236}">
                <a16:creationId xmlns:a16="http://schemas.microsoft.com/office/drawing/2014/main" id="{DAA2FE03-3E0E-C346-B105-79CE08C8B2AD}"/>
              </a:ext>
            </a:extLst>
          </p:cNvPr>
          <p:cNvCxnSpPr>
            <a:cxnSpLocks/>
          </p:cNvCxnSpPr>
          <p:nvPr/>
        </p:nvCxnSpPr>
        <p:spPr>
          <a:xfrm>
            <a:off x="3696616" y="3415661"/>
            <a:ext cx="0" cy="211380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FAA86939-CF98-FB4C-A79B-938430496223}"/>
              </a:ext>
            </a:extLst>
          </p:cNvPr>
          <p:cNvCxnSpPr/>
          <p:nvPr/>
        </p:nvCxnSpPr>
        <p:spPr>
          <a:xfrm>
            <a:off x="3696616" y="1420607"/>
            <a:ext cx="0" cy="1995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E91B98-9A89-6946-9A65-41A4A82DB0D8}"/>
              </a:ext>
            </a:extLst>
          </p:cNvPr>
          <p:cNvCxnSpPr>
            <a:cxnSpLocks/>
          </p:cNvCxnSpPr>
          <p:nvPr/>
        </p:nvCxnSpPr>
        <p:spPr>
          <a:xfrm>
            <a:off x="2390330" y="3415661"/>
            <a:ext cx="2612572" cy="0"/>
          </a:xfrm>
          <a:prstGeom prst="line">
            <a:avLst/>
          </a:prstGeom>
          <a:ln w="28575">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Box 29">
            <a:extLst>
              <a:ext uri="{FF2B5EF4-FFF2-40B4-BE49-F238E27FC236}">
                <a16:creationId xmlns:a16="http://schemas.microsoft.com/office/drawing/2014/main" id="{2215EC3B-4D13-464C-A1D3-B16C4EF122C4}"/>
              </a:ext>
            </a:extLst>
          </p:cNvPr>
          <p:cNvSpPr txBox="1"/>
          <p:nvPr/>
        </p:nvSpPr>
        <p:spPr>
          <a:xfrm>
            <a:off x="2009783" y="3581331"/>
            <a:ext cx="171615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Code that runs in kernel space executing a </a:t>
            </a:r>
            <a:r>
              <a:rPr lang="en-US" sz="1200" err="1"/>
              <a:t>syscall</a:t>
            </a:r>
            <a:r>
              <a:rPr lang="en-US" sz="1200"/>
              <a:t> on behalf of a process</a:t>
            </a:r>
          </a:p>
        </p:txBody>
      </p:sp>
      <p:cxnSp>
        <p:nvCxnSpPr>
          <p:cNvPr id="12" name="Straight Arrow Connector 11">
            <a:extLst>
              <a:ext uri="{FF2B5EF4-FFF2-40B4-BE49-F238E27FC236}">
                <a16:creationId xmlns:a16="http://schemas.microsoft.com/office/drawing/2014/main" id="{07724182-60AA-D848-8FED-D6329C56ACF3}"/>
              </a:ext>
            </a:extLst>
          </p:cNvPr>
          <p:cNvCxnSpPr>
            <a:cxnSpLocks/>
          </p:cNvCxnSpPr>
          <p:nvPr/>
        </p:nvCxnSpPr>
        <p:spPr>
          <a:xfrm>
            <a:off x="7025328" y="3415661"/>
            <a:ext cx="0" cy="211380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01C7B1BF-2043-D643-978B-AE9D3E41E034}"/>
              </a:ext>
            </a:extLst>
          </p:cNvPr>
          <p:cNvCxnSpPr>
            <a:cxnSpLocks/>
          </p:cNvCxnSpPr>
          <p:nvPr/>
        </p:nvCxnSpPr>
        <p:spPr>
          <a:xfrm>
            <a:off x="5643491" y="3415661"/>
            <a:ext cx="2612572" cy="0"/>
          </a:xfrm>
          <a:prstGeom prst="line">
            <a:avLst/>
          </a:prstGeom>
          <a:ln w="28575">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38">
            <a:extLst>
              <a:ext uri="{FF2B5EF4-FFF2-40B4-BE49-F238E27FC236}">
                <a16:creationId xmlns:a16="http://schemas.microsoft.com/office/drawing/2014/main" id="{C07D8E20-B5BC-F441-97A6-32581C4BC0C9}"/>
              </a:ext>
            </a:extLst>
          </p:cNvPr>
          <p:cNvSpPr txBox="1"/>
          <p:nvPr/>
        </p:nvSpPr>
        <p:spPr>
          <a:xfrm>
            <a:off x="5877463" y="3590311"/>
            <a:ext cx="109332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Kernel thread, </a:t>
            </a:r>
            <a:r>
              <a:rPr lang="en-US" sz="1200" err="1"/>
              <a:t>kworker</a:t>
            </a:r>
            <a:r>
              <a:rPr lang="en-US" sz="1200"/>
              <a:t> </a:t>
            </a:r>
            <a:br>
              <a:rPr lang="en-US" sz="1200"/>
            </a:br>
            <a:r>
              <a:rPr lang="en-US" sz="1200"/>
              <a:t>(top half)</a:t>
            </a:r>
          </a:p>
        </p:txBody>
      </p:sp>
      <p:cxnSp>
        <p:nvCxnSpPr>
          <p:cNvPr id="15" name="Straight Arrow Connector 14">
            <a:extLst>
              <a:ext uri="{FF2B5EF4-FFF2-40B4-BE49-F238E27FC236}">
                <a16:creationId xmlns:a16="http://schemas.microsoft.com/office/drawing/2014/main" id="{ED80A00E-935B-0642-91B1-349104288795}"/>
              </a:ext>
            </a:extLst>
          </p:cNvPr>
          <p:cNvCxnSpPr>
            <a:cxnSpLocks/>
          </p:cNvCxnSpPr>
          <p:nvPr/>
        </p:nvCxnSpPr>
        <p:spPr>
          <a:xfrm flipV="1">
            <a:off x="10284023" y="3415661"/>
            <a:ext cx="0" cy="2208811"/>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4AC1CCBD-64BB-AE45-A5C9-4B0F23C1C44F}"/>
              </a:ext>
            </a:extLst>
          </p:cNvPr>
          <p:cNvCxnSpPr>
            <a:cxnSpLocks/>
          </p:cNvCxnSpPr>
          <p:nvPr/>
        </p:nvCxnSpPr>
        <p:spPr>
          <a:xfrm>
            <a:off x="8933394" y="3426951"/>
            <a:ext cx="2612572" cy="0"/>
          </a:xfrm>
          <a:prstGeom prst="line">
            <a:avLst/>
          </a:prstGeom>
          <a:ln w="28575">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extBox 41">
            <a:extLst>
              <a:ext uri="{FF2B5EF4-FFF2-40B4-BE49-F238E27FC236}">
                <a16:creationId xmlns:a16="http://schemas.microsoft.com/office/drawing/2014/main" id="{20406A77-D40B-5E4C-B0C4-7597F363A098}"/>
              </a:ext>
            </a:extLst>
          </p:cNvPr>
          <p:cNvSpPr txBox="1"/>
          <p:nvPr/>
        </p:nvSpPr>
        <p:spPr>
          <a:xfrm>
            <a:off x="8982450" y="3518797"/>
            <a:ext cx="131942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Interrupt handler</a:t>
            </a:r>
          </a:p>
          <a:p>
            <a:r>
              <a:rPr lang="en-US" sz="1200"/>
              <a:t>(bottom half)</a:t>
            </a:r>
          </a:p>
        </p:txBody>
      </p:sp>
      <p:cxnSp>
        <p:nvCxnSpPr>
          <p:cNvPr id="18" name="Straight Arrow Connector 17">
            <a:extLst>
              <a:ext uri="{FF2B5EF4-FFF2-40B4-BE49-F238E27FC236}">
                <a16:creationId xmlns:a16="http://schemas.microsoft.com/office/drawing/2014/main" id="{9A88E13B-CD84-1A4B-9F68-75AC1A4FFD96}"/>
              </a:ext>
            </a:extLst>
          </p:cNvPr>
          <p:cNvCxnSpPr>
            <a:cxnSpLocks/>
          </p:cNvCxnSpPr>
          <p:nvPr/>
        </p:nvCxnSpPr>
        <p:spPr>
          <a:xfrm flipH="1">
            <a:off x="3725941" y="2286000"/>
            <a:ext cx="1005547" cy="112966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9307085-5BA7-6841-8F01-82D61024B0A8}"/>
              </a:ext>
            </a:extLst>
          </p:cNvPr>
          <p:cNvSpPr txBox="1"/>
          <p:nvPr/>
        </p:nvSpPr>
        <p:spPr>
          <a:xfrm>
            <a:off x="4434993" y="2481499"/>
            <a:ext cx="864404" cy="369332"/>
          </a:xfrm>
          <a:prstGeom prst="rect">
            <a:avLst/>
          </a:prstGeom>
          <a:noFill/>
        </p:spPr>
        <p:txBody>
          <a:bodyPr wrap="none" rtlCol="0">
            <a:spAutoFit/>
          </a:bodyPr>
          <a:lstStyle/>
          <a:p>
            <a:r>
              <a:rPr lang="en-US"/>
              <a:t>Soft </a:t>
            </a:r>
            <a:r>
              <a:rPr lang="en-US" err="1"/>
              <a:t>irq</a:t>
            </a:r>
            <a:endParaRPr lang="en-US"/>
          </a:p>
        </p:txBody>
      </p:sp>
    </p:spTree>
    <p:extLst>
      <p:ext uri="{BB962C8B-B14F-4D97-AF65-F5344CB8AC3E}">
        <p14:creationId xmlns:p14="http://schemas.microsoft.com/office/powerpoint/2010/main" val="382005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A1669082-D5BA-0D4B-B7FC-7785E6F304D4}"/>
              </a:ext>
            </a:extLst>
          </p:cNvPr>
          <p:cNvSpPr>
            <a:spLocks noGrp="1"/>
          </p:cNvSpPr>
          <p:nvPr/>
        </p:nvSpPr>
        <p:spPr>
          <a:xfrm>
            <a:off x="140847" y="681453"/>
            <a:ext cx="6440706" cy="5591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Each process gets a full 64bit int of address space. </a:t>
            </a:r>
          </a:p>
          <a:p>
            <a:r>
              <a:rPr lang="en-US"/>
              <a:t>General placement is static, but actual is randomized (</a:t>
            </a:r>
            <a:r>
              <a:rPr lang="en-US" err="1"/>
              <a:t>i.e</a:t>
            </a:r>
            <a:r>
              <a:rPr lang="en-US"/>
              <a:t>, x40..0 is random).</a:t>
            </a:r>
          </a:p>
          <a:p>
            <a:r>
              <a:rPr lang="en-US"/>
              <a:t>Kernel is mapped in all processes.</a:t>
            </a:r>
          </a:p>
          <a:p>
            <a:r>
              <a:rPr lang="en-US"/>
              <a:t>struct </a:t>
            </a:r>
            <a:r>
              <a:rPr lang="en-US" err="1"/>
              <a:t>thread_task</a:t>
            </a:r>
            <a:r>
              <a:rPr lang="en-US"/>
              <a:t>  saved at the top of the address space (bottom of kernel stack) allowing kernel to do quick lookup to current process.</a:t>
            </a:r>
          </a:p>
        </p:txBody>
      </p:sp>
      <p:sp>
        <p:nvSpPr>
          <p:cNvPr id="6" name="TextBox 3">
            <a:extLst>
              <a:ext uri="{FF2B5EF4-FFF2-40B4-BE49-F238E27FC236}">
                <a16:creationId xmlns:a16="http://schemas.microsoft.com/office/drawing/2014/main" id="{5779EF25-13D7-A146-90E9-78FE8D7E5CF1}"/>
              </a:ext>
            </a:extLst>
          </p:cNvPr>
          <p:cNvSpPr txBox="1"/>
          <p:nvPr/>
        </p:nvSpPr>
        <p:spPr>
          <a:xfrm>
            <a:off x="9902171" y="6523995"/>
            <a:ext cx="2031325"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A Process: Modern Kernel View</a:t>
            </a:r>
          </a:p>
        </p:txBody>
      </p:sp>
      <p:pic>
        <p:nvPicPr>
          <p:cNvPr id="7" name="Picture 6" descr="memory schematic">
            <a:extLst>
              <a:ext uri="{FF2B5EF4-FFF2-40B4-BE49-F238E27FC236}">
                <a16:creationId xmlns:a16="http://schemas.microsoft.com/office/drawing/2014/main" id="{4C039568-7455-9849-BCD5-9D96C914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196" y="72395"/>
            <a:ext cx="5067300" cy="645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3FBEF6F9-5F8E-854F-8EA2-10F3AAA34EBB}"/>
              </a:ext>
            </a:extLst>
          </p:cNvPr>
          <p:cNvSpPr txBox="1"/>
          <p:nvPr/>
        </p:nvSpPr>
        <p:spPr>
          <a:xfrm>
            <a:off x="864147" y="223141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TextBox 4">
            <a:extLst>
              <a:ext uri="{FF2B5EF4-FFF2-40B4-BE49-F238E27FC236}">
                <a16:creationId xmlns:a16="http://schemas.microsoft.com/office/drawing/2014/main" id="{751E10D4-6223-5948-9E67-7C95A4051B14}"/>
              </a:ext>
            </a:extLst>
          </p:cNvPr>
          <p:cNvSpPr txBox="1"/>
          <p:nvPr/>
        </p:nvSpPr>
        <p:spPr>
          <a:xfrm>
            <a:off x="507887" y="1661402"/>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TextBox 5">
            <a:extLst>
              <a:ext uri="{FF2B5EF4-FFF2-40B4-BE49-F238E27FC236}">
                <a16:creationId xmlns:a16="http://schemas.microsoft.com/office/drawing/2014/main" id="{5E48B852-F702-E447-A1E2-4E04F05FC8B1}"/>
              </a:ext>
            </a:extLst>
          </p:cNvPr>
          <p:cNvSpPr txBox="1"/>
          <p:nvPr/>
        </p:nvSpPr>
        <p:spPr>
          <a:xfrm>
            <a:off x="258505" y="1459522"/>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TextBox 6">
            <a:extLst>
              <a:ext uri="{FF2B5EF4-FFF2-40B4-BE49-F238E27FC236}">
                <a16:creationId xmlns:a16="http://schemas.microsoft.com/office/drawing/2014/main" id="{1DC4400A-FA8F-3D4E-A79F-CDFDB411AB2B}"/>
              </a:ext>
            </a:extLst>
          </p:cNvPr>
          <p:cNvSpPr txBox="1"/>
          <p:nvPr/>
        </p:nvSpPr>
        <p:spPr>
          <a:xfrm>
            <a:off x="6290348" y="6502315"/>
            <a:ext cx="361182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a:t>Source: Computer Systems: a programmer’s perspective</a:t>
            </a:r>
          </a:p>
        </p:txBody>
      </p:sp>
      <p:sp>
        <p:nvSpPr>
          <p:cNvPr id="12" name="TextBox 7">
            <a:extLst>
              <a:ext uri="{FF2B5EF4-FFF2-40B4-BE49-F238E27FC236}">
                <a16:creationId xmlns:a16="http://schemas.microsoft.com/office/drawing/2014/main" id="{ACC467BB-9420-FD4F-B4BB-DD987B81E052}"/>
              </a:ext>
            </a:extLst>
          </p:cNvPr>
          <p:cNvSpPr txBox="1"/>
          <p:nvPr/>
        </p:nvSpPr>
        <p:spPr>
          <a:xfrm>
            <a:off x="1676815" y="1954525"/>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itle 1">
            <a:extLst>
              <a:ext uri="{FF2B5EF4-FFF2-40B4-BE49-F238E27FC236}">
                <a16:creationId xmlns:a16="http://schemas.microsoft.com/office/drawing/2014/main" id="{E7CC0768-8D1B-1C4D-8D9D-7DD2135BF323}"/>
              </a:ext>
            </a:extLst>
          </p:cNvPr>
          <p:cNvSpPr>
            <a:spLocks noGrp="1"/>
          </p:cNvSpPr>
          <p:nvPr>
            <p:ph type="title"/>
          </p:nvPr>
        </p:nvSpPr>
        <p:spPr>
          <a:xfrm>
            <a:off x="0" y="1600"/>
            <a:ext cx="10515600" cy="673080"/>
          </a:xfrm>
        </p:spPr>
        <p:txBody>
          <a:bodyPr>
            <a:normAutofit fontScale="90000"/>
          </a:bodyPr>
          <a:lstStyle/>
          <a:p>
            <a:r>
              <a:rPr lang="en-US"/>
              <a:t>Process Memory</a:t>
            </a:r>
          </a:p>
        </p:txBody>
      </p:sp>
    </p:spTree>
    <p:extLst>
      <p:ext uri="{BB962C8B-B14F-4D97-AF65-F5344CB8AC3E}">
        <p14:creationId xmlns:p14="http://schemas.microsoft.com/office/powerpoint/2010/main" val="25175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8B4363-DDD4-CA4C-9D99-B6B442F04E41}"/>
              </a:ext>
            </a:extLst>
          </p:cNvPr>
          <p:cNvSpPr>
            <a:spLocks noGrp="1"/>
          </p:cNvSpPr>
          <p:nvPr>
            <p:ph type="title"/>
          </p:nvPr>
        </p:nvSpPr>
        <p:spPr>
          <a:xfrm>
            <a:off x="0" y="1600"/>
            <a:ext cx="10515600" cy="673080"/>
          </a:xfrm>
        </p:spPr>
        <p:txBody>
          <a:bodyPr>
            <a:normAutofit fontScale="90000"/>
          </a:bodyPr>
          <a:lstStyle/>
          <a:p>
            <a:r>
              <a:rPr lang="en-US"/>
              <a:t>Process Memory</a:t>
            </a:r>
          </a:p>
        </p:txBody>
      </p:sp>
      <p:sp>
        <p:nvSpPr>
          <p:cNvPr id="5" name="Content Placeholder 8">
            <a:extLst>
              <a:ext uri="{FF2B5EF4-FFF2-40B4-BE49-F238E27FC236}">
                <a16:creationId xmlns:a16="http://schemas.microsoft.com/office/drawing/2014/main" id="{2815E357-BF9B-F745-A764-7131DA871CAB}"/>
              </a:ext>
            </a:extLst>
          </p:cNvPr>
          <p:cNvSpPr>
            <a:spLocks noGrp="1"/>
          </p:cNvSpPr>
          <p:nvPr>
            <p:ph idx="1"/>
          </p:nvPr>
        </p:nvSpPr>
        <p:spPr>
          <a:xfrm>
            <a:off x="157163" y="623120"/>
            <a:ext cx="6139860" cy="5553844"/>
          </a:xfrm>
        </p:spPr>
        <p:txBody>
          <a:bodyPr vert="horz" lIns="91440" tIns="45720" rIns="91440" bIns="45720" rtlCol="0" anchor="t">
            <a:normAutofit fontScale="70000" lnSpcReduction="20000"/>
          </a:bodyPr>
          <a:lstStyle/>
          <a:p>
            <a:r>
              <a:rPr lang="en-US"/>
              <a:t>Process typically call:</a:t>
            </a:r>
          </a:p>
          <a:p>
            <a:pPr lvl="1"/>
            <a:r>
              <a:rPr lang="en-US" err="1"/>
              <a:t>brk</a:t>
            </a:r>
            <a:r>
              <a:rPr lang="en-US"/>
              <a:t>(2) which increases </a:t>
            </a:r>
            <a:r>
              <a:rPr lang="en-US" err="1"/>
              <a:t>uninit</a:t>
            </a:r>
            <a:r>
              <a:rPr lang="en-US"/>
              <a:t>-ed data segment (the .</a:t>
            </a:r>
            <a:r>
              <a:rPr lang="en-US" err="1"/>
              <a:t>bss</a:t>
            </a:r>
            <a:r>
              <a:rPr lang="en-US"/>
              <a:t>) which effectively increases the heap size.</a:t>
            </a:r>
          </a:p>
          <a:p>
            <a:pPr lvl="1"/>
            <a:r>
              <a:rPr lang="en-US" err="1"/>
              <a:t>mmap</a:t>
            </a:r>
            <a:r>
              <a:rPr lang="en-US"/>
              <a:t>(2) by using anonymous/private maps process maps parts of its memory space to physical memory.</a:t>
            </a:r>
          </a:p>
          <a:p>
            <a:pPr lvl="1"/>
            <a:r>
              <a:rPr lang="en-US"/>
              <a:t>Both are done via </a:t>
            </a:r>
            <a:r>
              <a:rPr lang="en-US" err="1"/>
              <a:t>libc</a:t>
            </a:r>
            <a:r>
              <a:rPr lang="en-US"/>
              <a:t> malloc(3) which makes the decision internally.</a:t>
            </a:r>
          </a:p>
          <a:p>
            <a:r>
              <a:rPr lang="en-US"/>
              <a:t>Memory is allocated in chunks of &lt;page-size&gt; and mapped to physical memory. </a:t>
            </a:r>
            <a:r>
              <a:rPr lang="en-US" i="1"/>
              <a:t>A continues space in virtual mem != continues space in physical memory</a:t>
            </a:r>
            <a:r>
              <a:rPr lang="en-US"/>
              <a:t>. Memory is not allocated until it is read/write.</a:t>
            </a:r>
          </a:p>
          <a:p>
            <a:r>
              <a:rPr lang="en-US"/>
              <a:t>The entire page table is part of task struct – per process – instance (mm_struct as mm member). When scheduling a new task kernel swaps </a:t>
            </a:r>
            <a:r>
              <a:rPr lang="en-US" err="1"/>
              <a:t>task_struct</a:t>
            </a:r>
            <a:r>
              <a:rPr lang="en-US"/>
              <a:t> for current task and accordingly it loads its page table.</a:t>
            </a:r>
            <a:endParaRPr lang="en-US">
              <a:cs typeface="Calibri"/>
            </a:endParaRPr>
          </a:p>
          <a:p>
            <a:r>
              <a:rPr lang="en-US"/>
              <a:t>Page table translation is done by the CPU via look aside cache. HTLB is a feature that allows allocating a large continues block of physical mem hence it uses less translation calls.</a:t>
            </a:r>
          </a:p>
          <a:p>
            <a:r>
              <a:rPr lang="en-US" b="1"/>
              <a:t>Note</a:t>
            </a:r>
            <a:r>
              <a:rPr lang="en-US"/>
              <a:t>: the Page Table is three layers compacted for fast find/translation. Details is beyond the scope of this class</a:t>
            </a:r>
          </a:p>
          <a:p>
            <a:endParaRPr lang="en-US"/>
          </a:p>
        </p:txBody>
      </p:sp>
      <p:sp>
        <p:nvSpPr>
          <p:cNvPr id="6" name="TextBox 5">
            <a:extLst>
              <a:ext uri="{FF2B5EF4-FFF2-40B4-BE49-F238E27FC236}">
                <a16:creationId xmlns:a16="http://schemas.microsoft.com/office/drawing/2014/main" id="{C7A25A62-4220-3C47-B6A3-5BD89B767336}"/>
              </a:ext>
            </a:extLst>
          </p:cNvPr>
          <p:cNvSpPr txBox="1"/>
          <p:nvPr/>
        </p:nvSpPr>
        <p:spPr>
          <a:xfrm>
            <a:off x="10023676" y="6596390"/>
            <a:ext cx="2069797" cy="261610"/>
          </a:xfrm>
          <a:prstGeom prst="rect">
            <a:avLst/>
          </a:prstGeom>
          <a:noFill/>
        </p:spPr>
        <p:txBody>
          <a:bodyPr wrap="none" rtlCol="0">
            <a:spAutoFit/>
          </a:bodyPr>
          <a:lstStyle/>
          <a:p>
            <a:r>
              <a:rPr lang="en-US" sz="1100"/>
              <a:t>A Process:  Modern Kernel View</a:t>
            </a:r>
          </a:p>
        </p:txBody>
      </p:sp>
      <p:sp>
        <p:nvSpPr>
          <p:cNvPr id="7" name="TextBox 6">
            <a:extLst>
              <a:ext uri="{FF2B5EF4-FFF2-40B4-BE49-F238E27FC236}">
                <a16:creationId xmlns:a16="http://schemas.microsoft.com/office/drawing/2014/main" id="{65E7CF10-8F0B-0C47-8C29-17FDF3C40631}"/>
              </a:ext>
            </a:extLst>
          </p:cNvPr>
          <p:cNvSpPr txBox="1"/>
          <p:nvPr/>
        </p:nvSpPr>
        <p:spPr>
          <a:xfrm>
            <a:off x="985652" y="2303813"/>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CA010ED0-9E09-9C41-AE5F-E18BEB009B70}"/>
              </a:ext>
            </a:extLst>
          </p:cNvPr>
          <p:cNvSpPr txBox="1"/>
          <p:nvPr/>
        </p:nvSpPr>
        <p:spPr>
          <a:xfrm>
            <a:off x="629392" y="1733797"/>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12ED1827-F24B-DC4E-9FBF-1F7CBD3F52FE}"/>
              </a:ext>
            </a:extLst>
          </p:cNvPr>
          <p:cNvSpPr txBox="1"/>
          <p:nvPr/>
        </p:nvSpPr>
        <p:spPr>
          <a:xfrm>
            <a:off x="380010" y="1531917"/>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29A5FEFD-94FC-A74F-A549-49918992C390}"/>
              </a:ext>
            </a:extLst>
          </p:cNvPr>
          <p:cNvSpPr txBox="1"/>
          <p:nvPr/>
        </p:nvSpPr>
        <p:spPr>
          <a:xfrm>
            <a:off x="1798320" y="2026920"/>
            <a:ext cx="184731" cy="369332"/>
          </a:xfrm>
          <a:prstGeom prst="rect">
            <a:avLst/>
          </a:prstGeom>
          <a:noFill/>
        </p:spPr>
        <p:txBody>
          <a:bodyPr wrap="none" rtlCol="0">
            <a:spAutoFit/>
          </a:bodyPr>
          <a:lstStyle/>
          <a:p>
            <a:endParaRPr lang="en-US"/>
          </a:p>
        </p:txBody>
      </p:sp>
      <p:sp>
        <p:nvSpPr>
          <p:cNvPr id="11" name="Rounded Rectangle 10">
            <a:extLst>
              <a:ext uri="{FF2B5EF4-FFF2-40B4-BE49-F238E27FC236}">
                <a16:creationId xmlns:a16="http://schemas.microsoft.com/office/drawing/2014/main" id="{D7A4F428-627D-6544-BDD5-0474F39E902E}"/>
              </a:ext>
            </a:extLst>
          </p:cNvPr>
          <p:cNvSpPr/>
          <p:nvPr/>
        </p:nvSpPr>
        <p:spPr>
          <a:xfrm>
            <a:off x="6781800" y="1217724"/>
            <a:ext cx="1508760" cy="4558235"/>
          </a:xfrm>
          <a:prstGeom prst="roundRect">
            <a:avLst>
              <a:gd name="adj" fmla="val 454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t>Heap</a:t>
            </a:r>
          </a:p>
        </p:txBody>
      </p:sp>
      <p:sp>
        <p:nvSpPr>
          <p:cNvPr id="12" name="Rounded Rectangle 11">
            <a:extLst>
              <a:ext uri="{FF2B5EF4-FFF2-40B4-BE49-F238E27FC236}">
                <a16:creationId xmlns:a16="http://schemas.microsoft.com/office/drawing/2014/main" id="{C343ADA3-AB31-FA4B-94C3-D8AC46DD63C5}"/>
              </a:ext>
            </a:extLst>
          </p:cNvPr>
          <p:cNvSpPr/>
          <p:nvPr/>
        </p:nvSpPr>
        <p:spPr>
          <a:xfrm>
            <a:off x="6861404" y="1825625"/>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Page</a:t>
            </a:r>
          </a:p>
        </p:txBody>
      </p:sp>
      <p:sp>
        <p:nvSpPr>
          <p:cNvPr id="13" name="Rounded Rectangle 12">
            <a:extLst>
              <a:ext uri="{FF2B5EF4-FFF2-40B4-BE49-F238E27FC236}">
                <a16:creationId xmlns:a16="http://schemas.microsoft.com/office/drawing/2014/main" id="{CF429521-04D3-9342-B35E-B47C1B41E25C}"/>
              </a:ext>
            </a:extLst>
          </p:cNvPr>
          <p:cNvSpPr/>
          <p:nvPr/>
        </p:nvSpPr>
        <p:spPr>
          <a:xfrm>
            <a:off x="9345496" y="2983541"/>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Page</a:t>
            </a:r>
          </a:p>
        </p:txBody>
      </p:sp>
      <p:cxnSp>
        <p:nvCxnSpPr>
          <p:cNvPr id="14" name="Straight Arrow Connector 13">
            <a:extLst>
              <a:ext uri="{FF2B5EF4-FFF2-40B4-BE49-F238E27FC236}">
                <a16:creationId xmlns:a16="http://schemas.microsoft.com/office/drawing/2014/main" id="{282B4638-F267-814B-81CA-2FF8E3F98D30}"/>
              </a:ext>
            </a:extLst>
          </p:cNvPr>
          <p:cNvCxnSpPr>
            <a:cxnSpLocks/>
            <a:stCxn id="12" idx="3"/>
            <a:endCxn id="13" idx="1"/>
          </p:cNvCxnSpPr>
          <p:nvPr/>
        </p:nvCxnSpPr>
        <p:spPr>
          <a:xfrm>
            <a:off x="8217764" y="2292469"/>
            <a:ext cx="1127732" cy="1157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3B0D2136-D7FB-6940-898D-8340D1CCF1B2}"/>
              </a:ext>
            </a:extLst>
          </p:cNvPr>
          <p:cNvSpPr/>
          <p:nvPr/>
        </p:nvSpPr>
        <p:spPr>
          <a:xfrm>
            <a:off x="6876617" y="2924730"/>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Page</a:t>
            </a:r>
          </a:p>
        </p:txBody>
      </p:sp>
      <p:cxnSp>
        <p:nvCxnSpPr>
          <p:cNvPr id="16" name="Straight Arrow Connector 15">
            <a:extLst>
              <a:ext uri="{FF2B5EF4-FFF2-40B4-BE49-F238E27FC236}">
                <a16:creationId xmlns:a16="http://schemas.microsoft.com/office/drawing/2014/main" id="{9BE5168E-206D-E441-9DDE-662360D0A465}"/>
              </a:ext>
            </a:extLst>
          </p:cNvPr>
          <p:cNvCxnSpPr>
            <a:cxnSpLocks/>
            <a:stCxn id="11" idx="3"/>
            <a:endCxn id="17" idx="1"/>
          </p:cNvCxnSpPr>
          <p:nvPr/>
        </p:nvCxnSpPr>
        <p:spPr>
          <a:xfrm flipV="1">
            <a:off x="8290560" y="2505857"/>
            <a:ext cx="1054936" cy="99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332B588C-8122-8B4A-A96E-9AA714FE602D}"/>
              </a:ext>
            </a:extLst>
          </p:cNvPr>
          <p:cNvSpPr/>
          <p:nvPr/>
        </p:nvSpPr>
        <p:spPr>
          <a:xfrm>
            <a:off x="9345496" y="2039013"/>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Page</a:t>
            </a:r>
          </a:p>
        </p:txBody>
      </p:sp>
      <p:sp>
        <p:nvSpPr>
          <p:cNvPr id="18" name="Rounded Rectangle 17">
            <a:extLst>
              <a:ext uri="{FF2B5EF4-FFF2-40B4-BE49-F238E27FC236}">
                <a16:creationId xmlns:a16="http://schemas.microsoft.com/office/drawing/2014/main" id="{4D8930BA-2F40-C042-8A04-558DCC9B1233}"/>
              </a:ext>
            </a:extLst>
          </p:cNvPr>
          <p:cNvSpPr/>
          <p:nvPr/>
        </p:nvSpPr>
        <p:spPr>
          <a:xfrm>
            <a:off x="9341252" y="3928069"/>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t>
            </a:r>
          </a:p>
        </p:txBody>
      </p:sp>
      <p:sp>
        <p:nvSpPr>
          <p:cNvPr id="19" name="Rounded Rectangle 18">
            <a:extLst>
              <a:ext uri="{FF2B5EF4-FFF2-40B4-BE49-F238E27FC236}">
                <a16:creationId xmlns:a16="http://schemas.microsoft.com/office/drawing/2014/main" id="{5931F94C-9C4E-484E-A47D-46CFA750DE79}"/>
              </a:ext>
            </a:extLst>
          </p:cNvPr>
          <p:cNvSpPr/>
          <p:nvPr/>
        </p:nvSpPr>
        <p:spPr>
          <a:xfrm>
            <a:off x="9341252" y="1094485"/>
            <a:ext cx="1356360" cy="933688"/>
          </a:xfrm>
          <a:prstGeom prst="roundRect">
            <a:avLst>
              <a:gd name="adj" fmla="val 45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t>
            </a:r>
          </a:p>
        </p:txBody>
      </p:sp>
      <p:sp>
        <p:nvSpPr>
          <p:cNvPr id="20" name="TextBox 19">
            <a:extLst>
              <a:ext uri="{FF2B5EF4-FFF2-40B4-BE49-F238E27FC236}">
                <a16:creationId xmlns:a16="http://schemas.microsoft.com/office/drawing/2014/main" id="{4BACB46B-E63B-5045-BD2C-FE2A72816B87}"/>
              </a:ext>
            </a:extLst>
          </p:cNvPr>
          <p:cNvSpPr txBox="1"/>
          <p:nvPr/>
        </p:nvSpPr>
        <p:spPr>
          <a:xfrm>
            <a:off x="9134798" y="623119"/>
            <a:ext cx="1769267" cy="369332"/>
          </a:xfrm>
          <a:prstGeom prst="rect">
            <a:avLst/>
          </a:prstGeom>
          <a:noFill/>
        </p:spPr>
        <p:txBody>
          <a:bodyPr wrap="none" rtlCol="0">
            <a:spAutoFit/>
          </a:bodyPr>
          <a:lstStyle/>
          <a:p>
            <a:r>
              <a:rPr lang="en-US"/>
              <a:t>Physical memory</a:t>
            </a:r>
          </a:p>
        </p:txBody>
      </p:sp>
      <p:sp>
        <p:nvSpPr>
          <p:cNvPr id="21" name="TextBox 20">
            <a:extLst>
              <a:ext uri="{FF2B5EF4-FFF2-40B4-BE49-F238E27FC236}">
                <a16:creationId xmlns:a16="http://schemas.microsoft.com/office/drawing/2014/main" id="{8FDD89A5-BFC1-2F47-8463-1FF16E8063A0}"/>
              </a:ext>
            </a:extLst>
          </p:cNvPr>
          <p:cNvSpPr txBox="1"/>
          <p:nvPr/>
        </p:nvSpPr>
        <p:spPr>
          <a:xfrm>
            <a:off x="7284720" y="1021080"/>
            <a:ext cx="184731" cy="369332"/>
          </a:xfrm>
          <a:prstGeom prst="rect">
            <a:avLst/>
          </a:prstGeom>
          <a:noFill/>
        </p:spPr>
        <p:txBody>
          <a:bodyPr wrap="none" rtlCol="0">
            <a:spAutoFit/>
          </a:bodyPr>
          <a:lstStyle/>
          <a:p>
            <a:endParaRPr lang="en-US"/>
          </a:p>
        </p:txBody>
      </p:sp>
      <p:sp>
        <p:nvSpPr>
          <p:cNvPr id="22" name="TextBox 21">
            <a:extLst>
              <a:ext uri="{FF2B5EF4-FFF2-40B4-BE49-F238E27FC236}">
                <a16:creationId xmlns:a16="http://schemas.microsoft.com/office/drawing/2014/main" id="{B73F0B7A-D858-B64F-B235-2BDE028DEC78}"/>
              </a:ext>
            </a:extLst>
          </p:cNvPr>
          <p:cNvSpPr txBox="1"/>
          <p:nvPr/>
        </p:nvSpPr>
        <p:spPr>
          <a:xfrm>
            <a:off x="6685488" y="596258"/>
            <a:ext cx="1738617" cy="369332"/>
          </a:xfrm>
          <a:prstGeom prst="rect">
            <a:avLst/>
          </a:prstGeom>
          <a:noFill/>
        </p:spPr>
        <p:txBody>
          <a:bodyPr wrap="none" rtlCol="0">
            <a:spAutoFit/>
          </a:bodyPr>
          <a:lstStyle/>
          <a:p>
            <a:r>
              <a:rPr lang="en-US"/>
              <a:t>Process memory</a:t>
            </a:r>
          </a:p>
        </p:txBody>
      </p:sp>
    </p:spTree>
    <p:extLst>
      <p:ext uri="{BB962C8B-B14F-4D97-AF65-F5344CB8AC3E}">
        <p14:creationId xmlns:p14="http://schemas.microsoft.com/office/powerpoint/2010/main" val="3425897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3">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8661C5"/>
      </a:accent5>
      <a:accent6>
        <a:srgbClr val="737373"/>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2_Apr_2018.potx" id="{26C96195-5F97-4020-9126-CF0686EA703A}" vid="{6C9527AC-54B1-4985-B6C5-6491A04A83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TEMPLATE">
  <a:themeElements>
    <a:clrScheme name="Custom 3">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8661C5"/>
      </a:accent5>
      <a:accent6>
        <a:srgbClr val="737373"/>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2_Apr_2018.potx" id="{26C96195-5F97-4020-9126-CF0686EA703A}" vid="{6C9527AC-54B1-4985-B6C5-6491A04A83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CE28B9E8B9DD489DA434131826ED68" ma:contentTypeVersion="4" ma:contentTypeDescription="Create a new document." ma:contentTypeScope="" ma:versionID="f9279149ac14c721d29627dcf65edef4">
  <xsd:schema xmlns:xsd="http://www.w3.org/2001/XMLSchema" xmlns:xs="http://www.w3.org/2001/XMLSchema" xmlns:p="http://schemas.microsoft.com/office/2006/metadata/properties" xmlns:ns2="6dc34b29-cee3-4524-9ff3-cb9e91ed1533" xmlns:ns3="39ce54df-110e-4ccf-9930-470f9d76fa76" targetNamespace="http://schemas.microsoft.com/office/2006/metadata/properties" ma:root="true" ma:fieldsID="95b864f61b29b7db3320e1e0141ec5e4" ns2:_="" ns3:_="">
    <xsd:import namespace="6dc34b29-cee3-4524-9ff3-cb9e91ed1533"/>
    <xsd:import namespace="39ce54df-110e-4ccf-9930-470f9d76fa7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34b29-cee3-4524-9ff3-cb9e91ed15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ce54df-110e-4ccf-9930-470f9d76fa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305C37-D7A1-4408-8E61-8E00C925C9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34b29-cee3-4524-9ff3-cb9e91ed1533"/>
    <ds:schemaRef ds:uri="39ce54df-110e-4ccf-9930-470f9d76fa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34EFEE-F740-406D-9523-058510E8279A}">
  <ds:schemaRefs>
    <ds:schemaRef ds:uri="http://schemas.microsoft.com/office/2006/metadata/propertie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39ce54df-110e-4ccf-9930-470f9d76fa76"/>
    <ds:schemaRef ds:uri="6dc34b29-cee3-4524-9ff3-cb9e91ed1533"/>
  </ds:schemaRefs>
</ds:datastoreItem>
</file>

<file path=customXml/itemProps3.xml><?xml version="1.0" encoding="utf-8"?>
<ds:datastoreItem xmlns:ds="http://schemas.openxmlformats.org/officeDocument/2006/customXml" ds:itemID="{0F630AB0-B7F9-43A8-A19C-A5BFAD3C06F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4622</Words>
  <Application>Microsoft Office PowerPoint</Application>
  <PresentationFormat>Widescreen</PresentationFormat>
  <Paragraphs>363</Paragraphs>
  <Slides>40</Slides>
  <Notes>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40</vt:i4>
      </vt:variant>
    </vt:vector>
  </HeadingPairs>
  <TitlesOfParts>
    <vt:vector size="52" baseType="lpstr">
      <vt:lpstr>Arial</vt:lpstr>
      <vt:lpstr>Calibri</vt:lpstr>
      <vt:lpstr>Calibri Light</vt:lpstr>
      <vt:lpstr>Segoe UI</vt:lpstr>
      <vt:lpstr>Segoe UI Light</vt:lpstr>
      <vt:lpstr>Segoe UI Semibold</vt:lpstr>
      <vt:lpstr>Segoe UI Semilight</vt:lpstr>
      <vt:lpstr>Wingdings</vt:lpstr>
      <vt:lpstr>Office Theme</vt:lpstr>
      <vt:lpstr>WHITE TEMPLATE</vt:lpstr>
      <vt:lpstr>Office Theme</vt:lpstr>
      <vt:lpstr>WHITE TEMPLATE</vt:lpstr>
      <vt:lpstr>Introduction To Linux Kernel Development  Session 5 </vt:lpstr>
      <vt:lpstr>Instructor</vt:lpstr>
      <vt:lpstr>Session Logistics</vt:lpstr>
      <vt:lpstr>Last week</vt:lpstr>
      <vt:lpstr>PowerPoint Presentation</vt:lpstr>
      <vt:lpstr>Linux Memory 101</vt:lpstr>
      <vt:lpstr>PowerPoint Presentation</vt:lpstr>
      <vt:lpstr>Process Memory</vt:lpstr>
      <vt:lpstr>Process Memory</vt:lpstr>
      <vt:lpstr>Alloc != Alloc among other things</vt:lpstr>
      <vt:lpstr>Notes on Kernel Memory</vt:lpstr>
      <vt:lpstr>Before we move any further, a note on memory mgmt</vt:lpstr>
      <vt:lpstr>Kernel Memory Structure: Stack</vt:lpstr>
      <vt:lpstr>Kernel Memory Structure: Heap</vt:lpstr>
      <vt:lpstr>Page Align and Address Align</vt:lpstr>
      <vt:lpstr>Kernel Memory Allocation Interfaces</vt:lpstr>
      <vt:lpstr>Note on gfp_t flag</vt:lpstr>
      <vt:lpstr>Page Allocation</vt:lpstr>
      <vt:lpstr>Chunk Allocation</vt:lpstr>
      <vt:lpstr>Virtual Allocation</vt:lpstr>
      <vt:lpstr>Mapping Pages</vt:lpstr>
      <vt:lpstr>Other interfaces</vt:lpstr>
      <vt:lpstr>Advanced Memory Allocation Techniques</vt:lpstr>
      <vt:lpstr>On the frequency alloc/free</vt:lpstr>
      <vt:lpstr>Kernel Slab Allocator</vt:lpstr>
      <vt:lpstr>Using The Slab Allocator</vt:lpstr>
      <vt:lpstr>On the locality of memory</vt:lpstr>
      <vt:lpstr>What does this mean?</vt:lpstr>
      <vt:lpstr>Node Specific Allocation</vt:lpstr>
      <vt:lpstr>Per CPU Allocation</vt:lpstr>
      <vt:lpstr>Appendix</vt:lpstr>
      <vt:lpstr>Memory Management Techniques</vt:lpstr>
      <vt:lpstr>The all-at-once</vt:lpstr>
      <vt:lpstr>The one-at-a-time</vt:lpstr>
      <vt:lpstr>The owner-creator/destroyer-pair</vt:lpstr>
      <vt:lpstr>The renter</vt:lpstr>
      <vt:lpstr>Kernel Memory Leak Detector</vt:lpstr>
      <vt:lpstr>Measuring Memory Allocated by A Module</vt:lpstr>
      <vt:lpstr>Red Zoning, and Poisoning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Facilities - Memory Management</dc:title>
  <dc:creator>Khaled Henidak (KAL)</dc:creator>
  <cp:lastModifiedBy>Devidas Gupta</cp:lastModifiedBy>
  <cp:revision>13</cp:revision>
  <dcterms:created xsi:type="dcterms:W3CDTF">2022-03-16T19:04:39Z</dcterms:created>
  <dcterms:modified xsi:type="dcterms:W3CDTF">2022-05-15T15:48:26Z</dcterms:modified>
  <cp:category>Azure Advanced: Linux Kernel Development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0x01010006CE28B9E8B9DD489DA434131826ED68</vt:lpwstr>
  </property>
</Properties>
</file>