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7"/>
  </p:notesMasterIdLst>
  <p:sldIdLst>
    <p:sldId id="256" r:id="rId6"/>
    <p:sldId id="2147469887" r:id="rId7"/>
    <p:sldId id="2147469937" r:id="rId8"/>
    <p:sldId id="2147469938" r:id="rId9"/>
    <p:sldId id="2147469885" r:id="rId10"/>
    <p:sldId id="2147469916" r:id="rId11"/>
    <p:sldId id="2147469918" r:id="rId12"/>
    <p:sldId id="259" r:id="rId13"/>
    <p:sldId id="260" r:id="rId14"/>
    <p:sldId id="2147469900" r:id="rId15"/>
    <p:sldId id="2147469930" r:id="rId16"/>
    <p:sldId id="2147469908" r:id="rId17"/>
    <p:sldId id="278" r:id="rId18"/>
    <p:sldId id="2147469899" r:id="rId19"/>
    <p:sldId id="2147469929" r:id="rId20"/>
    <p:sldId id="2147469901" r:id="rId21"/>
    <p:sldId id="2147469919" r:id="rId22"/>
    <p:sldId id="2147469939" r:id="rId23"/>
    <p:sldId id="2147469902" r:id="rId24"/>
    <p:sldId id="2147469920" r:id="rId25"/>
    <p:sldId id="2147469940" r:id="rId26"/>
    <p:sldId id="2147469926" r:id="rId27"/>
    <p:sldId id="262" r:id="rId28"/>
    <p:sldId id="2147469905" r:id="rId29"/>
    <p:sldId id="263" r:id="rId30"/>
    <p:sldId id="2147469931" r:id="rId31"/>
    <p:sldId id="265" r:id="rId32"/>
    <p:sldId id="266" r:id="rId33"/>
    <p:sldId id="2147469911" r:id="rId34"/>
    <p:sldId id="2147469912" r:id="rId35"/>
    <p:sldId id="2147469913" r:id="rId36"/>
    <p:sldId id="2147469914" r:id="rId37"/>
    <p:sldId id="267" r:id="rId38"/>
    <p:sldId id="2147469915" r:id="rId39"/>
    <p:sldId id="2147469921" r:id="rId40"/>
    <p:sldId id="2147469936" r:id="rId41"/>
    <p:sldId id="2147469907" r:id="rId42"/>
    <p:sldId id="2147469924" r:id="rId43"/>
    <p:sldId id="269" r:id="rId44"/>
    <p:sldId id="2147469922" r:id="rId45"/>
    <p:sldId id="2147469941" r:id="rId46"/>
    <p:sldId id="270" r:id="rId47"/>
    <p:sldId id="2147469923" r:id="rId48"/>
    <p:sldId id="268" r:id="rId49"/>
    <p:sldId id="2147469932" r:id="rId50"/>
    <p:sldId id="2147469933" r:id="rId51"/>
    <p:sldId id="2147469934" r:id="rId52"/>
    <p:sldId id="2147469935" r:id="rId53"/>
    <p:sldId id="271" r:id="rId54"/>
    <p:sldId id="2147469925" r:id="rId55"/>
    <p:sldId id="21474698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7A8738-AE42-6683-4E97-B2163BD10F06}" name="Andrew Randall" initials="AR" userId="S::andyrandall@microsoft.com::ed46f2de-8226-43e5-9739-23c8227217da" providerId="AD"/>
  <p188:author id="{AF2AFB4F-3EBC-DABA-CAD3-2680C208301F}" name="Ross Gardler (HE/THEY)" initials="" userId="S::rogardle@microsoft.com::a38fc8f6-fb60-4169-bde6-dd2bbf01304f" providerId="AD"/>
  <p188:author id="{B0504592-375A-0BBE-9CF2-AB2CE713FF76}" name="Ravi Rao (NET)" initials="R(" userId="S::ravirao@ntdev.microsoft.com::1b82792e-98c7-4a23-a416-33a69d7abd2d" providerId="AD"/>
  <p188:author id="{B609ABA0-0F72-D5BB-C612-36CEB3028044}" name="Chris Gray" initials="CG" userId="S::chgray@microsoft.com::78fe173c-5e07-4652-ab80-4931cf5004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30655-17E1-42A6-AB0E-BFD7E74D7B85}" v="1730" dt="2022-05-19T20:38:25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24" d="100"/>
          <a:sy n="124" d="100"/>
        </p:scale>
        <p:origin x="114" y="432"/>
      </p:cViewPr>
      <p:guideLst/>
    </p:cSldViewPr>
  </p:slideViewPr>
  <p:outlineViewPr>
    <p:cViewPr>
      <p:scale>
        <a:sx n="33" d="100"/>
        <a:sy n="33" d="100"/>
      </p:scale>
      <p:origin x="0" y="-104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microsoft.com/office/2018/10/relationships/authors" Target="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Srinivasan" userId="S::kys@microsoft.com::2e942d4f-4fbe-4d45-b491-9f653b9444fe" providerId="AD" clId="Web-{080402DB-6DD7-6299-3C06-AB4012D54ED0}"/>
    <pc:docChg chg="modSld">
      <pc:chgData name="KY Srinivasan" userId="S::kys@microsoft.com::2e942d4f-4fbe-4d45-b491-9f653b9444fe" providerId="AD" clId="Web-{080402DB-6DD7-6299-3C06-AB4012D54ED0}" dt="2022-04-09T17:43:10.821" v="5" actId="20577"/>
      <pc:docMkLst>
        <pc:docMk/>
      </pc:docMkLst>
      <pc:sldChg chg="modSp">
        <pc:chgData name="KY Srinivasan" userId="S::kys@microsoft.com::2e942d4f-4fbe-4d45-b491-9f653b9444fe" providerId="AD" clId="Web-{080402DB-6DD7-6299-3C06-AB4012D54ED0}" dt="2022-04-09T17:43:10.821" v="5" actId="20577"/>
        <pc:sldMkLst>
          <pc:docMk/>
          <pc:sldMk cId="452547785" sldId="2147469885"/>
        </pc:sldMkLst>
        <pc:spChg chg="mod">
          <ac:chgData name="KY Srinivasan" userId="S::kys@microsoft.com::2e942d4f-4fbe-4d45-b491-9f653b9444fe" providerId="AD" clId="Web-{080402DB-6DD7-6299-3C06-AB4012D54ED0}" dt="2022-04-09T17:43:10.821" v="5" actId="20577"/>
          <ac:spMkLst>
            <pc:docMk/>
            <pc:sldMk cId="452547785" sldId="2147469885"/>
            <ac:spMk id="4" creationId="{DE9EE0D3-130E-41FF-A70A-EF5B6CDF793A}"/>
          </ac:spMkLst>
        </pc:spChg>
      </pc:sldChg>
    </pc:docChg>
  </pc:docChgLst>
  <pc:docChgLst>
    <pc:chgData name="Mickaël Salaün" userId="S::misalaun@microsoft.com::3bfd47d3-bed5-4d86-88a5-1e70cef683dd" providerId="AD" clId="Web-{5A08BBBC-377A-163E-88D3-5F059EF89469}"/>
    <pc:docChg chg="modSld">
      <pc:chgData name="Mickaël Salaün" userId="S::misalaun@microsoft.com::3bfd47d3-bed5-4d86-88a5-1e70cef683dd" providerId="AD" clId="Web-{5A08BBBC-377A-163E-88D3-5F059EF89469}" dt="2022-04-11T15:15:37.444" v="0" actId="20577"/>
      <pc:docMkLst>
        <pc:docMk/>
      </pc:docMkLst>
      <pc:sldChg chg="modSp">
        <pc:chgData name="Mickaël Salaün" userId="S::misalaun@microsoft.com::3bfd47d3-bed5-4d86-88a5-1e70cef683dd" providerId="AD" clId="Web-{5A08BBBC-377A-163E-88D3-5F059EF89469}" dt="2022-04-11T15:15:37.444" v="0" actId="20577"/>
        <pc:sldMkLst>
          <pc:docMk/>
          <pc:sldMk cId="452547785" sldId="2147469885"/>
        </pc:sldMkLst>
        <pc:spChg chg="mod">
          <ac:chgData name="Mickaël Salaün" userId="S::misalaun@microsoft.com::3bfd47d3-bed5-4d86-88a5-1e70cef683dd" providerId="AD" clId="Web-{5A08BBBC-377A-163E-88D3-5F059EF89469}" dt="2022-04-11T15:15:37.444" v="0" actId="20577"/>
          <ac:spMkLst>
            <pc:docMk/>
            <pc:sldMk cId="452547785" sldId="2147469885"/>
            <ac:spMk id="4" creationId="{DE9EE0D3-130E-41FF-A70A-EF5B6CDF793A}"/>
          </ac:spMkLst>
        </pc:spChg>
      </pc:sldChg>
    </pc:docChg>
  </pc:docChgLst>
  <pc:docChgLst>
    <pc:chgData name="KY Srinivasan" userId="S::kys@microsoft.com::2e942d4f-4fbe-4d45-b491-9f653b9444fe" providerId="AD" clId="Web-{D149B22B-3FCB-98AC-E413-D693C03640ED}"/>
    <pc:docChg chg="addSld modSld sldOrd">
      <pc:chgData name="KY Srinivasan" userId="S::kys@microsoft.com::2e942d4f-4fbe-4d45-b491-9f653b9444fe" providerId="AD" clId="Web-{D149B22B-3FCB-98AC-E413-D693C03640ED}" dt="2022-04-09T18:13:01.060" v="24" actId="20577"/>
      <pc:docMkLst>
        <pc:docMk/>
      </pc:docMkLst>
      <pc:sldChg chg="addSp modSp">
        <pc:chgData name="KY Srinivasan" userId="S::kys@microsoft.com::2e942d4f-4fbe-4d45-b491-9f653b9444fe" providerId="AD" clId="Web-{D149B22B-3FCB-98AC-E413-D693C03640ED}" dt="2022-04-09T18:13:01.060" v="24" actId="20577"/>
        <pc:sldMkLst>
          <pc:docMk/>
          <pc:sldMk cId="452547785" sldId="2147469885"/>
        </pc:sldMkLst>
        <pc:spChg chg="mod">
          <ac:chgData name="KY Srinivasan" userId="S::kys@microsoft.com::2e942d4f-4fbe-4d45-b491-9f653b9444fe" providerId="AD" clId="Web-{D149B22B-3FCB-98AC-E413-D693C03640ED}" dt="2022-04-09T18:13:01.060" v="24" actId="20577"/>
          <ac:spMkLst>
            <pc:docMk/>
            <pc:sldMk cId="452547785" sldId="2147469885"/>
            <ac:spMk id="2" creationId="{B802B3F6-36CA-4D1D-B668-332D851ECD3F}"/>
          </ac:spMkLst>
        </pc:spChg>
        <pc:spChg chg="add mod">
          <ac:chgData name="KY Srinivasan" userId="S::kys@microsoft.com::2e942d4f-4fbe-4d45-b491-9f653b9444fe" providerId="AD" clId="Web-{D149B22B-3FCB-98AC-E413-D693C03640ED}" dt="2022-04-09T18:11:28.179" v="16" actId="20577"/>
          <ac:spMkLst>
            <pc:docMk/>
            <pc:sldMk cId="452547785" sldId="2147469885"/>
            <ac:spMk id="5" creationId="{44A01B5B-1188-0563-16CE-34BAACC563F2}"/>
          </ac:spMkLst>
        </pc:spChg>
      </pc:sldChg>
      <pc:sldChg chg="modSp add ord">
        <pc:chgData name="KY Srinivasan" userId="S::kys@microsoft.com::2e942d4f-4fbe-4d45-b491-9f653b9444fe" providerId="AD" clId="Web-{D149B22B-3FCB-98AC-E413-D693C03640ED}" dt="2022-04-09T18:12:53.606" v="23" actId="20577"/>
        <pc:sldMkLst>
          <pc:docMk/>
          <pc:sldMk cId="463511518" sldId="2147469886"/>
        </pc:sldMkLst>
        <pc:spChg chg="mod">
          <ac:chgData name="KY Srinivasan" userId="S::kys@microsoft.com::2e942d4f-4fbe-4d45-b491-9f653b9444fe" providerId="AD" clId="Web-{D149B22B-3FCB-98AC-E413-D693C03640ED}" dt="2022-04-09T18:12:53.606" v="23" actId="20577"/>
          <ac:spMkLst>
            <pc:docMk/>
            <pc:sldMk cId="463511518" sldId="2147469886"/>
            <ac:spMk id="3" creationId="{6FD3EA32-2309-B5A2-B194-3FD055A5EA20}"/>
          </ac:spMkLst>
        </pc:spChg>
      </pc:sldChg>
    </pc:docChg>
  </pc:docChgLst>
  <pc:docChgLst>
    <pc:chgData name="Devidas Gupta" userId="4485e63b-9d63-4344-8077-f6690b4b2e18" providerId="ADAL" clId="{801EF96F-9B81-47E7-A188-645F65F072B1}"/>
    <pc:docChg chg="undo custSel addSld delSld modSld">
      <pc:chgData name="Devidas Gupta" userId="4485e63b-9d63-4344-8077-f6690b4b2e18" providerId="ADAL" clId="{801EF96F-9B81-47E7-A188-645F65F072B1}" dt="2022-03-30T00:09:41.712" v="120" actId="478"/>
      <pc:docMkLst>
        <pc:docMk/>
      </pc:docMkLst>
      <pc:sldChg chg="addSp delSp modSp mod">
        <pc:chgData name="Devidas Gupta" userId="4485e63b-9d63-4344-8077-f6690b4b2e18" providerId="ADAL" clId="{801EF96F-9B81-47E7-A188-645F65F072B1}" dt="2022-03-30T00:09:41.712" v="120" actId="478"/>
        <pc:sldMkLst>
          <pc:docMk/>
          <pc:sldMk cId="397799971" sldId="256"/>
        </pc:sldMkLst>
        <pc:spChg chg="mod">
          <ac:chgData name="Devidas Gupta" userId="4485e63b-9d63-4344-8077-f6690b4b2e18" providerId="ADAL" clId="{801EF96F-9B81-47E7-A188-645F65F072B1}" dt="2022-03-29T04:32:55.177" v="1" actId="20577"/>
          <ac:spMkLst>
            <pc:docMk/>
            <pc:sldMk cId="397799971" sldId="256"/>
            <ac:spMk id="2" creationId="{FD186F10-C03F-4745-8C4B-D20C4DAB4CBB}"/>
          </ac:spMkLst>
        </pc:spChg>
        <pc:spChg chg="add del">
          <ac:chgData name="Devidas Gupta" userId="4485e63b-9d63-4344-8077-f6690b4b2e18" providerId="ADAL" clId="{801EF96F-9B81-47E7-A188-645F65F072B1}" dt="2022-03-30T00:09:41.712" v="120" actId="478"/>
          <ac:spMkLst>
            <pc:docMk/>
            <pc:sldMk cId="397799971" sldId="256"/>
            <ac:spMk id="3" creationId="{5222749D-561B-466D-A309-2A8E6F248612}"/>
          </ac:spMkLst>
        </pc:spChg>
        <pc:spChg chg="mod">
          <ac:chgData name="Devidas Gupta" userId="4485e63b-9d63-4344-8077-f6690b4b2e18" providerId="ADAL" clId="{801EF96F-9B81-47E7-A188-645F65F072B1}" dt="2022-03-29T04:33:45.307" v="115" actId="20577"/>
          <ac:spMkLst>
            <pc:docMk/>
            <pc:sldMk cId="397799971" sldId="256"/>
            <ac:spMk id="22" creationId="{EB7E302F-3443-45C7-A704-4FC98A3D9AD0}"/>
          </ac:spMkLst>
        </pc:spChg>
      </pc:sldChg>
      <pc:sldChg chg="del">
        <pc:chgData name="Devidas Gupta" userId="4485e63b-9d63-4344-8077-f6690b4b2e18" providerId="ADAL" clId="{801EF96F-9B81-47E7-A188-645F65F072B1}" dt="2022-03-29T04:34:11.838" v="118" actId="47"/>
        <pc:sldMkLst>
          <pc:docMk/>
          <pc:sldMk cId="3541827879" sldId="2147469884"/>
        </pc:sldMkLst>
      </pc:sldChg>
      <pc:sldChg chg="add">
        <pc:chgData name="Devidas Gupta" userId="4485e63b-9d63-4344-8077-f6690b4b2e18" providerId="ADAL" clId="{801EF96F-9B81-47E7-A188-645F65F072B1}" dt="2022-03-29T04:34:04.626" v="117"/>
        <pc:sldMkLst>
          <pc:docMk/>
          <pc:sldMk cId="452547785" sldId="2147469885"/>
        </pc:sldMkLst>
      </pc:sldChg>
    </pc:docChg>
  </pc:docChgLst>
  <pc:docChgLst>
    <pc:chgData name="Stephen Hemminger" userId="71adc558-3829-4343-a65d-7097e9154eca" providerId="ADAL" clId="{CDA30655-17E1-42A6-AB0E-BFD7E74D7B85}"/>
    <pc:docChg chg="undo custSel addSld delSld modSld sldOrd">
      <pc:chgData name="Stephen Hemminger" userId="71adc558-3829-4343-a65d-7097e9154eca" providerId="ADAL" clId="{CDA30655-17E1-42A6-AB0E-BFD7E74D7B85}" dt="2022-05-19T20:57:57.003" v="10467" actId="20577"/>
      <pc:docMkLst>
        <pc:docMk/>
      </pc:docMkLst>
      <pc:sldChg chg="modSp mod">
        <pc:chgData name="Stephen Hemminger" userId="71adc558-3829-4343-a65d-7097e9154eca" providerId="ADAL" clId="{CDA30655-17E1-42A6-AB0E-BFD7E74D7B85}" dt="2022-04-11T18:01:13.403" v="33" actId="20577"/>
        <pc:sldMkLst>
          <pc:docMk/>
          <pc:sldMk cId="397799971" sldId="256"/>
        </pc:sldMkLst>
        <pc:spChg chg="mod">
          <ac:chgData name="Stephen Hemminger" userId="71adc558-3829-4343-a65d-7097e9154eca" providerId="ADAL" clId="{CDA30655-17E1-42A6-AB0E-BFD7E74D7B85}" dt="2022-04-11T18:01:13.403" v="33" actId="20577"/>
          <ac:spMkLst>
            <pc:docMk/>
            <pc:sldMk cId="397799971" sldId="256"/>
            <ac:spMk id="22" creationId="{EB7E302F-3443-45C7-A704-4FC98A3D9AD0}"/>
          </ac:spMkLst>
        </pc:spChg>
      </pc:sldChg>
      <pc:sldChg chg="addSp delSp modSp add del mod">
        <pc:chgData name="Stephen Hemminger" userId="71adc558-3829-4343-a65d-7097e9154eca" providerId="ADAL" clId="{CDA30655-17E1-42A6-AB0E-BFD7E74D7B85}" dt="2022-05-06T16:45:50.876" v="10042" actId="47"/>
        <pc:sldMkLst>
          <pc:docMk/>
          <pc:sldMk cId="0" sldId="257"/>
        </pc:sldMkLst>
        <pc:spChg chg="mod">
          <ac:chgData name="Stephen Hemminger" userId="71adc558-3829-4343-a65d-7097e9154eca" providerId="ADAL" clId="{CDA30655-17E1-42A6-AB0E-BFD7E74D7B85}" dt="2022-04-15T19:01:01.262" v="7773" actId="20577"/>
          <ac:spMkLst>
            <pc:docMk/>
            <pc:sldMk cId="0" sldId="257"/>
            <ac:spMk id="3" creationId="{DCAFA299-CE84-48D3-0497-FD3195384DED}"/>
          </ac:spMkLst>
        </pc:spChg>
        <pc:spChg chg="add del mod">
          <ac:chgData name="Stephen Hemminger" userId="71adc558-3829-4343-a65d-7097e9154eca" providerId="ADAL" clId="{CDA30655-17E1-42A6-AB0E-BFD7E74D7B85}" dt="2022-04-11T18:30:42.584" v="1213"/>
          <ac:spMkLst>
            <pc:docMk/>
            <pc:sldMk cId="0" sldId="257"/>
            <ac:spMk id="4" creationId="{E07E9D1A-2AC6-5FD1-A65E-B6A90EE14E5C}"/>
          </ac:spMkLst>
        </pc:spChg>
      </pc:sldChg>
      <pc:sldChg chg="modSp add del mod">
        <pc:chgData name="Stephen Hemminger" userId="71adc558-3829-4343-a65d-7097e9154eca" providerId="ADAL" clId="{CDA30655-17E1-42A6-AB0E-BFD7E74D7B85}" dt="2022-04-14T21:01:04.630" v="4427" actId="2696"/>
        <pc:sldMkLst>
          <pc:docMk/>
          <pc:sldMk cId="0" sldId="258"/>
        </pc:sldMkLst>
        <pc:spChg chg="mod">
          <ac:chgData name="Stephen Hemminger" userId="71adc558-3829-4343-a65d-7097e9154eca" providerId="ADAL" clId="{CDA30655-17E1-42A6-AB0E-BFD7E74D7B85}" dt="2022-04-11T18:10:23.115" v="95" actId="20577"/>
          <ac:spMkLst>
            <pc:docMk/>
            <pc:sldMk cId="0" sldId="258"/>
            <ac:spMk id="3" creationId="{61596BA3-0D0D-5E76-C488-FA3306D0D0F8}"/>
          </ac:spMkLst>
        </pc:spChg>
      </pc:sldChg>
      <pc:sldChg chg="modSp add mod ord">
        <pc:chgData name="Stephen Hemminger" userId="71adc558-3829-4343-a65d-7097e9154eca" providerId="ADAL" clId="{CDA30655-17E1-42A6-AB0E-BFD7E74D7B85}" dt="2022-05-19T20:08:21.470" v="10124" actId="6549"/>
        <pc:sldMkLst>
          <pc:docMk/>
          <pc:sldMk cId="0" sldId="259"/>
        </pc:sldMkLst>
        <pc:spChg chg="mod">
          <ac:chgData name="Stephen Hemminger" userId="71adc558-3829-4343-a65d-7097e9154eca" providerId="ADAL" clId="{CDA30655-17E1-42A6-AB0E-BFD7E74D7B85}" dt="2022-05-19T20:08:21.470" v="10124" actId="6549"/>
          <ac:spMkLst>
            <pc:docMk/>
            <pc:sldMk cId="0" sldId="259"/>
            <ac:spMk id="3" creationId="{18B8D6DE-B21F-46EA-EC1C-F7A0E51A9133}"/>
          </ac:spMkLst>
        </pc:spChg>
      </pc:sldChg>
      <pc:sldChg chg="add">
        <pc:chgData name="Stephen Hemminger" userId="71adc558-3829-4343-a65d-7097e9154eca" providerId="ADAL" clId="{CDA30655-17E1-42A6-AB0E-BFD7E74D7B85}" dt="2022-04-11T18:03:22.692" v="44"/>
        <pc:sldMkLst>
          <pc:docMk/>
          <pc:sldMk cId="0" sldId="260"/>
        </pc:sldMkLst>
      </pc:sldChg>
      <pc:sldChg chg="addSp modSp add mod">
        <pc:chgData name="Stephen Hemminger" userId="71adc558-3829-4343-a65d-7097e9154eca" providerId="ADAL" clId="{CDA30655-17E1-42A6-AB0E-BFD7E74D7B85}" dt="2022-04-15T19:06:45.797" v="7955" actId="313"/>
        <pc:sldMkLst>
          <pc:docMk/>
          <pc:sldMk cId="0" sldId="262"/>
        </pc:sldMkLst>
        <pc:spChg chg="mod">
          <ac:chgData name="Stephen Hemminger" userId="71adc558-3829-4343-a65d-7097e9154eca" providerId="ADAL" clId="{CDA30655-17E1-42A6-AB0E-BFD7E74D7B85}" dt="2022-04-15T19:06:33.848" v="7953" actId="2711"/>
          <ac:spMkLst>
            <pc:docMk/>
            <pc:sldMk cId="0" sldId="262"/>
            <ac:spMk id="3" creationId="{AB09ACFA-C0B1-AEF9-A386-5E17FBBB5ED6}"/>
          </ac:spMkLst>
        </pc:spChg>
        <pc:spChg chg="add mod">
          <ac:chgData name="Stephen Hemminger" userId="71adc558-3829-4343-a65d-7097e9154eca" providerId="ADAL" clId="{CDA30655-17E1-42A6-AB0E-BFD7E74D7B85}" dt="2022-04-15T19:06:45.797" v="7955" actId="313"/>
          <ac:spMkLst>
            <pc:docMk/>
            <pc:sldMk cId="0" sldId="262"/>
            <ac:spMk id="4" creationId="{E3116A17-A2A8-1AB2-0D3A-513D15167C08}"/>
          </ac:spMkLst>
        </pc:spChg>
      </pc:sldChg>
      <pc:sldChg chg="modSp add mod">
        <pc:chgData name="Stephen Hemminger" userId="71adc558-3829-4343-a65d-7097e9154eca" providerId="ADAL" clId="{CDA30655-17E1-42A6-AB0E-BFD7E74D7B85}" dt="2022-05-19T20:11:59.088" v="10135" actId="20577"/>
        <pc:sldMkLst>
          <pc:docMk/>
          <pc:sldMk cId="0" sldId="263"/>
        </pc:sldMkLst>
        <pc:spChg chg="mod">
          <ac:chgData name="Stephen Hemminger" userId="71adc558-3829-4343-a65d-7097e9154eca" providerId="ADAL" clId="{CDA30655-17E1-42A6-AB0E-BFD7E74D7B85}" dt="2022-05-19T20:11:59.088" v="10135" actId="20577"/>
          <ac:spMkLst>
            <pc:docMk/>
            <pc:sldMk cId="0" sldId="263"/>
            <ac:spMk id="2" creationId="{6B3FD6C3-6FD8-B07D-9FF8-F7B20EA64F0A}"/>
          </ac:spMkLst>
        </pc:spChg>
      </pc:sldChg>
      <pc:sldChg chg="modSp add del mod">
        <pc:chgData name="Stephen Hemminger" userId="71adc558-3829-4343-a65d-7097e9154eca" providerId="ADAL" clId="{CDA30655-17E1-42A6-AB0E-BFD7E74D7B85}" dt="2022-04-14T21:40:29.754" v="7015" actId="47"/>
        <pc:sldMkLst>
          <pc:docMk/>
          <pc:sldMk cId="0" sldId="264"/>
        </pc:sldMkLst>
        <pc:spChg chg="mod">
          <ac:chgData name="Stephen Hemminger" userId="71adc558-3829-4343-a65d-7097e9154eca" providerId="ADAL" clId="{CDA30655-17E1-42A6-AB0E-BFD7E74D7B85}" dt="2022-04-14T21:35:50.094" v="6901" actId="21"/>
          <ac:spMkLst>
            <pc:docMk/>
            <pc:sldMk cId="0" sldId="264"/>
            <ac:spMk id="3" creationId="{12833AB1-89E9-3A08-9E6D-204AE31C6D67}"/>
          </ac:spMkLst>
        </pc:spChg>
      </pc:sldChg>
      <pc:sldChg chg="modSp add">
        <pc:chgData name="Stephen Hemminger" userId="71adc558-3829-4343-a65d-7097e9154eca" providerId="ADAL" clId="{CDA30655-17E1-42A6-AB0E-BFD7E74D7B85}" dt="2022-04-11T18:31:50.128" v="1245"/>
        <pc:sldMkLst>
          <pc:docMk/>
          <pc:sldMk cId="0" sldId="265"/>
        </pc:sldMkLst>
        <pc:spChg chg="mod">
          <ac:chgData name="Stephen Hemminger" userId="71adc558-3829-4343-a65d-7097e9154eca" providerId="ADAL" clId="{CDA30655-17E1-42A6-AB0E-BFD7E74D7B85}" dt="2022-04-11T18:31:50.128" v="1245"/>
          <ac:spMkLst>
            <pc:docMk/>
            <pc:sldMk cId="0" sldId="265"/>
            <ac:spMk id="3" creationId="{027F871E-7E7E-96AA-A089-287E45789B37}"/>
          </ac:spMkLst>
        </pc:spChg>
      </pc:sldChg>
      <pc:sldChg chg="modSp add mod">
        <pc:chgData name="Stephen Hemminger" userId="71adc558-3829-4343-a65d-7097e9154eca" providerId="ADAL" clId="{CDA30655-17E1-42A6-AB0E-BFD7E74D7B85}" dt="2022-04-11T21:24:29.808" v="1827" actId="20577"/>
        <pc:sldMkLst>
          <pc:docMk/>
          <pc:sldMk cId="0" sldId="266"/>
        </pc:sldMkLst>
        <pc:spChg chg="mod">
          <ac:chgData name="Stephen Hemminger" userId="71adc558-3829-4343-a65d-7097e9154eca" providerId="ADAL" clId="{CDA30655-17E1-42A6-AB0E-BFD7E74D7B85}" dt="2022-04-11T21:24:29.808" v="1827" actId="20577"/>
          <ac:spMkLst>
            <pc:docMk/>
            <pc:sldMk cId="0" sldId="266"/>
            <ac:spMk id="2" creationId="{2F2C74E2-4E28-0617-9BB3-DC4165078664}"/>
          </ac:spMkLst>
        </pc:spChg>
        <pc:spChg chg="mod">
          <ac:chgData name="Stephen Hemminger" userId="71adc558-3829-4343-a65d-7097e9154eca" providerId="ADAL" clId="{CDA30655-17E1-42A6-AB0E-BFD7E74D7B85}" dt="2022-04-11T21:24:04.641" v="1821" actId="20577"/>
          <ac:spMkLst>
            <pc:docMk/>
            <pc:sldMk cId="0" sldId="266"/>
            <ac:spMk id="3" creationId="{83586E72-3919-84BE-8EA3-1ED085D05801}"/>
          </ac:spMkLst>
        </pc:spChg>
      </pc:sldChg>
      <pc:sldChg chg="modSp add mod">
        <pc:chgData name="Stephen Hemminger" userId="71adc558-3829-4343-a65d-7097e9154eca" providerId="ADAL" clId="{CDA30655-17E1-42A6-AB0E-BFD7E74D7B85}" dt="2022-04-15T19:30:23.877" v="8220" actId="20577"/>
        <pc:sldMkLst>
          <pc:docMk/>
          <pc:sldMk cId="0" sldId="267"/>
        </pc:sldMkLst>
        <pc:spChg chg="mod">
          <ac:chgData name="Stephen Hemminger" userId="71adc558-3829-4343-a65d-7097e9154eca" providerId="ADAL" clId="{CDA30655-17E1-42A6-AB0E-BFD7E74D7B85}" dt="2022-04-15T19:30:23.877" v="8220" actId="20577"/>
          <ac:spMkLst>
            <pc:docMk/>
            <pc:sldMk cId="0" sldId="267"/>
            <ac:spMk id="3" creationId="{3A72903C-6255-8C4D-DB4B-F6715B1A24EF}"/>
          </ac:spMkLst>
        </pc:spChg>
      </pc:sldChg>
      <pc:sldChg chg="addSp modSp add del mod ord">
        <pc:chgData name="Stephen Hemminger" userId="71adc558-3829-4343-a65d-7097e9154eca" providerId="ADAL" clId="{CDA30655-17E1-42A6-AB0E-BFD7E74D7B85}" dt="2022-05-19T20:38:25.752" v="10232" actId="14100"/>
        <pc:sldMkLst>
          <pc:docMk/>
          <pc:sldMk cId="0" sldId="268"/>
        </pc:sldMkLst>
        <pc:spChg chg="mod">
          <ac:chgData name="Stephen Hemminger" userId="71adc558-3829-4343-a65d-7097e9154eca" providerId="ADAL" clId="{CDA30655-17E1-42A6-AB0E-BFD7E74D7B85}" dt="2022-04-14T21:18:32.282" v="5621" actId="20577"/>
          <ac:spMkLst>
            <pc:docMk/>
            <pc:sldMk cId="0" sldId="268"/>
            <ac:spMk id="3" creationId="{FFF8155A-68EB-BC32-D2AA-E91D7A66B412}"/>
          </ac:spMkLst>
        </pc:spChg>
        <pc:picChg chg="add mod">
          <ac:chgData name="Stephen Hemminger" userId="71adc558-3829-4343-a65d-7097e9154eca" providerId="ADAL" clId="{CDA30655-17E1-42A6-AB0E-BFD7E74D7B85}" dt="2022-05-19T20:38:25.752" v="10232" actId="14100"/>
          <ac:picMkLst>
            <pc:docMk/>
            <pc:sldMk cId="0" sldId="268"/>
            <ac:picMk id="2050" creationId="{BD477CAC-210A-0FDB-0321-BB48E32AAAD5}"/>
          </ac:picMkLst>
        </pc:picChg>
      </pc:sldChg>
      <pc:sldChg chg="addSp modSp add mod modClrScheme chgLayout">
        <pc:chgData name="Stephen Hemminger" userId="71adc558-3829-4343-a65d-7097e9154eca" providerId="ADAL" clId="{CDA30655-17E1-42A6-AB0E-BFD7E74D7B85}" dt="2022-04-14T21:22:45.476" v="6185" actId="114"/>
        <pc:sldMkLst>
          <pc:docMk/>
          <pc:sldMk cId="0" sldId="269"/>
        </pc:sldMkLst>
        <pc:spChg chg="mod ord">
          <ac:chgData name="Stephen Hemminger" userId="71adc558-3829-4343-a65d-7097e9154eca" providerId="ADAL" clId="{CDA30655-17E1-42A6-AB0E-BFD7E74D7B85}" dt="2022-04-14T21:20:17.091" v="5897" actId="700"/>
          <ac:spMkLst>
            <pc:docMk/>
            <pc:sldMk cId="0" sldId="269"/>
            <ac:spMk id="2" creationId="{0D85603B-C0ED-9C8C-0C47-C6F86EA2627F}"/>
          </ac:spMkLst>
        </pc:spChg>
        <pc:spChg chg="mod ord">
          <ac:chgData name="Stephen Hemminger" userId="71adc558-3829-4343-a65d-7097e9154eca" providerId="ADAL" clId="{CDA30655-17E1-42A6-AB0E-BFD7E74D7B85}" dt="2022-04-14T21:20:17.091" v="5897" actId="700"/>
          <ac:spMkLst>
            <pc:docMk/>
            <pc:sldMk cId="0" sldId="269"/>
            <ac:spMk id="3" creationId="{27BCA52F-A64C-76D4-BDB0-72F8665F1F97}"/>
          </ac:spMkLst>
        </pc:spChg>
        <pc:spChg chg="add mod ord">
          <ac:chgData name="Stephen Hemminger" userId="71adc558-3829-4343-a65d-7097e9154eca" providerId="ADAL" clId="{CDA30655-17E1-42A6-AB0E-BFD7E74D7B85}" dt="2022-04-14T21:21:33.769" v="6111" actId="20577"/>
          <ac:spMkLst>
            <pc:docMk/>
            <pc:sldMk cId="0" sldId="269"/>
            <ac:spMk id="4" creationId="{523D0462-8422-BC0A-1838-EA2B952E7DA8}"/>
          </ac:spMkLst>
        </pc:spChg>
        <pc:spChg chg="add mod">
          <ac:chgData name="Stephen Hemminger" userId="71adc558-3829-4343-a65d-7097e9154eca" providerId="ADAL" clId="{CDA30655-17E1-42A6-AB0E-BFD7E74D7B85}" dt="2022-04-14T21:22:45.476" v="6185" actId="114"/>
          <ac:spMkLst>
            <pc:docMk/>
            <pc:sldMk cId="0" sldId="269"/>
            <ac:spMk id="5" creationId="{40E8C987-C0CA-DC4C-E176-B8A9C13EEA0E}"/>
          </ac:spMkLst>
        </pc:spChg>
      </pc:sldChg>
      <pc:sldChg chg="addSp delSp modSp add mod">
        <pc:chgData name="Stephen Hemminger" userId="71adc558-3829-4343-a65d-7097e9154eca" providerId="ADAL" clId="{CDA30655-17E1-42A6-AB0E-BFD7E74D7B85}" dt="2022-05-19T20:19:30.595" v="10227"/>
        <pc:sldMkLst>
          <pc:docMk/>
          <pc:sldMk cId="0" sldId="270"/>
        </pc:sldMkLst>
        <pc:spChg chg="mod">
          <ac:chgData name="Stephen Hemminger" userId="71adc558-3829-4343-a65d-7097e9154eca" providerId="ADAL" clId="{CDA30655-17E1-42A6-AB0E-BFD7E74D7B85}" dt="2022-05-19T20:19:22.299" v="10225" actId="20577"/>
          <ac:spMkLst>
            <pc:docMk/>
            <pc:sldMk cId="0" sldId="270"/>
            <ac:spMk id="3" creationId="{980C1B17-8A24-21E0-CD63-FB203EA34217}"/>
          </ac:spMkLst>
        </pc:spChg>
        <pc:spChg chg="add del">
          <ac:chgData name="Stephen Hemminger" userId="71adc558-3829-4343-a65d-7097e9154eca" providerId="ADAL" clId="{CDA30655-17E1-42A6-AB0E-BFD7E74D7B85}" dt="2022-05-19T20:19:30.595" v="10227"/>
          <ac:spMkLst>
            <pc:docMk/>
            <pc:sldMk cId="0" sldId="270"/>
            <ac:spMk id="4" creationId="{7EB47F93-EB7A-BA35-29ED-F68A4F70E586}"/>
          </ac:spMkLst>
        </pc:spChg>
      </pc:sldChg>
      <pc:sldChg chg="addSp delSp modSp add mod">
        <pc:chgData name="Stephen Hemminger" userId="71adc558-3829-4343-a65d-7097e9154eca" providerId="ADAL" clId="{CDA30655-17E1-42A6-AB0E-BFD7E74D7B85}" dt="2022-05-19T20:57:36.076" v="10466" actId="1076"/>
        <pc:sldMkLst>
          <pc:docMk/>
          <pc:sldMk cId="0" sldId="271"/>
        </pc:sldMkLst>
        <pc:spChg chg="mod">
          <ac:chgData name="Stephen Hemminger" userId="71adc558-3829-4343-a65d-7097e9154eca" providerId="ADAL" clId="{CDA30655-17E1-42A6-AB0E-BFD7E74D7B85}" dt="2022-05-19T20:42:08.633" v="10239" actId="20577"/>
          <ac:spMkLst>
            <pc:docMk/>
            <pc:sldMk cId="0" sldId="271"/>
            <ac:spMk id="2" creationId="{07602A29-EF83-E79C-36EC-52A49414DE7E}"/>
          </ac:spMkLst>
        </pc:spChg>
        <pc:spChg chg="mod">
          <ac:chgData name="Stephen Hemminger" userId="71adc558-3829-4343-a65d-7097e9154eca" providerId="ADAL" clId="{CDA30655-17E1-42A6-AB0E-BFD7E74D7B85}" dt="2022-05-19T20:55:21.172" v="10417" actId="20577"/>
          <ac:spMkLst>
            <pc:docMk/>
            <pc:sldMk cId="0" sldId="271"/>
            <ac:spMk id="3" creationId="{C52EC53A-C2E9-BF01-2F51-E843EA642BD5}"/>
          </ac:spMkLst>
        </pc:spChg>
        <pc:spChg chg="add del">
          <ac:chgData name="Stephen Hemminger" userId="71adc558-3829-4343-a65d-7097e9154eca" providerId="ADAL" clId="{CDA30655-17E1-42A6-AB0E-BFD7E74D7B85}" dt="2022-05-19T20:55:55.060" v="10419" actId="22"/>
          <ac:spMkLst>
            <pc:docMk/>
            <pc:sldMk cId="0" sldId="271"/>
            <ac:spMk id="5" creationId="{1F230EE5-1B5D-331A-2EE1-D6AE11E9B82D}"/>
          </ac:spMkLst>
        </pc:spChg>
        <pc:spChg chg="add del">
          <ac:chgData name="Stephen Hemminger" userId="71adc558-3829-4343-a65d-7097e9154eca" providerId="ADAL" clId="{CDA30655-17E1-42A6-AB0E-BFD7E74D7B85}" dt="2022-05-19T20:56:36.168" v="10421" actId="22"/>
          <ac:spMkLst>
            <pc:docMk/>
            <pc:sldMk cId="0" sldId="271"/>
            <ac:spMk id="7" creationId="{E473D365-7AAA-8447-37C6-C34D36F2F570}"/>
          </ac:spMkLst>
        </pc:spChg>
        <pc:spChg chg="add mod">
          <ac:chgData name="Stephen Hemminger" userId="71adc558-3829-4343-a65d-7097e9154eca" providerId="ADAL" clId="{CDA30655-17E1-42A6-AB0E-BFD7E74D7B85}" dt="2022-05-19T20:57:36.076" v="10466" actId="1076"/>
          <ac:spMkLst>
            <pc:docMk/>
            <pc:sldMk cId="0" sldId="271"/>
            <ac:spMk id="9" creationId="{9B730AEE-219B-BC06-D622-E8A7999B9311}"/>
          </ac:spMkLst>
        </pc:spChg>
      </pc:sldChg>
      <pc:sldChg chg="add del">
        <pc:chgData name="Stephen Hemminger" userId="71adc558-3829-4343-a65d-7097e9154eca" providerId="ADAL" clId="{CDA30655-17E1-42A6-AB0E-BFD7E74D7B85}" dt="2022-04-15T19:50:46.281" v="9185" actId="47"/>
        <pc:sldMkLst>
          <pc:docMk/>
          <pc:sldMk cId="0" sldId="276"/>
        </pc:sldMkLst>
      </pc:sldChg>
      <pc:sldChg chg="addSp modSp add mod">
        <pc:chgData name="Stephen Hemminger" userId="71adc558-3829-4343-a65d-7097e9154eca" providerId="ADAL" clId="{CDA30655-17E1-42A6-AB0E-BFD7E74D7B85}" dt="2022-04-15T19:51:21.857" v="9186" actId="1076"/>
        <pc:sldMkLst>
          <pc:docMk/>
          <pc:sldMk cId="0" sldId="278"/>
        </pc:sldMkLst>
        <pc:spChg chg="mod">
          <ac:chgData name="Stephen Hemminger" userId="71adc558-3829-4343-a65d-7097e9154eca" providerId="ADAL" clId="{CDA30655-17E1-42A6-AB0E-BFD7E74D7B85}" dt="2022-04-15T19:51:21.857" v="9186" actId="1076"/>
          <ac:spMkLst>
            <pc:docMk/>
            <pc:sldMk cId="0" sldId="278"/>
            <ac:spMk id="3" creationId="{753F7CD1-010B-65B7-D76A-CB36D686AA33}"/>
          </ac:spMkLst>
        </pc:spChg>
        <pc:spChg chg="add mod">
          <ac:chgData name="Stephen Hemminger" userId="71adc558-3829-4343-a65d-7097e9154eca" providerId="ADAL" clId="{CDA30655-17E1-42A6-AB0E-BFD7E74D7B85}" dt="2022-04-11T18:16:08.300" v="457" actId="114"/>
          <ac:spMkLst>
            <pc:docMk/>
            <pc:sldMk cId="0" sldId="278"/>
            <ac:spMk id="4" creationId="{3F7DAFFF-6D73-C127-FC10-3B29BA393EC7}"/>
          </ac:spMkLst>
        </pc:spChg>
      </pc:sldChg>
      <pc:sldChg chg="add del">
        <pc:chgData name="Stephen Hemminger" userId="71adc558-3829-4343-a65d-7097e9154eca" providerId="ADAL" clId="{CDA30655-17E1-42A6-AB0E-BFD7E74D7B85}" dt="2022-04-11T18:03:34.688" v="45" actId="47"/>
        <pc:sldMkLst>
          <pc:docMk/>
          <pc:sldMk cId="197986392" sldId="2147469884"/>
        </pc:sldMkLst>
      </pc:sldChg>
      <pc:sldChg chg="add del ord">
        <pc:chgData name="Stephen Hemminger" userId="71adc558-3829-4343-a65d-7097e9154eca" providerId="ADAL" clId="{CDA30655-17E1-42A6-AB0E-BFD7E74D7B85}" dt="2022-04-11T18:03:06.888" v="43" actId="47"/>
        <pc:sldMkLst>
          <pc:docMk/>
          <pc:sldMk cId="2303555996" sldId="2147469884"/>
        </pc:sldMkLst>
      </pc:sldChg>
      <pc:sldChg chg="modSp mod ord">
        <pc:chgData name="Stephen Hemminger" userId="71adc558-3829-4343-a65d-7097e9154eca" providerId="ADAL" clId="{CDA30655-17E1-42A6-AB0E-BFD7E74D7B85}" dt="2022-05-19T20:06:24.122" v="10080" actId="14100"/>
        <pc:sldMkLst>
          <pc:docMk/>
          <pc:sldMk cId="452547785" sldId="2147469885"/>
        </pc:sldMkLst>
        <pc:spChg chg="mod">
          <ac:chgData name="Stephen Hemminger" userId="71adc558-3829-4343-a65d-7097e9154eca" providerId="ADAL" clId="{CDA30655-17E1-42A6-AB0E-BFD7E74D7B85}" dt="2022-04-11T18:03:00.585" v="42"/>
          <ac:spMkLst>
            <pc:docMk/>
            <pc:sldMk cId="452547785" sldId="2147469885"/>
            <ac:spMk id="3" creationId="{90444448-C77D-442E-9141-1A6898398A36}"/>
          </ac:spMkLst>
        </pc:spChg>
        <pc:spChg chg="mod">
          <ac:chgData name="Stephen Hemminger" userId="71adc558-3829-4343-a65d-7097e9154eca" providerId="ADAL" clId="{CDA30655-17E1-42A6-AB0E-BFD7E74D7B85}" dt="2022-05-19T20:06:24.122" v="10080" actId="14100"/>
          <ac:spMkLst>
            <pc:docMk/>
            <pc:sldMk cId="452547785" sldId="2147469885"/>
            <ac:spMk id="4" creationId="{DE9EE0D3-130E-41FF-A70A-EF5B6CDF793A}"/>
          </ac:spMkLst>
        </pc:spChg>
      </pc:sldChg>
      <pc:sldChg chg="del">
        <pc:chgData name="Stephen Hemminger" userId="71adc558-3829-4343-a65d-7097e9154eca" providerId="ADAL" clId="{CDA30655-17E1-42A6-AB0E-BFD7E74D7B85}" dt="2022-04-11T18:01:52.019" v="37" actId="2696"/>
        <pc:sldMkLst>
          <pc:docMk/>
          <pc:sldMk cId="463511518" sldId="2147469886"/>
        </pc:sldMkLst>
      </pc:sldChg>
      <pc:sldChg chg="modSp add mod ord">
        <pc:chgData name="Stephen Hemminger" userId="71adc558-3829-4343-a65d-7097e9154eca" providerId="ADAL" clId="{CDA30655-17E1-42A6-AB0E-BFD7E74D7B85}" dt="2022-04-15T18:23:24.471" v="7017" actId="20577"/>
        <pc:sldMkLst>
          <pc:docMk/>
          <pc:sldMk cId="118879728" sldId="2147469887"/>
        </pc:sldMkLst>
        <pc:spChg chg="mod">
          <ac:chgData name="Stephen Hemminger" userId="71adc558-3829-4343-a65d-7097e9154eca" providerId="ADAL" clId="{CDA30655-17E1-42A6-AB0E-BFD7E74D7B85}" dt="2022-04-15T18:23:24.471" v="7017" actId="20577"/>
          <ac:spMkLst>
            <pc:docMk/>
            <pc:sldMk cId="118879728" sldId="2147469887"/>
            <ac:spMk id="2" creationId="{B0340E3A-593C-F9C4-E113-3C805CF41380}"/>
          </ac:spMkLst>
        </pc:spChg>
      </pc:sldChg>
      <pc:sldChg chg="add del">
        <pc:chgData name="Stephen Hemminger" userId="71adc558-3829-4343-a65d-7097e9154eca" providerId="ADAL" clId="{CDA30655-17E1-42A6-AB0E-BFD7E74D7B85}" dt="2022-04-11T18:03:37.910" v="46" actId="47"/>
        <pc:sldMkLst>
          <pc:docMk/>
          <pc:sldMk cId="1045932857" sldId="2147469888"/>
        </pc:sldMkLst>
      </pc:sldChg>
      <pc:sldChg chg="add del">
        <pc:chgData name="Stephen Hemminger" userId="71adc558-3829-4343-a65d-7097e9154eca" providerId="ADAL" clId="{CDA30655-17E1-42A6-AB0E-BFD7E74D7B85}" dt="2022-04-15T19:50:45.249" v="9184" actId="47"/>
        <pc:sldMkLst>
          <pc:docMk/>
          <pc:sldMk cId="1722454306" sldId="2147469890"/>
        </pc:sldMkLst>
      </pc:sldChg>
      <pc:sldChg chg="modSp add mod">
        <pc:chgData name="Stephen Hemminger" userId="71adc558-3829-4343-a65d-7097e9154eca" providerId="ADAL" clId="{CDA30655-17E1-42A6-AB0E-BFD7E74D7B85}" dt="2022-05-19T20:57:57.003" v="10467" actId="20577"/>
        <pc:sldMkLst>
          <pc:docMk/>
          <pc:sldMk cId="2257967286" sldId="2147469893"/>
        </pc:sldMkLst>
        <pc:spChg chg="mod">
          <ac:chgData name="Stephen Hemminger" userId="71adc558-3829-4343-a65d-7097e9154eca" providerId="ADAL" clId="{CDA30655-17E1-42A6-AB0E-BFD7E74D7B85}" dt="2022-05-19T20:57:57.003" v="10467" actId="20577"/>
          <ac:spMkLst>
            <pc:docMk/>
            <pc:sldMk cId="2257967286" sldId="2147469893"/>
            <ac:spMk id="3" creationId="{C191E43F-903E-D63E-AB26-FC03EAB76919}"/>
          </ac:spMkLst>
        </pc:spChg>
      </pc:sldChg>
      <pc:sldChg chg="modSp add mod ord">
        <pc:chgData name="Stephen Hemminger" userId="71adc558-3829-4343-a65d-7097e9154eca" providerId="ADAL" clId="{CDA30655-17E1-42A6-AB0E-BFD7E74D7B85}" dt="2022-04-15T18:24:28.282" v="7023"/>
        <pc:sldMkLst>
          <pc:docMk/>
          <pc:sldMk cId="2517275585" sldId="2147469899"/>
        </pc:sldMkLst>
        <pc:spChg chg="mod">
          <ac:chgData name="Stephen Hemminger" userId="71adc558-3829-4343-a65d-7097e9154eca" providerId="ADAL" clId="{CDA30655-17E1-42A6-AB0E-BFD7E74D7B85}" dt="2022-04-14T21:36:54.718" v="6955" actId="20577"/>
          <ac:spMkLst>
            <pc:docMk/>
            <pc:sldMk cId="2517275585" sldId="2147469899"/>
            <ac:spMk id="3" creationId="{5AF5E4E1-0488-4EA5-1D3A-D1505C0395E3}"/>
          </ac:spMkLst>
        </pc:spChg>
      </pc:sldChg>
      <pc:sldChg chg="addSp modSp add mod">
        <pc:chgData name="Stephen Hemminger" userId="71adc558-3829-4343-a65d-7097e9154eca" providerId="ADAL" clId="{CDA30655-17E1-42A6-AB0E-BFD7E74D7B85}" dt="2022-04-11T18:25:20.301" v="953" actId="114"/>
        <pc:sldMkLst>
          <pc:docMk/>
          <pc:sldMk cId="782444852" sldId="2147469900"/>
        </pc:sldMkLst>
        <pc:spChg chg="mod">
          <ac:chgData name="Stephen Hemminger" userId="71adc558-3829-4343-a65d-7097e9154eca" providerId="ADAL" clId="{CDA30655-17E1-42A6-AB0E-BFD7E74D7B85}" dt="2022-04-11T18:24:13.883" v="853" actId="5793"/>
          <ac:spMkLst>
            <pc:docMk/>
            <pc:sldMk cId="782444852" sldId="2147469900"/>
            <ac:spMk id="3" creationId="{F35C234F-CFCD-5B12-D40B-52D341C738B5}"/>
          </ac:spMkLst>
        </pc:spChg>
        <pc:spChg chg="add mod">
          <ac:chgData name="Stephen Hemminger" userId="71adc558-3829-4343-a65d-7097e9154eca" providerId="ADAL" clId="{CDA30655-17E1-42A6-AB0E-BFD7E74D7B85}" dt="2022-04-11T18:25:20.301" v="953" actId="114"/>
          <ac:spMkLst>
            <pc:docMk/>
            <pc:sldMk cId="782444852" sldId="2147469900"/>
            <ac:spMk id="4" creationId="{94DF9919-4FF3-4303-6626-01271FC3B6C4}"/>
          </ac:spMkLst>
        </pc:spChg>
      </pc:sldChg>
      <pc:sldChg chg="modSp add mod">
        <pc:chgData name="Stephen Hemminger" userId="71adc558-3829-4343-a65d-7097e9154eca" providerId="ADAL" clId="{CDA30655-17E1-42A6-AB0E-BFD7E74D7B85}" dt="2022-04-11T18:12:16.283" v="191" actId="20577"/>
        <pc:sldMkLst>
          <pc:docMk/>
          <pc:sldMk cId="103551032" sldId="2147469901"/>
        </pc:sldMkLst>
        <pc:spChg chg="mod">
          <ac:chgData name="Stephen Hemminger" userId="71adc558-3829-4343-a65d-7097e9154eca" providerId="ADAL" clId="{CDA30655-17E1-42A6-AB0E-BFD7E74D7B85}" dt="2022-04-11T18:12:16.283" v="191" actId="20577"/>
          <ac:spMkLst>
            <pc:docMk/>
            <pc:sldMk cId="103551032" sldId="2147469901"/>
            <ac:spMk id="7" creationId="{B4269A40-4F55-1C33-5A06-E486F113EF99}"/>
          </ac:spMkLst>
        </pc:spChg>
      </pc:sldChg>
      <pc:sldChg chg="addSp modSp add mod">
        <pc:chgData name="Stephen Hemminger" userId="71adc558-3829-4343-a65d-7097e9154eca" providerId="ADAL" clId="{CDA30655-17E1-42A6-AB0E-BFD7E74D7B85}" dt="2022-04-15T19:05:58.113" v="7919" actId="113"/>
        <pc:sldMkLst>
          <pc:docMk/>
          <pc:sldMk cId="2776358198" sldId="2147469902"/>
        </pc:sldMkLst>
        <pc:spChg chg="mod">
          <ac:chgData name="Stephen Hemminger" userId="71adc558-3829-4343-a65d-7097e9154eca" providerId="ADAL" clId="{CDA30655-17E1-42A6-AB0E-BFD7E74D7B85}" dt="2022-04-15T19:05:58.113" v="7919" actId="113"/>
          <ac:spMkLst>
            <pc:docMk/>
            <pc:sldMk cId="2776358198" sldId="2147469902"/>
            <ac:spMk id="3" creationId="{2D445A55-F381-6D14-3690-ADA4131018F2}"/>
          </ac:spMkLst>
        </pc:spChg>
        <pc:spChg chg="mod">
          <ac:chgData name="Stephen Hemminger" userId="71adc558-3829-4343-a65d-7097e9154eca" providerId="ADAL" clId="{CDA30655-17E1-42A6-AB0E-BFD7E74D7B85}" dt="2022-04-11T22:03:23.096" v="3981" actId="207"/>
          <ac:spMkLst>
            <pc:docMk/>
            <pc:sldMk cId="2776358198" sldId="2147469902"/>
            <ac:spMk id="4" creationId="{FA43E3A7-AE08-2506-D221-BEA7F44BF049}"/>
          </ac:spMkLst>
        </pc:spChg>
        <pc:spChg chg="add mod">
          <ac:chgData name="Stephen Hemminger" userId="71adc558-3829-4343-a65d-7097e9154eca" providerId="ADAL" clId="{CDA30655-17E1-42A6-AB0E-BFD7E74D7B85}" dt="2022-04-11T18:16:15.551" v="459" actId="20577"/>
          <ac:spMkLst>
            <pc:docMk/>
            <pc:sldMk cId="2776358198" sldId="2147469902"/>
            <ac:spMk id="5" creationId="{1518B784-1BF1-14B3-6CF5-6D93D5756D88}"/>
          </ac:spMkLst>
        </pc:spChg>
      </pc:sldChg>
      <pc:sldChg chg="add del">
        <pc:chgData name="Stephen Hemminger" userId="71adc558-3829-4343-a65d-7097e9154eca" providerId="ADAL" clId="{CDA30655-17E1-42A6-AB0E-BFD7E74D7B85}" dt="2022-04-14T21:10:44.390" v="4827" actId="2696"/>
        <pc:sldMkLst>
          <pc:docMk/>
          <pc:sldMk cId="493972278" sldId="2147469904"/>
        </pc:sldMkLst>
      </pc:sldChg>
      <pc:sldChg chg="modSp add mod">
        <pc:chgData name="Stephen Hemminger" userId="71adc558-3829-4343-a65d-7097e9154eca" providerId="ADAL" clId="{CDA30655-17E1-42A6-AB0E-BFD7E74D7B85}" dt="2022-04-15T19:08:28.307" v="8133" actId="6549"/>
        <pc:sldMkLst>
          <pc:docMk/>
          <pc:sldMk cId="2467475768" sldId="2147469905"/>
        </pc:sldMkLst>
        <pc:spChg chg="mod">
          <ac:chgData name="Stephen Hemminger" userId="71adc558-3829-4343-a65d-7097e9154eca" providerId="ADAL" clId="{CDA30655-17E1-42A6-AB0E-BFD7E74D7B85}" dt="2022-04-15T19:08:28.307" v="8133" actId="6549"/>
          <ac:spMkLst>
            <pc:docMk/>
            <pc:sldMk cId="2467475768" sldId="2147469905"/>
            <ac:spMk id="3" creationId="{92DD6DA0-0BBF-A0EB-9732-B88896589B26}"/>
          </ac:spMkLst>
        </pc:spChg>
      </pc:sldChg>
      <pc:sldChg chg="add del">
        <pc:chgData name="Stephen Hemminger" userId="71adc558-3829-4343-a65d-7097e9154eca" providerId="ADAL" clId="{CDA30655-17E1-42A6-AB0E-BFD7E74D7B85}" dt="2022-04-15T19:50:43.075" v="9183" actId="47"/>
        <pc:sldMkLst>
          <pc:docMk/>
          <pc:sldMk cId="302920027" sldId="2147469906"/>
        </pc:sldMkLst>
      </pc:sldChg>
      <pc:sldChg chg="add">
        <pc:chgData name="Stephen Hemminger" userId="71adc558-3829-4343-a65d-7097e9154eca" providerId="ADAL" clId="{CDA30655-17E1-42A6-AB0E-BFD7E74D7B85}" dt="2022-04-11T18:03:22.692" v="44"/>
        <pc:sldMkLst>
          <pc:docMk/>
          <pc:sldMk cId="1935827020" sldId="2147469907"/>
        </pc:sldMkLst>
      </pc:sldChg>
      <pc:sldChg chg="addSp modSp add mod">
        <pc:chgData name="Stephen Hemminger" userId="71adc558-3829-4343-a65d-7097e9154eca" providerId="ADAL" clId="{CDA30655-17E1-42A6-AB0E-BFD7E74D7B85}" dt="2022-04-15T19:03:49.917" v="7850" actId="20577"/>
        <pc:sldMkLst>
          <pc:docMk/>
          <pc:sldMk cId="1050370743" sldId="2147469908"/>
        </pc:sldMkLst>
        <pc:spChg chg="add mod">
          <ac:chgData name="Stephen Hemminger" userId="71adc558-3829-4343-a65d-7097e9154eca" providerId="ADAL" clId="{CDA30655-17E1-42A6-AB0E-BFD7E74D7B85}" dt="2022-04-15T19:00:04.821" v="7716" actId="20577"/>
          <ac:spMkLst>
            <pc:docMk/>
            <pc:sldMk cId="1050370743" sldId="2147469908"/>
            <ac:spMk id="2" creationId="{08CE0814-27C3-2AB8-97FD-BCE6545BBB7F}"/>
          </ac:spMkLst>
        </pc:spChg>
        <pc:spChg chg="add mod">
          <ac:chgData name="Stephen Hemminger" userId="71adc558-3829-4343-a65d-7097e9154eca" providerId="ADAL" clId="{CDA30655-17E1-42A6-AB0E-BFD7E74D7B85}" dt="2022-04-15T19:03:49.917" v="7850" actId="20577"/>
          <ac:spMkLst>
            <pc:docMk/>
            <pc:sldMk cId="1050370743" sldId="2147469908"/>
            <ac:spMk id="3" creationId="{7AECCF97-8305-EF3A-CC7B-A9422DB55C43}"/>
          </ac:spMkLst>
        </pc:spChg>
      </pc:sldChg>
      <pc:sldChg chg="addSp modSp add del ord">
        <pc:chgData name="Stephen Hemminger" userId="71adc558-3829-4343-a65d-7097e9154eca" providerId="ADAL" clId="{CDA30655-17E1-42A6-AB0E-BFD7E74D7B85}" dt="2022-04-11T22:02:02.178" v="3977" actId="47"/>
        <pc:sldMkLst>
          <pc:docMk/>
          <pc:sldMk cId="544296649" sldId="2147469909"/>
        </pc:sldMkLst>
        <pc:spChg chg="add mod">
          <ac:chgData name="Stephen Hemminger" userId="71adc558-3829-4343-a65d-7097e9154eca" providerId="ADAL" clId="{CDA30655-17E1-42A6-AB0E-BFD7E74D7B85}" dt="2022-04-11T18:31:59.920" v="1264" actId="20577"/>
          <ac:spMkLst>
            <pc:docMk/>
            <pc:sldMk cId="544296649" sldId="2147469909"/>
            <ac:spMk id="2" creationId="{E1081A48-AABB-4440-C3F8-1C8DA63C7CA4}"/>
          </ac:spMkLst>
        </pc:spChg>
        <pc:spChg chg="add mod">
          <ac:chgData name="Stephen Hemminger" userId="71adc558-3829-4343-a65d-7097e9154eca" providerId="ADAL" clId="{CDA30655-17E1-42A6-AB0E-BFD7E74D7B85}" dt="2022-04-11T18:32:12.046" v="1267"/>
          <ac:spMkLst>
            <pc:docMk/>
            <pc:sldMk cId="544296649" sldId="2147469909"/>
            <ac:spMk id="3" creationId="{09C3ECD4-C51E-0EC7-5110-2E722520D7B6}"/>
          </ac:spMkLst>
        </pc:spChg>
      </pc:sldChg>
      <pc:sldChg chg="addSp modSp add del">
        <pc:chgData name="Stephen Hemminger" userId="71adc558-3829-4343-a65d-7097e9154eca" providerId="ADAL" clId="{CDA30655-17E1-42A6-AB0E-BFD7E74D7B85}" dt="2022-04-11T18:17:21.324" v="497" actId="2696"/>
        <pc:sldMkLst>
          <pc:docMk/>
          <pc:sldMk cId="3852400905" sldId="2147469909"/>
        </pc:sldMkLst>
        <pc:spChg chg="add mod">
          <ac:chgData name="Stephen Hemminger" userId="71adc558-3829-4343-a65d-7097e9154eca" providerId="ADAL" clId="{CDA30655-17E1-42A6-AB0E-BFD7E74D7B85}" dt="2022-04-11T18:17:14.040" v="496" actId="20577"/>
          <ac:spMkLst>
            <pc:docMk/>
            <pc:sldMk cId="3852400905" sldId="2147469909"/>
            <ac:spMk id="2" creationId="{D1CB4962-24CE-0BA3-73A4-25E70AF15437}"/>
          </ac:spMkLst>
        </pc:spChg>
      </pc:sldChg>
      <pc:sldChg chg="addSp modSp new del mod ord modClrScheme chgLayout">
        <pc:chgData name="Stephen Hemminger" userId="71adc558-3829-4343-a65d-7097e9154eca" providerId="ADAL" clId="{CDA30655-17E1-42A6-AB0E-BFD7E74D7B85}" dt="2022-04-11T22:04:44.433" v="3982" actId="2696"/>
        <pc:sldMkLst>
          <pc:docMk/>
          <pc:sldMk cId="2571336769" sldId="2147469910"/>
        </pc:sldMkLst>
        <pc:spChg chg="add mod">
          <ac:chgData name="Stephen Hemminger" userId="71adc558-3829-4343-a65d-7097e9154eca" providerId="ADAL" clId="{CDA30655-17E1-42A6-AB0E-BFD7E74D7B85}" dt="2022-04-11T21:12:29.836" v="1287" actId="20577"/>
          <ac:spMkLst>
            <pc:docMk/>
            <pc:sldMk cId="2571336769" sldId="2147469910"/>
            <ac:spMk id="2" creationId="{A3F0878D-D3BA-B591-2E08-52048B2DCD44}"/>
          </ac:spMkLst>
        </pc:spChg>
        <pc:spChg chg="add mod">
          <ac:chgData name="Stephen Hemminger" userId="71adc558-3829-4343-a65d-7097e9154eca" providerId="ADAL" clId="{CDA30655-17E1-42A6-AB0E-BFD7E74D7B85}" dt="2022-04-11T21:21:26.229" v="1614" actId="2711"/>
          <ac:spMkLst>
            <pc:docMk/>
            <pc:sldMk cId="2571336769" sldId="2147469910"/>
            <ac:spMk id="3" creationId="{0AA81A0D-302E-4151-4488-14A664A9B609}"/>
          </ac:spMkLst>
        </pc:spChg>
        <pc:spChg chg="add mod">
          <ac:chgData name="Stephen Hemminger" userId="71adc558-3829-4343-a65d-7097e9154eca" providerId="ADAL" clId="{CDA30655-17E1-42A6-AB0E-BFD7E74D7B85}" dt="2022-04-11T21:22:12.044" v="1662" actId="114"/>
          <ac:spMkLst>
            <pc:docMk/>
            <pc:sldMk cId="2571336769" sldId="2147469910"/>
            <ac:spMk id="4" creationId="{6EDB2FC1-B207-7109-5964-EA1EA5BAE6E0}"/>
          </ac:spMkLst>
        </pc:spChg>
      </pc:sldChg>
      <pc:sldChg chg="add del">
        <pc:chgData name="Stephen Hemminger" userId="71adc558-3829-4343-a65d-7097e9154eca" providerId="ADAL" clId="{CDA30655-17E1-42A6-AB0E-BFD7E74D7B85}" dt="2022-04-11T18:32:12.030" v="1266" actId="2696"/>
        <pc:sldMkLst>
          <pc:docMk/>
          <pc:sldMk cId="4019855588" sldId="2147469910"/>
        </pc:sldMkLst>
      </pc:sldChg>
      <pc:sldChg chg="addSp modSp new mod modClrScheme chgLayout">
        <pc:chgData name="Stephen Hemminger" userId="71adc558-3829-4343-a65d-7097e9154eca" providerId="ADAL" clId="{CDA30655-17E1-42A6-AB0E-BFD7E74D7B85}" dt="2022-05-06T16:49:19.690" v="10055" actId="14100"/>
        <pc:sldMkLst>
          <pc:docMk/>
          <pc:sldMk cId="1820494556" sldId="2147469911"/>
        </pc:sldMkLst>
        <pc:spChg chg="add mod ord">
          <ac:chgData name="Stephen Hemminger" userId="71adc558-3829-4343-a65d-7097e9154eca" providerId="ADAL" clId="{CDA30655-17E1-42A6-AB0E-BFD7E74D7B85}" dt="2022-05-06T16:48:25.477" v="10044" actId="700"/>
          <ac:spMkLst>
            <pc:docMk/>
            <pc:sldMk cId="1820494556" sldId="2147469911"/>
            <ac:spMk id="2" creationId="{20A394F4-F795-91D8-B6CC-12DC69E0AA40}"/>
          </ac:spMkLst>
        </pc:spChg>
        <pc:spChg chg="add mod ord">
          <ac:chgData name="Stephen Hemminger" userId="71adc558-3829-4343-a65d-7097e9154eca" providerId="ADAL" clId="{CDA30655-17E1-42A6-AB0E-BFD7E74D7B85}" dt="2022-05-06T16:48:58.493" v="10051" actId="12"/>
          <ac:spMkLst>
            <pc:docMk/>
            <pc:sldMk cId="1820494556" sldId="2147469911"/>
            <ac:spMk id="3" creationId="{BA094A64-8B23-4E10-6597-27127336B770}"/>
          </ac:spMkLst>
        </pc:spChg>
        <pc:spChg chg="add mod ord">
          <ac:chgData name="Stephen Hemminger" userId="71adc558-3829-4343-a65d-7097e9154eca" providerId="ADAL" clId="{CDA30655-17E1-42A6-AB0E-BFD7E74D7B85}" dt="2022-05-06T16:49:19.690" v="10055" actId="14100"/>
          <ac:spMkLst>
            <pc:docMk/>
            <pc:sldMk cId="1820494556" sldId="2147469911"/>
            <ac:spMk id="4" creationId="{81FFAE53-A260-4DF8-E79A-D815843120C9}"/>
          </ac:spMkLst>
        </pc:spChg>
      </pc:sldChg>
      <pc:sldChg chg="modSp new mod">
        <pc:chgData name="Stephen Hemminger" userId="71adc558-3829-4343-a65d-7097e9154eca" providerId="ADAL" clId="{CDA30655-17E1-42A6-AB0E-BFD7E74D7B85}" dt="2022-04-11T21:35:33.597" v="2584" actId="20577"/>
        <pc:sldMkLst>
          <pc:docMk/>
          <pc:sldMk cId="2150646999" sldId="2147469912"/>
        </pc:sldMkLst>
        <pc:spChg chg="mod">
          <ac:chgData name="Stephen Hemminger" userId="71adc558-3829-4343-a65d-7097e9154eca" providerId="ADAL" clId="{CDA30655-17E1-42A6-AB0E-BFD7E74D7B85}" dt="2022-04-11T21:35:33.597" v="2584" actId="20577"/>
          <ac:spMkLst>
            <pc:docMk/>
            <pc:sldMk cId="2150646999" sldId="2147469912"/>
            <ac:spMk id="2" creationId="{AEE149DD-79DC-468C-C75C-5F1FB9BF60D5}"/>
          </ac:spMkLst>
        </pc:spChg>
        <pc:spChg chg="mod">
          <ac:chgData name="Stephen Hemminger" userId="71adc558-3829-4343-a65d-7097e9154eca" providerId="ADAL" clId="{CDA30655-17E1-42A6-AB0E-BFD7E74D7B85}" dt="2022-04-11T21:34:02.321" v="2579" actId="15"/>
          <ac:spMkLst>
            <pc:docMk/>
            <pc:sldMk cId="2150646999" sldId="2147469912"/>
            <ac:spMk id="3" creationId="{AEEAAFC6-3907-F671-880C-7F298EF2148F}"/>
          </ac:spMkLst>
        </pc:spChg>
      </pc:sldChg>
      <pc:sldChg chg="addSp delSp modSp new mod">
        <pc:chgData name="Stephen Hemminger" userId="71adc558-3829-4343-a65d-7097e9154eca" providerId="ADAL" clId="{CDA30655-17E1-42A6-AB0E-BFD7E74D7B85}" dt="2022-04-11T21:46:37.022" v="3307" actId="114"/>
        <pc:sldMkLst>
          <pc:docMk/>
          <pc:sldMk cId="2336074762" sldId="2147469913"/>
        </pc:sldMkLst>
        <pc:spChg chg="mod">
          <ac:chgData name="Stephen Hemminger" userId="71adc558-3829-4343-a65d-7097e9154eca" providerId="ADAL" clId="{CDA30655-17E1-42A6-AB0E-BFD7E74D7B85}" dt="2022-04-11T21:35:42.092" v="2598" actId="20577"/>
          <ac:spMkLst>
            <pc:docMk/>
            <pc:sldMk cId="2336074762" sldId="2147469913"/>
            <ac:spMk id="2" creationId="{9A516A7D-3A10-8E34-ADAF-03C621A394A9}"/>
          </ac:spMkLst>
        </pc:spChg>
        <pc:spChg chg="del mod">
          <ac:chgData name="Stephen Hemminger" userId="71adc558-3829-4343-a65d-7097e9154eca" providerId="ADAL" clId="{CDA30655-17E1-42A6-AB0E-BFD7E74D7B85}" dt="2022-04-11T21:37:41.136" v="2734" actId="478"/>
          <ac:spMkLst>
            <pc:docMk/>
            <pc:sldMk cId="2336074762" sldId="2147469913"/>
            <ac:spMk id="3" creationId="{02890A95-EBF9-F1D9-B14C-B9C0233EFE0A}"/>
          </ac:spMkLst>
        </pc:spChg>
        <pc:spChg chg="add mod">
          <ac:chgData name="Stephen Hemminger" userId="71adc558-3829-4343-a65d-7097e9154eca" providerId="ADAL" clId="{CDA30655-17E1-42A6-AB0E-BFD7E74D7B85}" dt="2022-04-11T21:44:57.083" v="3236" actId="20577"/>
          <ac:spMkLst>
            <pc:docMk/>
            <pc:sldMk cId="2336074762" sldId="2147469913"/>
            <ac:spMk id="5" creationId="{A21B9CA4-0A7B-20FC-3626-13D1DF48F3A7}"/>
          </ac:spMkLst>
        </pc:spChg>
        <pc:spChg chg="add mod">
          <ac:chgData name="Stephen Hemminger" userId="71adc558-3829-4343-a65d-7097e9154eca" providerId="ADAL" clId="{CDA30655-17E1-42A6-AB0E-BFD7E74D7B85}" dt="2022-04-11T21:46:37.022" v="3307" actId="114"/>
          <ac:spMkLst>
            <pc:docMk/>
            <pc:sldMk cId="2336074762" sldId="2147469913"/>
            <ac:spMk id="6" creationId="{426F81C6-AFCB-79A8-A563-D2216FF44930}"/>
          </ac:spMkLst>
        </pc:spChg>
      </pc:sldChg>
      <pc:sldChg chg="addSp delSp modSp new mod">
        <pc:chgData name="Stephen Hemminger" userId="71adc558-3829-4343-a65d-7097e9154eca" providerId="ADAL" clId="{CDA30655-17E1-42A6-AB0E-BFD7E74D7B85}" dt="2022-04-14T21:11:29.079" v="4906" actId="20577"/>
        <pc:sldMkLst>
          <pc:docMk/>
          <pc:sldMk cId="2901730734" sldId="2147469914"/>
        </pc:sldMkLst>
        <pc:spChg chg="mod">
          <ac:chgData name="Stephen Hemminger" userId="71adc558-3829-4343-a65d-7097e9154eca" providerId="ADAL" clId="{CDA30655-17E1-42A6-AB0E-BFD7E74D7B85}" dt="2022-04-14T21:11:29.079" v="4906" actId="20577"/>
          <ac:spMkLst>
            <pc:docMk/>
            <pc:sldMk cId="2901730734" sldId="2147469914"/>
            <ac:spMk id="2" creationId="{0BADD4AB-F520-3862-F7EF-BDD779D5D431}"/>
          </ac:spMkLst>
        </pc:spChg>
        <pc:spChg chg="add del mod">
          <ac:chgData name="Stephen Hemminger" userId="71adc558-3829-4343-a65d-7097e9154eca" providerId="ADAL" clId="{CDA30655-17E1-42A6-AB0E-BFD7E74D7B85}" dt="2022-04-11T21:39:37.238" v="2872" actId="478"/>
          <ac:spMkLst>
            <pc:docMk/>
            <pc:sldMk cId="2901730734" sldId="2147469914"/>
            <ac:spMk id="3" creationId="{9624793B-E792-8743-69BE-4FE0A51FB18E}"/>
          </ac:spMkLst>
        </pc:spChg>
        <pc:spChg chg="add del mod">
          <ac:chgData name="Stephen Hemminger" userId="71adc558-3829-4343-a65d-7097e9154eca" providerId="ADAL" clId="{CDA30655-17E1-42A6-AB0E-BFD7E74D7B85}" dt="2022-04-11T21:38:03.472" v="2737"/>
          <ac:spMkLst>
            <pc:docMk/>
            <pc:sldMk cId="2901730734" sldId="2147469914"/>
            <ac:spMk id="5" creationId="{5D9067E0-B15C-C08C-107F-5BAFDA558E95}"/>
          </ac:spMkLst>
        </pc:spChg>
        <pc:spChg chg="add mod">
          <ac:chgData name="Stephen Hemminger" userId="71adc558-3829-4343-a65d-7097e9154eca" providerId="ADAL" clId="{CDA30655-17E1-42A6-AB0E-BFD7E74D7B85}" dt="2022-04-11T21:51:54.810" v="3506" actId="20577"/>
          <ac:spMkLst>
            <pc:docMk/>
            <pc:sldMk cId="2901730734" sldId="2147469914"/>
            <ac:spMk id="7" creationId="{72647C46-8CFD-65BC-52FE-6FC546DFA649}"/>
          </ac:spMkLst>
        </pc:spChg>
        <pc:graphicFrameChg chg="add del mod">
          <ac:chgData name="Stephen Hemminger" userId="71adc558-3829-4343-a65d-7097e9154eca" providerId="ADAL" clId="{CDA30655-17E1-42A6-AB0E-BFD7E74D7B85}" dt="2022-04-11T21:38:03.472" v="2737"/>
          <ac:graphicFrameMkLst>
            <pc:docMk/>
            <pc:sldMk cId="2901730734" sldId="2147469914"/>
            <ac:graphicFrameMk id="4" creationId="{A2F8E6F1-FD5C-45B0-2E3A-483E722FF854}"/>
          </ac:graphicFrameMkLst>
        </pc:graphicFrameChg>
        <pc:graphicFrameChg chg="add mod modGraphic">
          <ac:chgData name="Stephen Hemminger" userId="71adc558-3829-4343-a65d-7097e9154eca" providerId="ADAL" clId="{CDA30655-17E1-42A6-AB0E-BFD7E74D7B85}" dt="2022-04-11T21:48:41.805" v="3336" actId="2711"/>
          <ac:graphicFrameMkLst>
            <pc:docMk/>
            <pc:sldMk cId="2901730734" sldId="2147469914"/>
            <ac:graphicFrameMk id="6" creationId="{E46ACFA7-284E-5544-09BF-385186B2E5D0}"/>
          </ac:graphicFrameMkLst>
        </pc:graphicFrameChg>
      </pc:sldChg>
      <pc:sldChg chg="addSp modSp new mod modClrScheme chgLayout">
        <pc:chgData name="Stephen Hemminger" userId="71adc558-3829-4343-a65d-7097e9154eca" providerId="ADAL" clId="{CDA30655-17E1-42A6-AB0E-BFD7E74D7B85}" dt="2022-04-15T19:30:39.725" v="8222" actId="1076"/>
        <pc:sldMkLst>
          <pc:docMk/>
          <pc:sldMk cId="96100153" sldId="2147469915"/>
        </pc:sldMkLst>
        <pc:spChg chg="add mod">
          <ac:chgData name="Stephen Hemminger" userId="71adc558-3829-4343-a65d-7097e9154eca" providerId="ADAL" clId="{CDA30655-17E1-42A6-AB0E-BFD7E74D7B85}" dt="2022-04-11T21:58:08.418" v="3857" actId="20577"/>
          <ac:spMkLst>
            <pc:docMk/>
            <pc:sldMk cId="96100153" sldId="2147469915"/>
            <ac:spMk id="2" creationId="{B6146A01-77B9-4FC1-84B8-2C0796173B8F}"/>
          </ac:spMkLst>
        </pc:spChg>
        <pc:spChg chg="add mod">
          <ac:chgData name="Stephen Hemminger" userId="71adc558-3829-4343-a65d-7097e9154eca" providerId="ADAL" clId="{CDA30655-17E1-42A6-AB0E-BFD7E74D7B85}" dt="2022-04-14T21:12:03.823" v="4919" actId="20577"/>
          <ac:spMkLst>
            <pc:docMk/>
            <pc:sldMk cId="96100153" sldId="2147469915"/>
            <ac:spMk id="3" creationId="{AA97AF46-F5E1-9CB5-63FF-48E69691038C}"/>
          </ac:spMkLst>
        </pc:spChg>
        <pc:spChg chg="add mod">
          <ac:chgData name="Stephen Hemminger" userId="71adc558-3829-4343-a65d-7097e9154eca" providerId="ADAL" clId="{CDA30655-17E1-42A6-AB0E-BFD7E74D7B85}" dt="2022-04-15T19:30:39.725" v="8222" actId="1076"/>
          <ac:spMkLst>
            <pc:docMk/>
            <pc:sldMk cId="96100153" sldId="2147469915"/>
            <ac:spMk id="4" creationId="{61189EEA-BE1B-8E80-1BC8-17BE762490CA}"/>
          </ac:spMkLst>
        </pc:spChg>
      </pc:sldChg>
      <pc:sldChg chg="addSp modSp new ord">
        <pc:chgData name="Stephen Hemminger" userId="71adc558-3829-4343-a65d-7097e9154eca" providerId="ADAL" clId="{CDA30655-17E1-42A6-AB0E-BFD7E74D7B85}" dt="2022-04-15T18:24:09.960" v="7019"/>
        <pc:sldMkLst>
          <pc:docMk/>
          <pc:sldMk cId="962368111" sldId="2147469916"/>
        </pc:sldMkLst>
        <pc:spChg chg="add mod">
          <ac:chgData name="Stephen Hemminger" userId="71adc558-3829-4343-a65d-7097e9154eca" providerId="ADAL" clId="{CDA30655-17E1-42A6-AB0E-BFD7E74D7B85}" dt="2022-04-14T20:58:24.858" v="4139" actId="20577"/>
          <ac:spMkLst>
            <pc:docMk/>
            <pc:sldMk cId="962368111" sldId="2147469916"/>
            <ac:spMk id="2" creationId="{4EA39A8B-9CC7-6D0C-1EFC-0FCF86E61B09}"/>
          </ac:spMkLst>
        </pc:spChg>
        <pc:spChg chg="add mod">
          <ac:chgData name="Stephen Hemminger" userId="71adc558-3829-4343-a65d-7097e9154eca" providerId="ADAL" clId="{CDA30655-17E1-42A6-AB0E-BFD7E74D7B85}" dt="2022-04-14T21:00:53.406" v="4426" actId="20577"/>
          <ac:spMkLst>
            <pc:docMk/>
            <pc:sldMk cId="962368111" sldId="2147469916"/>
            <ac:spMk id="3" creationId="{EEECBA08-BC18-57B9-D5F4-1E6F49C9EDCF}"/>
          </ac:spMkLst>
        </pc:spChg>
      </pc:sldChg>
      <pc:sldChg chg="addSp modSp add del">
        <pc:chgData name="Stephen Hemminger" userId="71adc558-3829-4343-a65d-7097e9154eca" providerId="ADAL" clId="{CDA30655-17E1-42A6-AB0E-BFD7E74D7B85}" dt="2022-04-14T20:59:01.500" v="4173" actId="2696"/>
        <pc:sldMkLst>
          <pc:docMk/>
          <pc:sldMk cId="3498188201" sldId="2147469917"/>
        </pc:sldMkLst>
        <pc:spChg chg="add mod">
          <ac:chgData name="Stephen Hemminger" userId="71adc558-3829-4343-a65d-7097e9154eca" providerId="ADAL" clId="{CDA30655-17E1-42A6-AB0E-BFD7E74D7B85}" dt="2022-04-14T20:59:00.893" v="4172" actId="20577"/>
          <ac:spMkLst>
            <pc:docMk/>
            <pc:sldMk cId="3498188201" sldId="2147469917"/>
            <ac:spMk id="2" creationId="{216316A9-5CDA-51DC-906C-5C3215F16C2B}"/>
          </ac:spMkLst>
        </pc:spChg>
      </pc:sldChg>
      <pc:sldChg chg="add del">
        <pc:chgData name="Stephen Hemminger" userId="71adc558-3829-4343-a65d-7097e9154eca" providerId="ADAL" clId="{CDA30655-17E1-42A6-AB0E-BFD7E74D7B85}" dt="2022-04-14T20:58:20.298" v="4136" actId="2696"/>
        <pc:sldMkLst>
          <pc:docMk/>
          <pc:sldMk cId="3566541326" sldId="2147469917"/>
        </pc:sldMkLst>
      </pc:sldChg>
      <pc:sldChg chg="addSp modSp add mod ord">
        <pc:chgData name="Stephen Hemminger" userId="71adc558-3829-4343-a65d-7097e9154eca" providerId="ADAL" clId="{CDA30655-17E1-42A6-AB0E-BFD7E74D7B85}" dt="2022-05-19T20:08:09.538" v="10123" actId="20577"/>
        <pc:sldMkLst>
          <pc:docMk/>
          <pc:sldMk cId="732138732" sldId="2147469918"/>
        </pc:sldMkLst>
        <pc:spChg chg="add mod">
          <ac:chgData name="Stephen Hemminger" userId="71adc558-3829-4343-a65d-7097e9154eca" providerId="ADAL" clId="{CDA30655-17E1-42A6-AB0E-BFD7E74D7B85}" dt="2022-04-15T19:01:20.417" v="7789" actId="20577"/>
          <ac:spMkLst>
            <pc:docMk/>
            <pc:sldMk cId="732138732" sldId="2147469918"/>
            <ac:spMk id="2" creationId="{4132559C-BAB5-CAE9-FDC0-EFB98304F8A5}"/>
          </ac:spMkLst>
        </pc:spChg>
        <pc:spChg chg="add mod">
          <ac:chgData name="Stephen Hemminger" userId="71adc558-3829-4343-a65d-7097e9154eca" providerId="ADAL" clId="{CDA30655-17E1-42A6-AB0E-BFD7E74D7B85}" dt="2022-05-19T20:07:26.146" v="10083"/>
          <ac:spMkLst>
            <pc:docMk/>
            <pc:sldMk cId="732138732" sldId="2147469918"/>
            <ac:spMk id="3" creationId="{87F6EB7F-B885-5296-3F7D-35B190E783A8}"/>
          </ac:spMkLst>
        </pc:spChg>
        <pc:spChg chg="add mod">
          <ac:chgData name="Stephen Hemminger" userId="71adc558-3829-4343-a65d-7097e9154eca" providerId="ADAL" clId="{CDA30655-17E1-42A6-AB0E-BFD7E74D7B85}" dt="2022-05-19T20:08:09.538" v="10123" actId="20577"/>
          <ac:spMkLst>
            <pc:docMk/>
            <pc:sldMk cId="732138732" sldId="2147469918"/>
            <ac:spMk id="5" creationId="{B8DBCB3D-2252-ABF8-4AE3-D639EEA6C64D}"/>
          </ac:spMkLst>
        </pc:spChg>
      </pc:sldChg>
      <pc:sldChg chg="addSp delSp modSp new mod ord modClrScheme chgLayout">
        <pc:chgData name="Stephen Hemminger" userId="71adc558-3829-4343-a65d-7097e9154eca" providerId="ADAL" clId="{CDA30655-17E1-42A6-AB0E-BFD7E74D7B85}" dt="2022-04-14T21:16:06.631" v="5429" actId="20577"/>
        <pc:sldMkLst>
          <pc:docMk/>
          <pc:sldMk cId="369714312" sldId="2147469919"/>
        </pc:sldMkLst>
        <pc:spChg chg="mod ord">
          <ac:chgData name="Stephen Hemminger" userId="71adc558-3829-4343-a65d-7097e9154eca" providerId="ADAL" clId="{CDA30655-17E1-42A6-AB0E-BFD7E74D7B85}" dt="2022-04-14T21:16:06.631" v="5429" actId="20577"/>
          <ac:spMkLst>
            <pc:docMk/>
            <pc:sldMk cId="369714312" sldId="2147469919"/>
            <ac:spMk id="2" creationId="{9235A981-66DA-3A08-78C4-2E8314D900ED}"/>
          </ac:spMkLst>
        </pc:spChg>
        <pc:spChg chg="del mod ord">
          <ac:chgData name="Stephen Hemminger" userId="71adc558-3829-4343-a65d-7097e9154eca" providerId="ADAL" clId="{CDA30655-17E1-42A6-AB0E-BFD7E74D7B85}" dt="2022-04-14T21:02:25.578" v="4459" actId="700"/>
          <ac:spMkLst>
            <pc:docMk/>
            <pc:sldMk cId="369714312" sldId="2147469919"/>
            <ac:spMk id="3" creationId="{DAFE5B0A-7974-ACDA-74D1-1FC45173FAE0}"/>
          </ac:spMkLst>
        </pc:spChg>
        <pc:spChg chg="del">
          <ac:chgData name="Stephen Hemminger" userId="71adc558-3829-4343-a65d-7097e9154eca" providerId="ADAL" clId="{CDA30655-17E1-42A6-AB0E-BFD7E74D7B85}" dt="2022-04-14T21:02:25.578" v="4459" actId="700"/>
          <ac:spMkLst>
            <pc:docMk/>
            <pc:sldMk cId="369714312" sldId="2147469919"/>
            <ac:spMk id="4" creationId="{F3FA7E1D-D2B8-E173-D32D-8219B0B12330}"/>
          </ac:spMkLst>
        </pc:spChg>
        <pc:spChg chg="add mod ord">
          <ac:chgData name="Stephen Hemminger" userId="71adc558-3829-4343-a65d-7097e9154eca" providerId="ADAL" clId="{CDA30655-17E1-42A6-AB0E-BFD7E74D7B85}" dt="2022-04-14T21:03:37.615" v="4601" actId="20577"/>
          <ac:spMkLst>
            <pc:docMk/>
            <pc:sldMk cId="369714312" sldId="2147469919"/>
            <ac:spMk id="5" creationId="{D69F70B6-E81E-5CE5-C060-BA95B71FB790}"/>
          </ac:spMkLst>
        </pc:spChg>
      </pc:sldChg>
      <pc:sldChg chg="addSp modSp new mod ord modClrScheme chgLayout">
        <pc:chgData name="Stephen Hemminger" userId="71adc558-3829-4343-a65d-7097e9154eca" providerId="ADAL" clId="{CDA30655-17E1-42A6-AB0E-BFD7E74D7B85}" dt="2022-04-14T21:30:47.161" v="6776" actId="20577"/>
        <pc:sldMkLst>
          <pc:docMk/>
          <pc:sldMk cId="107391887" sldId="2147469920"/>
        </pc:sldMkLst>
        <pc:spChg chg="add mod">
          <ac:chgData name="Stephen Hemminger" userId="71adc558-3829-4343-a65d-7097e9154eca" providerId="ADAL" clId="{CDA30655-17E1-42A6-AB0E-BFD7E74D7B85}" dt="2022-04-14T21:16:24.345" v="5465" actId="20577"/>
          <ac:spMkLst>
            <pc:docMk/>
            <pc:sldMk cId="107391887" sldId="2147469920"/>
            <ac:spMk id="2" creationId="{48640032-3B49-927D-E2A8-F321FFA6CB7D}"/>
          </ac:spMkLst>
        </pc:spChg>
        <pc:spChg chg="add mod">
          <ac:chgData name="Stephen Hemminger" userId="71adc558-3829-4343-a65d-7097e9154eca" providerId="ADAL" clId="{CDA30655-17E1-42A6-AB0E-BFD7E74D7B85}" dt="2022-04-14T21:30:47.161" v="6776" actId="20577"/>
          <ac:spMkLst>
            <pc:docMk/>
            <pc:sldMk cId="107391887" sldId="2147469920"/>
            <ac:spMk id="3" creationId="{A32E0FED-8A42-B56B-59A2-362B89BEC434}"/>
          </ac:spMkLst>
        </pc:spChg>
      </pc:sldChg>
      <pc:sldChg chg="addSp modSp new mod">
        <pc:chgData name="Stephen Hemminger" userId="71adc558-3829-4343-a65d-7097e9154eca" providerId="ADAL" clId="{CDA30655-17E1-42A6-AB0E-BFD7E74D7B85}" dt="2022-04-14T21:23:38.946" v="6191" actId="20577"/>
        <pc:sldMkLst>
          <pc:docMk/>
          <pc:sldMk cId="2948221405" sldId="2147469921"/>
        </pc:sldMkLst>
        <pc:spChg chg="mod">
          <ac:chgData name="Stephen Hemminger" userId="71adc558-3829-4343-a65d-7097e9154eca" providerId="ADAL" clId="{CDA30655-17E1-42A6-AB0E-BFD7E74D7B85}" dt="2022-04-14T21:23:38.946" v="6191" actId="20577"/>
          <ac:spMkLst>
            <pc:docMk/>
            <pc:sldMk cId="2948221405" sldId="2147469921"/>
            <ac:spMk id="2" creationId="{09DA4A69-85B1-EA30-171D-514C440CE32D}"/>
          </ac:spMkLst>
        </pc:spChg>
        <pc:spChg chg="mod">
          <ac:chgData name="Stephen Hemminger" userId="71adc558-3829-4343-a65d-7097e9154eca" providerId="ADAL" clId="{CDA30655-17E1-42A6-AB0E-BFD7E74D7B85}" dt="2022-04-14T21:15:32.629" v="5389" actId="20577"/>
          <ac:spMkLst>
            <pc:docMk/>
            <pc:sldMk cId="2948221405" sldId="2147469921"/>
            <ac:spMk id="3" creationId="{FEB3C40A-5FE4-366D-B002-7A340B857C80}"/>
          </ac:spMkLst>
        </pc:spChg>
        <pc:spChg chg="add mod">
          <ac:chgData name="Stephen Hemminger" userId="71adc558-3829-4343-a65d-7097e9154eca" providerId="ADAL" clId="{CDA30655-17E1-42A6-AB0E-BFD7E74D7B85}" dt="2022-04-14T21:17:35.992" v="5505" actId="20577"/>
          <ac:spMkLst>
            <pc:docMk/>
            <pc:sldMk cId="2948221405" sldId="2147469921"/>
            <ac:spMk id="4" creationId="{ABE147B8-466C-CAC6-AE02-9FC8DD8E115E}"/>
          </ac:spMkLst>
        </pc:spChg>
      </pc:sldChg>
      <pc:sldChg chg="delSp modSp new mod">
        <pc:chgData name="Stephen Hemminger" userId="71adc558-3829-4343-a65d-7097e9154eca" providerId="ADAL" clId="{CDA30655-17E1-42A6-AB0E-BFD7E74D7B85}" dt="2022-04-14T21:27:32.788" v="6501" actId="20577"/>
        <pc:sldMkLst>
          <pc:docMk/>
          <pc:sldMk cId="3335187411" sldId="2147469922"/>
        </pc:sldMkLst>
        <pc:spChg chg="mod">
          <ac:chgData name="Stephen Hemminger" userId="71adc558-3829-4343-a65d-7097e9154eca" providerId="ADAL" clId="{CDA30655-17E1-42A6-AB0E-BFD7E74D7B85}" dt="2022-04-14T21:27:06.174" v="6439" actId="20577"/>
          <ac:spMkLst>
            <pc:docMk/>
            <pc:sldMk cId="3335187411" sldId="2147469922"/>
            <ac:spMk id="2" creationId="{354DADB0-10FC-E7A1-C5D5-5D88839EB465}"/>
          </ac:spMkLst>
        </pc:spChg>
        <pc:spChg chg="mod">
          <ac:chgData name="Stephen Hemminger" userId="71adc558-3829-4343-a65d-7097e9154eca" providerId="ADAL" clId="{CDA30655-17E1-42A6-AB0E-BFD7E74D7B85}" dt="2022-04-14T21:27:32.788" v="6501" actId="20577"/>
          <ac:spMkLst>
            <pc:docMk/>
            <pc:sldMk cId="3335187411" sldId="2147469922"/>
            <ac:spMk id="3" creationId="{75731FD2-F36D-6A3F-9081-A0E212449570}"/>
          </ac:spMkLst>
        </pc:spChg>
        <pc:spChg chg="del">
          <ac:chgData name="Stephen Hemminger" userId="71adc558-3829-4343-a65d-7097e9154eca" providerId="ADAL" clId="{CDA30655-17E1-42A6-AB0E-BFD7E74D7B85}" dt="2022-04-14T21:23:56.708" v="6203" actId="478"/>
          <ac:spMkLst>
            <pc:docMk/>
            <pc:sldMk cId="3335187411" sldId="2147469922"/>
            <ac:spMk id="4" creationId="{55686971-A6BC-E121-DDC0-E1FA6676E1EE}"/>
          </ac:spMkLst>
        </pc:spChg>
      </pc:sldChg>
      <pc:sldChg chg="addSp modSp new mod modClrScheme chgLayout">
        <pc:chgData name="Stephen Hemminger" userId="71adc558-3829-4343-a65d-7097e9154eca" providerId="ADAL" clId="{CDA30655-17E1-42A6-AB0E-BFD7E74D7B85}" dt="2022-04-14T21:29:55.197" v="6713" actId="15"/>
        <pc:sldMkLst>
          <pc:docMk/>
          <pc:sldMk cId="325320470" sldId="2147469923"/>
        </pc:sldMkLst>
        <pc:spChg chg="add mod">
          <ac:chgData name="Stephen Hemminger" userId="71adc558-3829-4343-a65d-7097e9154eca" providerId="ADAL" clId="{CDA30655-17E1-42A6-AB0E-BFD7E74D7B85}" dt="2022-04-14T21:28:02.964" v="6525" actId="20577"/>
          <ac:spMkLst>
            <pc:docMk/>
            <pc:sldMk cId="325320470" sldId="2147469923"/>
            <ac:spMk id="2" creationId="{9B441F58-ACC1-2792-61F4-4504EF6E8A28}"/>
          </ac:spMkLst>
        </pc:spChg>
        <pc:spChg chg="add mod">
          <ac:chgData name="Stephen Hemminger" userId="71adc558-3829-4343-a65d-7097e9154eca" providerId="ADAL" clId="{CDA30655-17E1-42A6-AB0E-BFD7E74D7B85}" dt="2022-04-14T21:29:55.197" v="6713" actId="15"/>
          <ac:spMkLst>
            <pc:docMk/>
            <pc:sldMk cId="325320470" sldId="2147469923"/>
            <ac:spMk id="3" creationId="{C8F77A32-0AB3-DEA8-1B81-CD1CFA9AEBE0}"/>
          </ac:spMkLst>
        </pc:spChg>
      </pc:sldChg>
      <pc:sldChg chg="modSp new mod">
        <pc:chgData name="Stephen Hemminger" userId="71adc558-3829-4343-a65d-7097e9154eca" providerId="ADAL" clId="{CDA30655-17E1-42A6-AB0E-BFD7E74D7B85}" dt="2022-04-14T21:26:44.708" v="6437" actId="20577"/>
        <pc:sldMkLst>
          <pc:docMk/>
          <pc:sldMk cId="1191084621" sldId="2147469924"/>
        </pc:sldMkLst>
        <pc:spChg chg="mod">
          <ac:chgData name="Stephen Hemminger" userId="71adc558-3829-4343-a65d-7097e9154eca" providerId="ADAL" clId="{CDA30655-17E1-42A6-AB0E-BFD7E74D7B85}" dt="2022-04-14T21:25:43.968" v="6324" actId="20577"/>
          <ac:spMkLst>
            <pc:docMk/>
            <pc:sldMk cId="1191084621" sldId="2147469924"/>
            <ac:spMk id="2" creationId="{212197DA-A180-9CCE-17BA-70A3F2C7327E}"/>
          </ac:spMkLst>
        </pc:spChg>
        <pc:spChg chg="mod">
          <ac:chgData name="Stephen Hemminger" userId="71adc558-3829-4343-a65d-7097e9154eca" providerId="ADAL" clId="{CDA30655-17E1-42A6-AB0E-BFD7E74D7B85}" dt="2022-04-14T21:26:44.708" v="6437" actId="20577"/>
          <ac:spMkLst>
            <pc:docMk/>
            <pc:sldMk cId="1191084621" sldId="2147469924"/>
            <ac:spMk id="3" creationId="{014359D5-73CB-3BB9-927D-A163B47F6138}"/>
          </ac:spMkLst>
        </pc:spChg>
      </pc:sldChg>
      <pc:sldChg chg="addSp modSp new mod modClrScheme chgLayout">
        <pc:chgData name="Stephen Hemminger" userId="71adc558-3829-4343-a65d-7097e9154eca" providerId="ADAL" clId="{CDA30655-17E1-42A6-AB0E-BFD7E74D7B85}" dt="2022-04-14T21:33:51.677" v="6893" actId="20577"/>
        <pc:sldMkLst>
          <pc:docMk/>
          <pc:sldMk cId="2113105243" sldId="2147469925"/>
        </pc:sldMkLst>
        <pc:spChg chg="add mod">
          <ac:chgData name="Stephen Hemminger" userId="71adc558-3829-4343-a65d-7097e9154eca" providerId="ADAL" clId="{CDA30655-17E1-42A6-AB0E-BFD7E74D7B85}" dt="2022-04-14T21:31:44.946" v="6788" actId="20577"/>
          <ac:spMkLst>
            <pc:docMk/>
            <pc:sldMk cId="2113105243" sldId="2147469925"/>
            <ac:spMk id="2" creationId="{4DC8B799-93D2-3F53-5383-1F412D31D1CB}"/>
          </ac:spMkLst>
        </pc:spChg>
        <pc:spChg chg="add mod">
          <ac:chgData name="Stephen Hemminger" userId="71adc558-3829-4343-a65d-7097e9154eca" providerId="ADAL" clId="{CDA30655-17E1-42A6-AB0E-BFD7E74D7B85}" dt="2022-04-14T21:33:51.677" v="6893" actId="20577"/>
          <ac:spMkLst>
            <pc:docMk/>
            <pc:sldMk cId="2113105243" sldId="2147469925"/>
            <ac:spMk id="3" creationId="{A4676CC7-71CA-646F-8513-30DA3B8BD3EA}"/>
          </ac:spMkLst>
        </pc:spChg>
      </pc:sldChg>
      <pc:sldChg chg="addSp delSp modSp new mod ord chgLayout">
        <pc:chgData name="Stephen Hemminger" userId="71adc558-3829-4343-a65d-7097e9154eca" providerId="ADAL" clId="{CDA30655-17E1-42A6-AB0E-BFD7E74D7B85}" dt="2022-05-19T20:12:53.728" v="10137"/>
        <pc:sldMkLst>
          <pc:docMk/>
          <pc:sldMk cId="1840244996" sldId="2147469926"/>
        </pc:sldMkLst>
        <pc:spChg chg="del mod ord">
          <ac:chgData name="Stephen Hemminger" userId="71adc558-3829-4343-a65d-7097e9154eca" providerId="ADAL" clId="{CDA30655-17E1-42A6-AB0E-BFD7E74D7B85}" dt="2022-04-14T21:38:03.371" v="6957" actId="700"/>
          <ac:spMkLst>
            <pc:docMk/>
            <pc:sldMk cId="1840244996" sldId="2147469926"/>
            <ac:spMk id="2" creationId="{701CDF14-217D-1B0E-043D-25983132B0BA}"/>
          </ac:spMkLst>
        </pc:spChg>
        <pc:spChg chg="del">
          <ac:chgData name="Stephen Hemminger" userId="71adc558-3829-4343-a65d-7097e9154eca" providerId="ADAL" clId="{CDA30655-17E1-42A6-AB0E-BFD7E74D7B85}" dt="2022-04-14T21:38:03.371" v="6957" actId="700"/>
          <ac:spMkLst>
            <pc:docMk/>
            <pc:sldMk cId="1840244996" sldId="2147469926"/>
            <ac:spMk id="3" creationId="{E1DE8AC0-A307-34F7-3E71-0A40B4C14789}"/>
          </ac:spMkLst>
        </pc:spChg>
        <pc:spChg chg="add mod ord">
          <ac:chgData name="Stephen Hemminger" userId="71adc558-3829-4343-a65d-7097e9154eca" providerId="ADAL" clId="{CDA30655-17E1-42A6-AB0E-BFD7E74D7B85}" dt="2022-04-14T21:38:14.665" v="6971" actId="20577"/>
          <ac:spMkLst>
            <pc:docMk/>
            <pc:sldMk cId="1840244996" sldId="2147469926"/>
            <ac:spMk id="4" creationId="{74632C4B-54AA-9498-4B9F-9A32FB57F51D}"/>
          </ac:spMkLst>
        </pc:spChg>
      </pc:sldChg>
      <pc:sldChg chg="addSp delSp modSp new del mod chgLayout">
        <pc:chgData name="Stephen Hemminger" userId="71adc558-3829-4343-a65d-7097e9154eca" providerId="ADAL" clId="{CDA30655-17E1-42A6-AB0E-BFD7E74D7B85}" dt="2022-05-19T20:15:40.858" v="10143" actId="47"/>
        <pc:sldMkLst>
          <pc:docMk/>
          <pc:sldMk cId="196946298" sldId="2147469927"/>
        </pc:sldMkLst>
        <pc:spChg chg="del mod ord">
          <ac:chgData name="Stephen Hemminger" userId="71adc558-3829-4343-a65d-7097e9154eca" providerId="ADAL" clId="{CDA30655-17E1-42A6-AB0E-BFD7E74D7B85}" dt="2022-04-14T21:38:33.995" v="6973" actId="700"/>
          <ac:spMkLst>
            <pc:docMk/>
            <pc:sldMk cId="196946298" sldId="2147469927"/>
            <ac:spMk id="2" creationId="{94E94D76-9465-4F99-54D3-225E0BC51059}"/>
          </ac:spMkLst>
        </pc:spChg>
        <pc:spChg chg="add mod ord">
          <ac:chgData name="Stephen Hemminger" userId="71adc558-3829-4343-a65d-7097e9154eca" providerId="ADAL" clId="{CDA30655-17E1-42A6-AB0E-BFD7E74D7B85}" dt="2022-04-14T21:38:41.111" v="6989" actId="20577"/>
          <ac:spMkLst>
            <pc:docMk/>
            <pc:sldMk cId="196946298" sldId="2147469927"/>
            <ac:spMk id="3" creationId="{CB5CB5DD-AFA5-24F0-BF3B-8470813890A7}"/>
          </ac:spMkLst>
        </pc:spChg>
        <pc:spChg chg="add mod ord">
          <ac:chgData name="Stephen Hemminger" userId="71adc558-3829-4343-a65d-7097e9154eca" providerId="ADAL" clId="{CDA30655-17E1-42A6-AB0E-BFD7E74D7B85}" dt="2022-04-14T21:38:33.995" v="6973" actId="700"/>
          <ac:spMkLst>
            <pc:docMk/>
            <pc:sldMk cId="196946298" sldId="2147469927"/>
            <ac:spMk id="4" creationId="{C517C193-CD50-2293-BB5B-A8623B084467}"/>
          </ac:spMkLst>
        </pc:spChg>
      </pc:sldChg>
      <pc:sldChg chg="addSp modSp new del mod ord modClrScheme chgLayout">
        <pc:chgData name="Stephen Hemminger" userId="71adc558-3829-4343-a65d-7097e9154eca" providerId="ADAL" clId="{CDA30655-17E1-42A6-AB0E-BFD7E74D7B85}" dt="2022-05-19T20:17:36.460" v="10148" actId="47"/>
        <pc:sldMkLst>
          <pc:docMk/>
          <pc:sldMk cId="52986041" sldId="2147469928"/>
        </pc:sldMkLst>
        <pc:spChg chg="add mod">
          <ac:chgData name="Stephen Hemminger" userId="71adc558-3829-4343-a65d-7097e9154eca" providerId="ADAL" clId="{CDA30655-17E1-42A6-AB0E-BFD7E74D7B85}" dt="2022-04-14T21:39:41.391" v="7014" actId="20577"/>
          <ac:spMkLst>
            <pc:docMk/>
            <pc:sldMk cId="52986041" sldId="2147469928"/>
            <ac:spMk id="2" creationId="{C73D566C-687B-B4F9-1916-12D0D2A0FF07}"/>
          </ac:spMkLst>
        </pc:spChg>
        <pc:spChg chg="add mod">
          <ac:chgData name="Stephen Hemminger" userId="71adc558-3829-4343-a65d-7097e9154eca" providerId="ADAL" clId="{CDA30655-17E1-42A6-AB0E-BFD7E74D7B85}" dt="2022-04-14T21:39:29.364" v="6991" actId="700"/>
          <ac:spMkLst>
            <pc:docMk/>
            <pc:sldMk cId="52986041" sldId="2147469928"/>
            <ac:spMk id="3" creationId="{6102C9E8-7C19-1F47-BAED-F4CBF58E3FE4}"/>
          </ac:spMkLst>
        </pc:spChg>
      </pc:sldChg>
      <pc:sldChg chg="addSp delSp modSp new mod modClrScheme chgLayout">
        <pc:chgData name="Stephen Hemminger" userId="71adc558-3829-4343-a65d-7097e9154eca" providerId="ADAL" clId="{CDA30655-17E1-42A6-AB0E-BFD7E74D7B85}" dt="2022-04-15T19:05:09.392" v="7918" actId="20577"/>
        <pc:sldMkLst>
          <pc:docMk/>
          <pc:sldMk cId="105502929" sldId="2147469929"/>
        </pc:sldMkLst>
        <pc:spChg chg="add mod ord">
          <ac:chgData name="Stephen Hemminger" userId="71adc558-3829-4343-a65d-7097e9154eca" providerId="ADAL" clId="{CDA30655-17E1-42A6-AB0E-BFD7E74D7B85}" dt="2022-04-15T19:04:23.975" v="7869" actId="20577"/>
          <ac:spMkLst>
            <pc:docMk/>
            <pc:sldMk cId="105502929" sldId="2147469929"/>
            <ac:spMk id="2" creationId="{E4A6550A-4249-FF60-A47C-7F3CBAEFE659}"/>
          </ac:spMkLst>
        </pc:spChg>
        <pc:spChg chg="add del mod ord">
          <ac:chgData name="Stephen Hemminger" userId="71adc558-3829-4343-a65d-7097e9154eca" providerId="ADAL" clId="{CDA30655-17E1-42A6-AB0E-BFD7E74D7B85}" dt="2022-04-15T18:25:38.477" v="7109" actId="700"/>
          <ac:spMkLst>
            <pc:docMk/>
            <pc:sldMk cId="105502929" sldId="2147469929"/>
            <ac:spMk id="3" creationId="{0E0F1669-242D-4A13-1789-6CB70E237DA4}"/>
          </ac:spMkLst>
        </pc:spChg>
        <pc:spChg chg="add mod ord">
          <ac:chgData name="Stephen Hemminger" userId="71adc558-3829-4343-a65d-7097e9154eca" providerId="ADAL" clId="{CDA30655-17E1-42A6-AB0E-BFD7E74D7B85}" dt="2022-04-15T19:05:09.392" v="7918" actId="20577"/>
          <ac:spMkLst>
            <pc:docMk/>
            <pc:sldMk cId="105502929" sldId="2147469929"/>
            <ac:spMk id="4" creationId="{EF9A6D97-6CC0-4D35-C338-ED9B89ADE340}"/>
          </ac:spMkLst>
        </pc:spChg>
        <pc:spChg chg="add mod ord">
          <ac:chgData name="Stephen Hemminger" userId="71adc558-3829-4343-a65d-7097e9154eca" providerId="ADAL" clId="{CDA30655-17E1-42A6-AB0E-BFD7E74D7B85}" dt="2022-04-15T18:54:52.829" v="7511" actId="20577"/>
          <ac:spMkLst>
            <pc:docMk/>
            <pc:sldMk cId="105502929" sldId="2147469929"/>
            <ac:spMk id="5" creationId="{2A689B0D-368E-6216-A0CD-F3C02B42CD26}"/>
          </ac:spMkLst>
        </pc:spChg>
        <pc:spChg chg="add mod">
          <ac:chgData name="Stephen Hemminger" userId="71adc558-3829-4343-a65d-7097e9154eca" providerId="ADAL" clId="{CDA30655-17E1-42A6-AB0E-BFD7E74D7B85}" dt="2022-04-15T19:05:02.642" v="7915" actId="114"/>
          <ac:spMkLst>
            <pc:docMk/>
            <pc:sldMk cId="105502929" sldId="2147469929"/>
            <ac:spMk id="6" creationId="{DFDB60CB-64FF-84BE-7C79-14198B8CF41E}"/>
          </ac:spMkLst>
        </pc:spChg>
      </pc:sldChg>
      <pc:sldChg chg="addSp delSp modSp new mod modClrScheme chgLayout">
        <pc:chgData name="Stephen Hemminger" userId="71adc558-3829-4343-a65d-7097e9154eca" providerId="ADAL" clId="{CDA30655-17E1-42A6-AB0E-BFD7E74D7B85}" dt="2022-04-15T19:03:22.346" v="7828" actId="122"/>
        <pc:sldMkLst>
          <pc:docMk/>
          <pc:sldMk cId="3470744001" sldId="2147469930"/>
        </pc:sldMkLst>
        <pc:spChg chg="add mod ord">
          <ac:chgData name="Stephen Hemminger" userId="71adc558-3829-4343-a65d-7097e9154eca" providerId="ADAL" clId="{CDA30655-17E1-42A6-AB0E-BFD7E74D7B85}" dt="2022-04-15T18:58:58.907" v="7698" actId="6549"/>
          <ac:spMkLst>
            <pc:docMk/>
            <pc:sldMk cId="3470744001" sldId="2147469930"/>
            <ac:spMk id="2" creationId="{4B26B3FC-8683-797A-4BE1-92619925D794}"/>
          </ac:spMkLst>
        </pc:spChg>
        <pc:spChg chg="add mod ord">
          <ac:chgData name="Stephen Hemminger" userId="71adc558-3829-4343-a65d-7097e9154eca" providerId="ADAL" clId="{CDA30655-17E1-42A6-AB0E-BFD7E74D7B85}" dt="2022-04-15T19:03:22.346" v="7828" actId="122"/>
          <ac:spMkLst>
            <pc:docMk/>
            <pc:sldMk cId="3470744001" sldId="2147469930"/>
            <ac:spMk id="3" creationId="{7C54C5AA-D543-3DFE-C71D-ED72AC1D77B1}"/>
          </ac:spMkLst>
        </pc:spChg>
        <pc:spChg chg="add mod ord">
          <ac:chgData name="Stephen Hemminger" userId="71adc558-3829-4343-a65d-7097e9154eca" providerId="ADAL" clId="{CDA30655-17E1-42A6-AB0E-BFD7E74D7B85}" dt="2022-04-15T19:03:16.022" v="7827" actId="20577"/>
          <ac:spMkLst>
            <pc:docMk/>
            <pc:sldMk cId="3470744001" sldId="2147469930"/>
            <ac:spMk id="6" creationId="{7F4DC90A-7A10-9332-820E-2BE8127816B1}"/>
          </ac:spMkLst>
        </pc:spChg>
        <pc:spChg chg="add del mod ord">
          <ac:chgData name="Stephen Hemminger" userId="71adc558-3829-4343-a65d-7097e9154eca" providerId="ADAL" clId="{CDA30655-17E1-42A6-AB0E-BFD7E74D7B85}" dt="2022-04-15T18:56:30.448" v="7548" actId="700"/>
          <ac:spMkLst>
            <pc:docMk/>
            <pc:sldMk cId="3470744001" sldId="2147469930"/>
            <ac:spMk id="8" creationId="{592C9B9D-9A57-E216-F02C-268613780472}"/>
          </ac:spMkLst>
        </pc:spChg>
      </pc:sldChg>
      <pc:sldChg chg="addSp modSp new mod modClrScheme chgLayout">
        <pc:chgData name="Stephen Hemminger" userId="71adc558-3829-4343-a65d-7097e9154eca" providerId="ADAL" clId="{CDA30655-17E1-42A6-AB0E-BFD7E74D7B85}" dt="2022-04-15T19:13:32.529" v="8169" actId="20577"/>
        <pc:sldMkLst>
          <pc:docMk/>
          <pc:sldMk cId="2523095260" sldId="2147469931"/>
        </pc:sldMkLst>
        <pc:spChg chg="add mod">
          <ac:chgData name="Stephen Hemminger" userId="71adc558-3829-4343-a65d-7097e9154eca" providerId="ADAL" clId="{CDA30655-17E1-42A6-AB0E-BFD7E74D7B85}" dt="2022-04-15T19:13:32.529" v="8169" actId="20577"/>
          <ac:spMkLst>
            <pc:docMk/>
            <pc:sldMk cId="2523095260" sldId="2147469931"/>
            <ac:spMk id="2" creationId="{9D8CDE82-20D7-3091-F2C8-B58D759965DD}"/>
          </ac:spMkLst>
        </pc:spChg>
        <pc:spChg chg="add mod">
          <ac:chgData name="Stephen Hemminger" userId="71adc558-3829-4343-a65d-7097e9154eca" providerId="ADAL" clId="{CDA30655-17E1-42A6-AB0E-BFD7E74D7B85}" dt="2022-04-15T19:13:24.837" v="8148" actId="1076"/>
          <ac:spMkLst>
            <pc:docMk/>
            <pc:sldMk cId="2523095260" sldId="2147469931"/>
            <ac:spMk id="3" creationId="{39900C88-815C-646B-37B2-11625909A39F}"/>
          </ac:spMkLst>
        </pc:spChg>
      </pc:sldChg>
      <pc:sldChg chg="addSp delSp modSp new mod ord modClrScheme chgLayout">
        <pc:chgData name="Stephen Hemminger" userId="71adc558-3829-4343-a65d-7097e9154eca" providerId="ADAL" clId="{CDA30655-17E1-42A6-AB0E-BFD7E74D7B85}" dt="2022-05-19T20:38:35.129" v="10233" actId="478"/>
        <pc:sldMkLst>
          <pc:docMk/>
          <pc:sldMk cId="2243444648" sldId="2147469932"/>
        </pc:sldMkLst>
        <pc:spChg chg="add mod ord">
          <ac:chgData name="Stephen Hemminger" userId="71adc558-3829-4343-a65d-7097e9154eca" providerId="ADAL" clId="{CDA30655-17E1-42A6-AB0E-BFD7E74D7B85}" dt="2022-04-15T19:39:18.893" v="8366" actId="20577"/>
          <ac:spMkLst>
            <pc:docMk/>
            <pc:sldMk cId="2243444648" sldId="2147469932"/>
            <ac:spMk id="2" creationId="{047650AF-3B31-ADB8-197A-993478B5546E}"/>
          </ac:spMkLst>
        </pc:spChg>
        <pc:spChg chg="add mod">
          <ac:chgData name="Stephen Hemminger" userId="71adc558-3829-4343-a65d-7097e9154eca" providerId="ADAL" clId="{CDA30655-17E1-42A6-AB0E-BFD7E74D7B85}" dt="2022-04-15T19:36:22.227" v="8296" actId="14100"/>
          <ac:spMkLst>
            <pc:docMk/>
            <pc:sldMk cId="2243444648" sldId="2147469932"/>
            <ac:spMk id="3" creationId="{8D95CC62-2CE1-C15D-7C35-A34E1202C75F}"/>
          </ac:spMkLst>
        </pc:spChg>
        <pc:spChg chg="add mod">
          <ac:chgData name="Stephen Hemminger" userId="71adc558-3829-4343-a65d-7097e9154eca" providerId="ADAL" clId="{CDA30655-17E1-42A6-AB0E-BFD7E74D7B85}" dt="2022-04-15T19:36:39.385" v="8299" actId="1076"/>
          <ac:spMkLst>
            <pc:docMk/>
            <pc:sldMk cId="2243444648" sldId="2147469932"/>
            <ac:spMk id="5" creationId="{EE3DEB5A-F461-F0EB-60CA-9419315662D0}"/>
          </ac:spMkLst>
        </pc:spChg>
        <pc:spChg chg="add mod">
          <ac:chgData name="Stephen Hemminger" userId="71adc558-3829-4343-a65d-7097e9154eca" providerId="ADAL" clId="{CDA30655-17E1-42A6-AB0E-BFD7E74D7B85}" dt="2022-04-15T19:37:07.497" v="8302" actId="207"/>
          <ac:spMkLst>
            <pc:docMk/>
            <pc:sldMk cId="2243444648" sldId="2147469932"/>
            <ac:spMk id="6" creationId="{DF904C74-FF21-1F2B-CE13-8DD1883A96EC}"/>
          </ac:spMkLst>
        </pc:spChg>
        <pc:spChg chg="add mod">
          <ac:chgData name="Stephen Hemminger" userId="71adc558-3829-4343-a65d-7097e9154eca" providerId="ADAL" clId="{CDA30655-17E1-42A6-AB0E-BFD7E74D7B85}" dt="2022-04-15T19:36:09.951" v="8293" actId="1076"/>
          <ac:spMkLst>
            <pc:docMk/>
            <pc:sldMk cId="2243444648" sldId="2147469932"/>
            <ac:spMk id="8" creationId="{7F0C26ED-F904-4B08-7B2D-197F56364DD1}"/>
          </ac:spMkLst>
        </pc:spChg>
        <pc:spChg chg="add mod">
          <ac:chgData name="Stephen Hemminger" userId="71adc558-3829-4343-a65d-7097e9154eca" providerId="ADAL" clId="{CDA30655-17E1-42A6-AB0E-BFD7E74D7B85}" dt="2022-04-15T19:35:51.335" v="8288" actId="1076"/>
          <ac:spMkLst>
            <pc:docMk/>
            <pc:sldMk cId="2243444648" sldId="2147469932"/>
            <ac:spMk id="9" creationId="{4F4F4C96-F335-0F8C-FC29-D046A4B3CC36}"/>
          </ac:spMkLst>
        </pc:spChg>
        <pc:spChg chg="add mod">
          <ac:chgData name="Stephen Hemminger" userId="71adc558-3829-4343-a65d-7097e9154eca" providerId="ADAL" clId="{CDA30655-17E1-42A6-AB0E-BFD7E74D7B85}" dt="2022-04-15T19:35:48.695" v="8287" actId="1076"/>
          <ac:spMkLst>
            <pc:docMk/>
            <pc:sldMk cId="2243444648" sldId="2147469932"/>
            <ac:spMk id="11" creationId="{E11D383E-AC7C-E5E6-2448-52653DB74F21}"/>
          </ac:spMkLst>
        </pc:spChg>
        <pc:spChg chg="add mod">
          <ac:chgData name="Stephen Hemminger" userId="71adc558-3829-4343-a65d-7097e9154eca" providerId="ADAL" clId="{CDA30655-17E1-42A6-AB0E-BFD7E74D7B85}" dt="2022-04-15T19:36:57.225" v="8301" actId="1076"/>
          <ac:spMkLst>
            <pc:docMk/>
            <pc:sldMk cId="2243444648" sldId="2147469932"/>
            <ac:spMk id="12" creationId="{FE214265-9639-2F4F-665D-810FA5484749}"/>
          </ac:spMkLst>
        </pc:spChg>
        <pc:spChg chg="add mod">
          <ac:chgData name="Stephen Hemminger" userId="71adc558-3829-4343-a65d-7097e9154eca" providerId="ADAL" clId="{CDA30655-17E1-42A6-AB0E-BFD7E74D7B85}" dt="2022-04-15T19:37:17.125" v="8304" actId="1076"/>
          <ac:spMkLst>
            <pc:docMk/>
            <pc:sldMk cId="2243444648" sldId="2147469932"/>
            <ac:spMk id="14" creationId="{95E1DCC6-45D2-2E2C-4EE1-58C6B4ECBE2F}"/>
          </ac:spMkLst>
        </pc:spChg>
        <pc:spChg chg="add del mod ord">
          <ac:chgData name="Stephen Hemminger" userId="71adc558-3829-4343-a65d-7097e9154eca" providerId="ADAL" clId="{CDA30655-17E1-42A6-AB0E-BFD7E74D7B85}" dt="2022-05-19T20:38:35.129" v="10233" actId="478"/>
          <ac:spMkLst>
            <pc:docMk/>
            <pc:sldMk cId="2243444648" sldId="2147469932"/>
            <ac:spMk id="15" creationId="{6094371A-91E3-D257-237A-AC296FF2E3FF}"/>
          </ac:spMkLst>
        </pc:spChg>
        <pc:spChg chg="add mod ord">
          <ac:chgData name="Stephen Hemminger" userId="71adc558-3829-4343-a65d-7097e9154eca" providerId="ADAL" clId="{CDA30655-17E1-42A6-AB0E-BFD7E74D7B85}" dt="2022-04-15T19:39:07.753" v="8358" actId="20577"/>
          <ac:spMkLst>
            <pc:docMk/>
            <pc:sldMk cId="2243444648" sldId="2147469932"/>
            <ac:spMk id="16" creationId="{AC553326-23C1-9156-6AD7-842856E79B48}"/>
          </ac:spMkLst>
        </pc:spChg>
      </pc:sldChg>
      <pc:sldChg chg="addSp modSp new mod ord modClrScheme chgLayout">
        <pc:chgData name="Stephen Hemminger" userId="71adc558-3829-4343-a65d-7097e9154eca" providerId="ADAL" clId="{CDA30655-17E1-42A6-AB0E-BFD7E74D7B85}" dt="2022-04-15T19:49:38.644" v="9175"/>
        <pc:sldMkLst>
          <pc:docMk/>
          <pc:sldMk cId="1262778327" sldId="2147469933"/>
        </pc:sldMkLst>
        <pc:spChg chg="add mod">
          <ac:chgData name="Stephen Hemminger" userId="71adc558-3829-4343-a65d-7097e9154eca" providerId="ADAL" clId="{CDA30655-17E1-42A6-AB0E-BFD7E74D7B85}" dt="2022-04-15T19:40:23.916" v="8422" actId="12"/>
          <ac:spMkLst>
            <pc:docMk/>
            <pc:sldMk cId="1262778327" sldId="2147469933"/>
            <ac:spMk id="2" creationId="{807F8BEE-D4B3-6CC0-B004-8E5C4A81ABBA}"/>
          </ac:spMkLst>
        </pc:spChg>
        <pc:spChg chg="add mod">
          <ac:chgData name="Stephen Hemminger" userId="71adc558-3829-4343-a65d-7097e9154eca" providerId="ADAL" clId="{CDA30655-17E1-42A6-AB0E-BFD7E74D7B85}" dt="2022-04-15T19:41:06.255" v="8449" actId="2711"/>
          <ac:spMkLst>
            <pc:docMk/>
            <pc:sldMk cId="1262778327" sldId="2147469933"/>
            <ac:spMk id="3" creationId="{F85EA6F3-73E9-8DDC-FE05-EF2933CF54FF}"/>
          </ac:spMkLst>
        </pc:spChg>
        <pc:spChg chg="add mod">
          <ac:chgData name="Stephen Hemminger" userId="71adc558-3829-4343-a65d-7097e9154eca" providerId="ADAL" clId="{CDA30655-17E1-42A6-AB0E-BFD7E74D7B85}" dt="2022-04-15T19:40:57.299" v="8448" actId="2711"/>
          <ac:spMkLst>
            <pc:docMk/>
            <pc:sldMk cId="1262778327" sldId="2147469933"/>
            <ac:spMk id="4" creationId="{CF4CC1B2-E9D8-A181-C562-2AD36C28CCDA}"/>
          </ac:spMkLst>
        </pc:spChg>
        <pc:spChg chg="add mod">
          <ac:chgData name="Stephen Hemminger" userId="71adc558-3829-4343-a65d-7097e9154eca" providerId="ADAL" clId="{CDA30655-17E1-42A6-AB0E-BFD7E74D7B85}" dt="2022-04-15T19:41:45.726" v="8513" actId="114"/>
          <ac:spMkLst>
            <pc:docMk/>
            <pc:sldMk cId="1262778327" sldId="2147469933"/>
            <ac:spMk id="5" creationId="{4EE99E1E-C08B-DE51-A7E7-7977B77FD827}"/>
          </ac:spMkLst>
        </pc:spChg>
      </pc:sldChg>
      <pc:sldChg chg="modSp new mod ord">
        <pc:chgData name="Stephen Hemminger" userId="71adc558-3829-4343-a65d-7097e9154eca" providerId="ADAL" clId="{CDA30655-17E1-42A6-AB0E-BFD7E74D7B85}" dt="2022-04-15T19:49:38.644" v="9175"/>
        <pc:sldMkLst>
          <pc:docMk/>
          <pc:sldMk cId="1021306580" sldId="2147469934"/>
        </pc:sldMkLst>
        <pc:spChg chg="mod">
          <ac:chgData name="Stephen Hemminger" userId="71adc558-3829-4343-a65d-7097e9154eca" providerId="ADAL" clId="{CDA30655-17E1-42A6-AB0E-BFD7E74D7B85}" dt="2022-04-15T19:42:07.522" v="8547" actId="20577"/>
          <ac:spMkLst>
            <pc:docMk/>
            <pc:sldMk cId="1021306580" sldId="2147469934"/>
            <ac:spMk id="2" creationId="{D3BF59B5-9512-8273-D908-FAB13157374C}"/>
          </ac:spMkLst>
        </pc:spChg>
        <pc:spChg chg="mod">
          <ac:chgData name="Stephen Hemminger" userId="71adc558-3829-4343-a65d-7097e9154eca" providerId="ADAL" clId="{CDA30655-17E1-42A6-AB0E-BFD7E74D7B85}" dt="2022-04-15T19:43:03.771" v="8684" actId="20577"/>
          <ac:spMkLst>
            <pc:docMk/>
            <pc:sldMk cId="1021306580" sldId="2147469934"/>
            <ac:spMk id="3" creationId="{2960F8FB-0DA3-621B-88CA-AF29D7E8985B}"/>
          </ac:spMkLst>
        </pc:spChg>
        <pc:spChg chg="mod">
          <ac:chgData name="Stephen Hemminger" userId="71adc558-3829-4343-a65d-7097e9154eca" providerId="ADAL" clId="{CDA30655-17E1-42A6-AB0E-BFD7E74D7B85}" dt="2022-04-15T19:43:52.131" v="8769" actId="20577"/>
          <ac:spMkLst>
            <pc:docMk/>
            <pc:sldMk cId="1021306580" sldId="2147469934"/>
            <ac:spMk id="4" creationId="{A9884D59-FA4D-0B9C-E93D-3F1F85AB6437}"/>
          </ac:spMkLst>
        </pc:spChg>
      </pc:sldChg>
      <pc:sldChg chg="modSp new mod ord">
        <pc:chgData name="Stephen Hemminger" userId="71adc558-3829-4343-a65d-7097e9154eca" providerId="ADAL" clId="{CDA30655-17E1-42A6-AB0E-BFD7E74D7B85}" dt="2022-04-15T19:49:38.644" v="9175"/>
        <pc:sldMkLst>
          <pc:docMk/>
          <pc:sldMk cId="144613818" sldId="2147469935"/>
        </pc:sldMkLst>
        <pc:spChg chg="mod">
          <ac:chgData name="Stephen Hemminger" userId="71adc558-3829-4343-a65d-7097e9154eca" providerId="ADAL" clId="{CDA30655-17E1-42A6-AB0E-BFD7E74D7B85}" dt="2022-04-15T19:44:07.360" v="8785" actId="20577"/>
          <ac:spMkLst>
            <pc:docMk/>
            <pc:sldMk cId="144613818" sldId="2147469935"/>
            <ac:spMk id="2" creationId="{C9303FC7-D538-43B6-7DAF-CE64CEE059BF}"/>
          </ac:spMkLst>
        </pc:spChg>
        <pc:spChg chg="mod">
          <ac:chgData name="Stephen Hemminger" userId="71adc558-3829-4343-a65d-7097e9154eca" providerId="ADAL" clId="{CDA30655-17E1-42A6-AB0E-BFD7E74D7B85}" dt="2022-04-15T19:48:04.179" v="9169" actId="12"/>
          <ac:spMkLst>
            <pc:docMk/>
            <pc:sldMk cId="144613818" sldId="2147469935"/>
            <ac:spMk id="3" creationId="{AB56B54D-F68B-D14E-7C39-27C469B22DA3}"/>
          </ac:spMkLst>
        </pc:spChg>
        <pc:spChg chg="mod">
          <ac:chgData name="Stephen Hemminger" userId="71adc558-3829-4343-a65d-7097e9154eca" providerId="ADAL" clId="{CDA30655-17E1-42A6-AB0E-BFD7E74D7B85}" dt="2022-04-15T19:46:32.380" v="9052" actId="20577"/>
          <ac:spMkLst>
            <pc:docMk/>
            <pc:sldMk cId="144613818" sldId="2147469935"/>
            <ac:spMk id="4" creationId="{5DFE3B37-035C-372D-AAE2-CCAC80C85EBD}"/>
          </ac:spMkLst>
        </pc:spChg>
      </pc:sldChg>
      <pc:sldChg chg="modSp add mod ord">
        <pc:chgData name="Stephen Hemminger" userId="71adc558-3829-4343-a65d-7097e9154eca" providerId="ADAL" clId="{CDA30655-17E1-42A6-AB0E-BFD7E74D7B85}" dt="2022-05-19T20:13:27.730" v="10139"/>
        <pc:sldMkLst>
          <pc:docMk/>
          <pc:sldMk cId="2316699858" sldId="2147469936"/>
        </pc:sldMkLst>
        <pc:spChg chg="mod">
          <ac:chgData name="Stephen Hemminger" userId="71adc558-3829-4343-a65d-7097e9154eca" providerId="ADAL" clId="{CDA30655-17E1-42A6-AB0E-BFD7E74D7B85}" dt="2022-04-15T19:50:28.947" v="9182" actId="20577"/>
          <ac:spMkLst>
            <pc:docMk/>
            <pc:sldMk cId="2316699858" sldId="2147469936"/>
            <ac:spMk id="4" creationId="{74632C4B-54AA-9498-4B9F-9A32FB57F51D}"/>
          </ac:spMkLst>
        </pc:spChg>
      </pc:sldChg>
      <pc:sldChg chg="modSp new mod">
        <pc:chgData name="Stephen Hemminger" userId="71adc558-3829-4343-a65d-7097e9154eca" providerId="ADAL" clId="{CDA30655-17E1-42A6-AB0E-BFD7E74D7B85}" dt="2022-05-06T16:44:37.637" v="9951"/>
        <pc:sldMkLst>
          <pc:docMk/>
          <pc:sldMk cId="2255214625" sldId="2147469937"/>
        </pc:sldMkLst>
        <pc:spChg chg="mod">
          <ac:chgData name="Stephen Hemminger" userId="71adc558-3829-4343-a65d-7097e9154eca" providerId="ADAL" clId="{CDA30655-17E1-42A6-AB0E-BFD7E74D7B85}" dt="2022-05-06T16:40:23.247" v="9408" actId="20577"/>
          <ac:spMkLst>
            <pc:docMk/>
            <pc:sldMk cId="2255214625" sldId="2147469937"/>
            <ac:spMk id="2" creationId="{B5CCBE1A-558B-5ECB-CF16-5C3603B8E269}"/>
          </ac:spMkLst>
        </pc:spChg>
        <pc:spChg chg="mod">
          <ac:chgData name="Stephen Hemminger" userId="71adc558-3829-4343-a65d-7097e9154eca" providerId="ADAL" clId="{CDA30655-17E1-42A6-AB0E-BFD7E74D7B85}" dt="2022-05-06T16:44:37.637" v="9951"/>
          <ac:spMkLst>
            <pc:docMk/>
            <pc:sldMk cId="2255214625" sldId="2147469937"/>
            <ac:spMk id="3" creationId="{9A83856E-A262-029D-A710-CEBF5EFE1055}"/>
          </ac:spMkLst>
        </pc:spChg>
      </pc:sldChg>
      <pc:sldChg chg="modSp new mod">
        <pc:chgData name="Stephen Hemminger" userId="71adc558-3829-4343-a65d-7097e9154eca" providerId="ADAL" clId="{CDA30655-17E1-42A6-AB0E-BFD7E74D7B85}" dt="2022-05-06T16:45:39.858" v="10041" actId="20577"/>
        <pc:sldMkLst>
          <pc:docMk/>
          <pc:sldMk cId="1293244716" sldId="2147469938"/>
        </pc:sldMkLst>
        <pc:spChg chg="mod">
          <ac:chgData name="Stephen Hemminger" userId="71adc558-3829-4343-a65d-7097e9154eca" providerId="ADAL" clId="{CDA30655-17E1-42A6-AB0E-BFD7E74D7B85}" dt="2022-05-06T16:42:17.842" v="9653" actId="20577"/>
          <ac:spMkLst>
            <pc:docMk/>
            <pc:sldMk cId="1293244716" sldId="2147469938"/>
            <ac:spMk id="2" creationId="{B7562EB1-0259-01F9-E764-FF74236750BE}"/>
          </ac:spMkLst>
        </pc:spChg>
        <pc:spChg chg="mod">
          <ac:chgData name="Stephen Hemminger" userId="71adc558-3829-4343-a65d-7097e9154eca" providerId="ADAL" clId="{CDA30655-17E1-42A6-AB0E-BFD7E74D7B85}" dt="2022-05-06T16:45:39.858" v="10041" actId="20577"/>
          <ac:spMkLst>
            <pc:docMk/>
            <pc:sldMk cId="1293244716" sldId="2147469938"/>
            <ac:spMk id="3" creationId="{5A19CD09-B512-4263-1FD8-B34BC7BD60B3}"/>
          </ac:spMkLst>
        </pc:spChg>
      </pc:sldChg>
      <pc:sldChg chg="new ord setBg">
        <pc:chgData name="Stephen Hemminger" userId="71adc558-3829-4343-a65d-7097e9154eca" providerId="ADAL" clId="{CDA30655-17E1-42A6-AB0E-BFD7E74D7B85}" dt="2022-05-19T20:10:29.804" v="10128"/>
        <pc:sldMkLst>
          <pc:docMk/>
          <pc:sldMk cId="2035954606" sldId="2147469939"/>
        </pc:sldMkLst>
      </pc:sldChg>
      <pc:sldChg chg="add ord setBg">
        <pc:chgData name="Stephen Hemminger" userId="71adc558-3829-4343-a65d-7097e9154eca" providerId="ADAL" clId="{CDA30655-17E1-42A6-AB0E-BFD7E74D7B85}" dt="2022-05-19T20:11:12.197" v="10132"/>
        <pc:sldMkLst>
          <pc:docMk/>
          <pc:sldMk cId="3239827998" sldId="2147469940"/>
        </pc:sldMkLst>
      </pc:sldChg>
      <pc:sldChg chg="modSp add mod">
        <pc:chgData name="Stephen Hemminger" userId="71adc558-3829-4343-a65d-7097e9154eca" providerId="ADAL" clId="{CDA30655-17E1-42A6-AB0E-BFD7E74D7B85}" dt="2022-05-19T20:14:05.147" v="10142" actId="20577"/>
        <pc:sldMkLst>
          <pc:docMk/>
          <pc:sldMk cId="4008587098" sldId="2147469941"/>
        </pc:sldMkLst>
        <pc:spChg chg="mod">
          <ac:chgData name="Stephen Hemminger" userId="71adc558-3829-4343-a65d-7097e9154eca" providerId="ADAL" clId="{CDA30655-17E1-42A6-AB0E-BFD7E74D7B85}" dt="2022-05-19T20:14:05.147" v="10142" actId="20577"/>
          <ac:spMkLst>
            <pc:docMk/>
            <pc:sldMk cId="4008587098" sldId="2147469941"/>
            <ac:spMk id="4" creationId="{74632C4B-54AA-9498-4B9F-9A32FB57F51D}"/>
          </ac:spMkLst>
        </pc:spChg>
      </pc:sldChg>
    </pc:docChg>
  </pc:docChgLst>
  <pc:docChgLst>
    <pc:chgData name="KY Srinivasan" userId="S::kys@microsoft.com::2e942d4f-4fbe-4d45-b491-9f653b9444fe" providerId="AD" clId="Web-{3672F875-F882-C2D7-120B-41E463759BC0}"/>
    <pc:docChg chg="modSld">
      <pc:chgData name="KY Srinivasan" userId="S::kys@microsoft.com::2e942d4f-4fbe-4d45-b491-9f653b9444fe" providerId="AD" clId="Web-{3672F875-F882-C2D7-120B-41E463759BC0}" dt="2022-03-30T19:30:59.976" v="86" actId="20577"/>
      <pc:docMkLst>
        <pc:docMk/>
      </pc:docMkLst>
      <pc:sldChg chg="modSp">
        <pc:chgData name="KY Srinivasan" userId="S::kys@microsoft.com::2e942d4f-4fbe-4d45-b491-9f653b9444fe" providerId="AD" clId="Web-{3672F875-F882-C2D7-120B-41E463759BC0}" dt="2022-03-30T19:30:59.976" v="86" actId="20577"/>
        <pc:sldMkLst>
          <pc:docMk/>
          <pc:sldMk cId="452547785" sldId="2147469885"/>
        </pc:sldMkLst>
        <pc:spChg chg="mod">
          <ac:chgData name="KY Srinivasan" userId="S::kys@microsoft.com::2e942d4f-4fbe-4d45-b491-9f653b9444fe" providerId="AD" clId="Web-{3672F875-F882-C2D7-120B-41E463759BC0}" dt="2022-03-30T19:30:59.976" v="86" actId="20577"/>
          <ac:spMkLst>
            <pc:docMk/>
            <pc:sldMk cId="452547785" sldId="2147469885"/>
            <ac:spMk id="4" creationId="{DE9EE0D3-130E-41FF-A70A-EF5B6CDF793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DD283-8932-44D0-85B5-038D0B4E6D6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2A817-F643-4B83-9E26-E413EBBDD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7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D4B6-A150-989D-4476-66BB1BEEF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9F4C48-B9D7-47AF-9782-A37341071FF6}" type="slidenum">
              <a:t>39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45BBE-C797-C922-FCC9-17F86CFF0F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1E2D4-F5D3-0CB7-E435-448437CD9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2BE38-9168-3380-23AA-0A50AF22B9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0B333A-F74F-456E-AB74-F975FB5501DB}" type="slidenum">
              <a:t>42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0AF4E7-2080-FD6D-D405-F88942205E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67E9F-CD7B-D9AB-CFC5-83A73628CF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94FF-8D5C-E726-4744-29F88FF55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071592-E1F2-4EAB-A26A-299D63DDF96B}" type="slidenum">
              <a:t>44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AF228-C052-38F6-274D-3A5E5AEBF5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976B7-2E8B-4BD1-E622-A605314EB9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3FE43-3B37-1100-5C1C-557F304FED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490777-5D24-4637-BA9D-309898ADB593}" type="slidenum">
              <a:t>49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DAFC2-E1EE-703C-140F-FCE582D3FC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5F83C-26A0-752B-78BC-16318B8921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F6BA-E682-1DB4-6A85-A1C25A4E8F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A289B4-1D7C-4869-A7ED-9D2499244CF2}" type="slidenum">
              <a:t>8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55673-CAB4-8625-3155-DB522E5265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7680E-B80D-DD90-6AE5-9B5AD92D7C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70F9-E0F5-0C06-34F8-EEDFC3B38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91CF95-F2E5-4246-92AF-D549DB63DC56}" type="slidenum">
              <a:t>9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9873D-D064-7D18-8BCE-8D3AA01013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ECEBC-44EB-65AE-0139-20A347C689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B86C-02EF-155D-BBC5-59BCAE3390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A36026-E673-4562-A769-1B0B4E1B89EE}" type="slidenum">
              <a:t>13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8FB2-4F27-CC8A-3033-B81D4D9A4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C2AF7-1AE7-CED3-7D4D-C9694B188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FD0B-38F1-85A4-A051-3969D6221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C42FC-A1F9-48C8-8FE2-2683A59D5BB5}" type="slidenum">
              <a:t>23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95A3C-A358-40E1-34EA-F3B1821027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C4EC9-C91F-4EF9-5236-39D4CC467A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5660-522C-E227-5F66-379008BB14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6774A4-987A-485F-A27C-914079C9066B}" type="slidenum">
              <a:t>25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9BB3D-C18C-418F-6274-30B5A5A9F3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8CB5A-CD53-D70C-3EF5-1BD014BBC0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B4F8-BDB7-82CF-082A-B5B544F8D3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B93B15-CB26-4853-98AB-7E96137F0105}" type="slidenum">
              <a:t>27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9DBB6-DC8B-8583-488E-91D09EBC71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102E55-B5E6-AEC7-5B3B-02CF7623BD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58359-9FC1-6260-7467-BE0564F376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3ACDF2-D4C8-4908-94AE-AB6CDCF3DF50}" type="slidenum">
              <a:t>28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3348F-7C63-40BD-5CD4-9456A7E8EB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4F11B-2995-0CC5-AB39-EB1981CC45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70F97-38FA-1B80-423C-16133DB5F1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619F1F-E181-4749-93DC-ABBE67036909}" type="slidenum">
              <a:t>33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BDA7-0BC7-2322-D12D-148B56704B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A3A09-61A0-3B83-076B-679850CC3B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svg"/><Relationship Id="rId7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5.emf"/><Relationship Id="rId9" Type="http://schemas.openxmlformats.org/officeDocument/2006/relationships/image" Target="../media/image2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8.svg"/><Relationship Id="rId7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5.emf"/><Relationship Id="rId9" Type="http://schemas.openxmlformats.org/officeDocument/2006/relationships/image" Target="../media/image29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256-7E45-40D1-91B6-604E44F8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9BE49-6B90-49C2-A384-A868E18D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27D4-AC82-474B-BF97-3494876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1319-EDAD-409E-90DE-A88A3776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F0B6-E9E2-457D-B9BC-1D3DA48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614-57E8-4C6D-85AB-4744BD50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B922-7E57-421E-9C8C-DE2FCF60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ADCF-A076-4192-84DA-8D22DB3F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66C6-0EB0-4469-90AC-877F63A3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9AB4-11B7-4457-81D3-A96728B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8D34A-DCE8-4FDC-8F65-8F2F306D5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C7F1-04A5-48ED-A2F6-F88D2EE3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B92F-5B01-472A-BA72-4B6B7C45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9EC4-15A2-4795-BADC-29E5D4A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3C95-965F-4894-895D-3C5C3930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2"/>
          <a:stretch/>
        </p:blipFill>
        <p:spPr>
          <a:xfrm>
            <a:off x="6632363" y="227291"/>
            <a:ext cx="545103" cy="539473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95DDBE-5EA0-4B39-B789-E25725295403}"/>
              </a:ext>
            </a:extLst>
          </p:cNvPr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275" y="2065307"/>
            <a:ext cx="1107996" cy="1107996"/>
          </a:xfrm>
          <a:prstGeom prst="diamond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3C9BC-E61D-40DA-93E6-CAAC234458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7017" y="5191124"/>
            <a:ext cx="1254629" cy="1254629"/>
          </a:xfrm>
          <a:prstGeom prst="diamond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6CECA-4A91-4B9B-AF38-6D985E8AF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9170" y="5614988"/>
            <a:ext cx="969167" cy="969167"/>
          </a:xfrm>
          <a:prstGeom prst="diamond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88A45F-1486-4566-9E94-F3936747A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206" y="4749691"/>
            <a:ext cx="1644646" cy="1644646"/>
          </a:xfrm>
          <a:prstGeom prst="diamond">
            <a:avLst/>
          </a:prstGeom>
        </p:spPr>
      </p:pic>
      <p:pic>
        <p:nvPicPr>
          <p:cNvPr id="21" name="Picture 20" descr="A person eating a banana&#10;&#10;Description automatically generated">
            <a:extLst>
              <a:ext uri="{FF2B5EF4-FFF2-40B4-BE49-F238E27FC236}">
                <a16:creationId xmlns:a16="http://schemas.microsoft.com/office/drawing/2014/main" id="{9BC6135A-3C73-42FE-AD2E-B961D9AEB804}"/>
              </a:ext>
            </a:extLst>
          </p:cNvPr>
          <p:cNvPicPr/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92"/>
          <a:stretch/>
        </p:blipFill>
        <p:spPr>
          <a:xfrm>
            <a:off x="8216725" y="1432235"/>
            <a:ext cx="611374" cy="611374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47909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4456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956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B224D1-869F-445D-BAF9-172BB4B55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7614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2F489-E5E9-41B9-82EC-47184DADB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7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75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C1169B-665D-458E-B863-6479AF1E2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1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F880-2981-4FE4-93A0-374B1E99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A7F6-7361-4887-879E-9682ACC1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0E66-F72E-4A7F-9EB3-34F585D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9806-C3DA-4E0C-A318-498FA1F8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F133-6EA7-49C7-B9B0-015CD447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0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259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1423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212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842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99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CA2B60-296F-4AE3-8215-471A17236F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210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6033EBE-63C6-4E93-A082-0C792A73C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00554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EE78E21-202E-41A7-B39E-33C00A213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406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CB8-C3F4-4C41-9CB6-D604AE59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0A69F-7CF9-435A-AD08-AD9ECF1CB863}"/>
              </a:ext>
            </a:extLst>
          </p:cNvPr>
          <p:cNvSpPr txBox="1"/>
          <p:nvPr userDrawn="1"/>
        </p:nvSpPr>
        <p:spPr>
          <a:xfrm>
            <a:off x="5106247" y="6332102"/>
            <a:ext cx="194508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8D5707-3D11-4D60-894E-F84023EB9BC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‹#›</a:t>
            </a:fld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| 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75070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164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B67C-486F-4C79-BB39-353C66B2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D2C0-E5FA-4698-9132-9941DD5E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10BF-510E-4711-B10E-47A12527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95D9-C429-4C47-A8D6-18624D5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FF09-5DFF-4BF2-A7BA-9EE9E4A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0901EC-6363-411D-AC85-4F10A7263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0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EC25B-78B7-40B6-A914-F63BF113A7F5}"/>
              </a:ext>
            </a:extLst>
          </p:cNvPr>
          <p:cNvSpPr txBox="1"/>
          <p:nvPr userDrawn="1"/>
        </p:nvSpPr>
        <p:spPr>
          <a:xfrm>
            <a:off x="5123458" y="6297809"/>
            <a:ext cx="194508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8D5707-3D11-4D60-894E-F84023EB9BC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‹#›</a:t>
            </a:fld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| 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002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7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887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2F489-E5E9-41B9-82EC-47184DADB5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94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35302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68" name="Picture 16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92E9128C-B2FD-4A55-877A-F5C977296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"/>
          <a:stretch/>
        </p:blipFill>
        <p:spPr>
          <a:xfrm>
            <a:off x="6062661" y="2074660"/>
            <a:ext cx="1087836" cy="1087836"/>
          </a:xfrm>
          <a:custGeom>
            <a:avLst/>
            <a:gdLst>
              <a:gd name="connsiteX0" fmla="*/ 320872 w 641744"/>
              <a:gd name="connsiteY0" fmla="*/ 0 h 641743"/>
              <a:gd name="connsiteX1" fmla="*/ 641744 w 641744"/>
              <a:gd name="connsiteY1" fmla="*/ 320872 h 641743"/>
              <a:gd name="connsiteX2" fmla="*/ 320873 w 641744"/>
              <a:gd name="connsiteY2" fmla="*/ 641743 h 641743"/>
              <a:gd name="connsiteX3" fmla="*/ 320871 w 641744"/>
              <a:gd name="connsiteY3" fmla="*/ 641743 h 641743"/>
              <a:gd name="connsiteX4" fmla="*/ 0 w 641744"/>
              <a:gd name="connsiteY4" fmla="*/ 320872 h 6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44" h="641743">
                <a:moveTo>
                  <a:pt x="320872" y="0"/>
                </a:moveTo>
                <a:lnTo>
                  <a:pt x="641744" y="320872"/>
                </a:lnTo>
                <a:lnTo>
                  <a:pt x="320873" y="641743"/>
                </a:lnTo>
                <a:lnTo>
                  <a:pt x="320871" y="641743"/>
                </a:lnTo>
                <a:lnTo>
                  <a:pt x="0" y="320872"/>
                </a:lnTo>
                <a:close/>
              </a:path>
            </a:pathLst>
          </a:custGeom>
        </p:spPr>
      </p:pic>
      <p:pic>
        <p:nvPicPr>
          <p:cNvPr id="169" name="Picture 168" descr="A person sitting at a table in front of a window&#10;&#10;Description automatically generated">
            <a:extLst>
              <a:ext uri="{FF2B5EF4-FFF2-40B4-BE49-F238E27FC236}">
                <a16:creationId xmlns:a16="http://schemas.microsoft.com/office/drawing/2014/main" id="{B753EA33-26E8-414D-BDEF-4CABB6618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3"/>
          <a:stretch/>
        </p:blipFill>
        <p:spPr>
          <a:xfrm>
            <a:off x="10196947" y="5213785"/>
            <a:ext cx="1201304" cy="1201304"/>
          </a:xfrm>
          <a:custGeom>
            <a:avLst/>
            <a:gdLst>
              <a:gd name="connsiteX0" fmla="*/ 354340 w 708681"/>
              <a:gd name="connsiteY0" fmla="*/ 0 h 708681"/>
              <a:gd name="connsiteX1" fmla="*/ 708681 w 708681"/>
              <a:gd name="connsiteY1" fmla="*/ 354340 h 708681"/>
              <a:gd name="connsiteX2" fmla="*/ 354340 w 708681"/>
              <a:gd name="connsiteY2" fmla="*/ 708681 h 708681"/>
              <a:gd name="connsiteX3" fmla="*/ 0 w 708681"/>
              <a:gd name="connsiteY3" fmla="*/ 354340 h 70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81" h="708681">
                <a:moveTo>
                  <a:pt x="354340" y="0"/>
                </a:moveTo>
                <a:lnTo>
                  <a:pt x="708681" y="354340"/>
                </a:lnTo>
                <a:lnTo>
                  <a:pt x="354340" y="708681"/>
                </a:lnTo>
                <a:lnTo>
                  <a:pt x="0" y="354340"/>
                </a:lnTo>
                <a:close/>
              </a:path>
            </a:pathLst>
          </a:custGeom>
        </p:spPr>
      </p:pic>
      <p:pic>
        <p:nvPicPr>
          <p:cNvPr id="170" name="Picture 169" descr="A picture containing indoor, building, sitting, table&#10;&#10;Description automatically generated">
            <a:extLst>
              <a:ext uri="{FF2B5EF4-FFF2-40B4-BE49-F238E27FC236}">
                <a16:creationId xmlns:a16="http://schemas.microsoft.com/office/drawing/2014/main" id="{38D19213-32BF-4965-BF69-548C56BD1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8"/>
          <a:stretch/>
        </p:blipFill>
        <p:spPr>
          <a:xfrm>
            <a:off x="8631714" y="5646283"/>
            <a:ext cx="888052" cy="888052"/>
          </a:xfrm>
          <a:custGeom>
            <a:avLst/>
            <a:gdLst>
              <a:gd name="connsiteX0" fmla="*/ 261943 w 523885"/>
              <a:gd name="connsiteY0" fmla="*/ 0 h 523885"/>
              <a:gd name="connsiteX1" fmla="*/ 523885 w 523885"/>
              <a:gd name="connsiteY1" fmla="*/ 261943 h 523885"/>
              <a:gd name="connsiteX2" fmla="*/ 261943 w 523885"/>
              <a:gd name="connsiteY2" fmla="*/ 523885 h 523885"/>
              <a:gd name="connsiteX3" fmla="*/ 0 w 523885"/>
              <a:gd name="connsiteY3" fmla="*/ 261943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5" h="523885">
                <a:moveTo>
                  <a:pt x="261943" y="0"/>
                </a:moveTo>
                <a:lnTo>
                  <a:pt x="523885" y="261943"/>
                </a:lnTo>
                <a:lnTo>
                  <a:pt x="261943" y="523885"/>
                </a:lnTo>
                <a:lnTo>
                  <a:pt x="0" y="261943"/>
                </a:lnTo>
                <a:close/>
              </a:path>
            </a:pathLst>
          </a:custGeom>
        </p:spPr>
      </p:pic>
      <p:pic>
        <p:nvPicPr>
          <p:cNvPr id="171" name="Picture 170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D132C5F8-79CB-438C-A392-47C01D93D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0"/>
          <a:stretch/>
        </p:blipFill>
        <p:spPr>
          <a:xfrm>
            <a:off x="6317999" y="4785109"/>
            <a:ext cx="1591876" cy="1591876"/>
          </a:xfrm>
          <a:custGeom>
            <a:avLst/>
            <a:gdLst>
              <a:gd name="connsiteX0" fmla="*/ 469545 w 939089"/>
              <a:gd name="connsiteY0" fmla="*/ 0 h 939089"/>
              <a:gd name="connsiteX1" fmla="*/ 939089 w 939089"/>
              <a:gd name="connsiteY1" fmla="*/ 469545 h 939089"/>
              <a:gd name="connsiteX2" fmla="*/ 469545 w 939089"/>
              <a:gd name="connsiteY2" fmla="*/ 939089 h 939089"/>
              <a:gd name="connsiteX3" fmla="*/ 0 w 939089"/>
              <a:gd name="connsiteY3" fmla="*/ 469545 h 9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89" h="939089">
                <a:moveTo>
                  <a:pt x="469545" y="0"/>
                </a:moveTo>
                <a:lnTo>
                  <a:pt x="939089" y="469545"/>
                </a:lnTo>
                <a:lnTo>
                  <a:pt x="469545" y="939089"/>
                </a:lnTo>
                <a:lnTo>
                  <a:pt x="0" y="469545"/>
                </a:lnTo>
                <a:close/>
              </a:path>
            </a:pathLst>
          </a:custGeom>
        </p:spPr>
      </p:pic>
      <p:pic>
        <p:nvPicPr>
          <p:cNvPr id="172" name="Picture 171" descr="A person sitting on a table&#10;&#10;Description automatically generated">
            <a:extLst>
              <a:ext uri="{FF2B5EF4-FFF2-40B4-BE49-F238E27FC236}">
                <a16:creationId xmlns:a16="http://schemas.microsoft.com/office/drawing/2014/main" id="{A3B1089E-D901-4809-8E91-E9DCCB3E8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688" y="235118"/>
            <a:ext cx="525859" cy="525859"/>
          </a:xfrm>
          <a:custGeom>
            <a:avLst/>
            <a:gdLst>
              <a:gd name="connsiteX0" fmla="*/ 193252 w 386504"/>
              <a:gd name="connsiteY0" fmla="*/ 0 h 386504"/>
              <a:gd name="connsiteX1" fmla="*/ 386504 w 386504"/>
              <a:gd name="connsiteY1" fmla="*/ 193252 h 386504"/>
              <a:gd name="connsiteX2" fmla="*/ 193252 w 386504"/>
              <a:gd name="connsiteY2" fmla="*/ 386504 h 386504"/>
              <a:gd name="connsiteX3" fmla="*/ 0 w 386504"/>
              <a:gd name="connsiteY3" fmla="*/ 193252 h 38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04" h="386504">
                <a:moveTo>
                  <a:pt x="193252" y="0"/>
                </a:moveTo>
                <a:lnTo>
                  <a:pt x="386504" y="193252"/>
                </a:lnTo>
                <a:lnTo>
                  <a:pt x="193252" y="386504"/>
                </a:lnTo>
                <a:lnTo>
                  <a:pt x="0" y="193252"/>
                </a:lnTo>
                <a:close/>
              </a:path>
            </a:pathLst>
          </a:custGeom>
        </p:spPr>
      </p:pic>
      <p:pic>
        <p:nvPicPr>
          <p:cNvPr id="173" name="Picture 172" descr="A person sitting at a table&#10;&#10;Description automatically generated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739" y="1428750"/>
            <a:ext cx="623111" cy="623114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138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683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2862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0738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3FD3-9B6B-46B2-9C3D-DE5F6539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0F6E-56C2-4A35-B23B-4EB0FAF8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70E5-5C6F-46D3-A60C-39EDC488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C3E4B-A796-496A-B635-360F9A1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9B18-72B9-4C4D-8043-0C55E2EF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70E3A-89A8-4F18-8542-A30CEE7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3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1138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885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703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556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8103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594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68" name="Picture 16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92E9128C-B2FD-4A55-877A-F5C977296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"/>
          <a:stretch/>
        </p:blipFill>
        <p:spPr>
          <a:xfrm>
            <a:off x="6062661" y="2074660"/>
            <a:ext cx="1087836" cy="1087836"/>
          </a:xfrm>
          <a:custGeom>
            <a:avLst/>
            <a:gdLst>
              <a:gd name="connsiteX0" fmla="*/ 320872 w 641744"/>
              <a:gd name="connsiteY0" fmla="*/ 0 h 641743"/>
              <a:gd name="connsiteX1" fmla="*/ 641744 w 641744"/>
              <a:gd name="connsiteY1" fmla="*/ 320872 h 641743"/>
              <a:gd name="connsiteX2" fmla="*/ 320873 w 641744"/>
              <a:gd name="connsiteY2" fmla="*/ 641743 h 641743"/>
              <a:gd name="connsiteX3" fmla="*/ 320871 w 641744"/>
              <a:gd name="connsiteY3" fmla="*/ 641743 h 641743"/>
              <a:gd name="connsiteX4" fmla="*/ 0 w 641744"/>
              <a:gd name="connsiteY4" fmla="*/ 320872 h 6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44" h="641743">
                <a:moveTo>
                  <a:pt x="320872" y="0"/>
                </a:moveTo>
                <a:lnTo>
                  <a:pt x="641744" y="320872"/>
                </a:lnTo>
                <a:lnTo>
                  <a:pt x="320873" y="641743"/>
                </a:lnTo>
                <a:lnTo>
                  <a:pt x="320871" y="641743"/>
                </a:lnTo>
                <a:lnTo>
                  <a:pt x="0" y="320872"/>
                </a:lnTo>
                <a:close/>
              </a:path>
            </a:pathLst>
          </a:custGeom>
        </p:spPr>
      </p:pic>
      <p:pic>
        <p:nvPicPr>
          <p:cNvPr id="169" name="Picture 168" descr="A person sitting at a table in front of a window&#10;&#10;Description automatically generated">
            <a:extLst>
              <a:ext uri="{FF2B5EF4-FFF2-40B4-BE49-F238E27FC236}">
                <a16:creationId xmlns:a16="http://schemas.microsoft.com/office/drawing/2014/main" id="{B753EA33-26E8-414D-BDEF-4CABB6618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3"/>
          <a:stretch/>
        </p:blipFill>
        <p:spPr>
          <a:xfrm>
            <a:off x="10196947" y="5213785"/>
            <a:ext cx="1201304" cy="1201304"/>
          </a:xfrm>
          <a:custGeom>
            <a:avLst/>
            <a:gdLst>
              <a:gd name="connsiteX0" fmla="*/ 354340 w 708681"/>
              <a:gd name="connsiteY0" fmla="*/ 0 h 708681"/>
              <a:gd name="connsiteX1" fmla="*/ 708681 w 708681"/>
              <a:gd name="connsiteY1" fmla="*/ 354340 h 708681"/>
              <a:gd name="connsiteX2" fmla="*/ 354340 w 708681"/>
              <a:gd name="connsiteY2" fmla="*/ 708681 h 708681"/>
              <a:gd name="connsiteX3" fmla="*/ 0 w 708681"/>
              <a:gd name="connsiteY3" fmla="*/ 354340 h 70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81" h="708681">
                <a:moveTo>
                  <a:pt x="354340" y="0"/>
                </a:moveTo>
                <a:lnTo>
                  <a:pt x="708681" y="354340"/>
                </a:lnTo>
                <a:lnTo>
                  <a:pt x="354340" y="708681"/>
                </a:lnTo>
                <a:lnTo>
                  <a:pt x="0" y="354340"/>
                </a:lnTo>
                <a:close/>
              </a:path>
            </a:pathLst>
          </a:custGeom>
        </p:spPr>
      </p:pic>
      <p:pic>
        <p:nvPicPr>
          <p:cNvPr id="170" name="Picture 169" descr="A picture containing indoor, building, sitting, table&#10;&#10;Description automatically generated">
            <a:extLst>
              <a:ext uri="{FF2B5EF4-FFF2-40B4-BE49-F238E27FC236}">
                <a16:creationId xmlns:a16="http://schemas.microsoft.com/office/drawing/2014/main" id="{38D19213-32BF-4965-BF69-548C56BD1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8"/>
          <a:stretch/>
        </p:blipFill>
        <p:spPr>
          <a:xfrm>
            <a:off x="8631714" y="5646283"/>
            <a:ext cx="888052" cy="888052"/>
          </a:xfrm>
          <a:custGeom>
            <a:avLst/>
            <a:gdLst>
              <a:gd name="connsiteX0" fmla="*/ 261943 w 523885"/>
              <a:gd name="connsiteY0" fmla="*/ 0 h 523885"/>
              <a:gd name="connsiteX1" fmla="*/ 523885 w 523885"/>
              <a:gd name="connsiteY1" fmla="*/ 261943 h 523885"/>
              <a:gd name="connsiteX2" fmla="*/ 261943 w 523885"/>
              <a:gd name="connsiteY2" fmla="*/ 523885 h 523885"/>
              <a:gd name="connsiteX3" fmla="*/ 0 w 523885"/>
              <a:gd name="connsiteY3" fmla="*/ 261943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5" h="523885">
                <a:moveTo>
                  <a:pt x="261943" y="0"/>
                </a:moveTo>
                <a:lnTo>
                  <a:pt x="523885" y="261943"/>
                </a:lnTo>
                <a:lnTo>
                  <a:pt x="261943" y="523885"/>
                </a:lnTo>
                <a:lnTo>
                  <a:pt x="0" y="261943"/>
                </a:lnTo>
                <a:close/>
              </a:path>
            </a:pathLst>
          </a:custGeom>
        </p:spPr>
      </p:pic>
      <p:pic>
        <p:nvPicPr>
          <p:cNvPr id="171" name="Picture 170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D132C5F8-79CB-438C-A392-47C01D93D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0"/>
          <a:stretch/>
        </p:blipFill>
        <p:spPr>
          <a:xfrm>
            <a:off x="6317999" y="4785109"/>
            <a:ext cx="1591876" cy="1591876"/>
          </a:xfrm>
          <a:custGeom>
            <a:avLst/>
            <a:gdLst>
              <a:gd name="connsiteX0" fmla="*/ 469545 w 939089"/>
              <a:gd name="connsiteY0" fmla="*/ 0 h 939089"/>
              <a:gd name="connsiteX1" fmla="*/ 939089 w 939089"/>
              <a:gd name="connsiteY1" fmla="*/ 469545 h 939089"/>
              <a:gd name="connsiteX2" fmla="*/ 469545 w 939089"/>
              <a:gd name="connsiteY2" fmla="*/ 939089 h 939089"/>
              <a:gd name="connsiteX3" fmla="*/ 0 w 939089"/>
              <a:gd name="connsiteY3" fmla="*/ 469545 h 9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89" h="939089">
                <a:moveTo>
                  <a:pt x="469545" y="0"/>
                </a:moveTo>
                <a:lnTo>
                  <a:pt x="939089" y="469545"/>
                </a:lnTo>
                <a:lnTo>
                  <a:pt x="469545" y="939089"/>
                </a:lnTo>
                <a:lnTo>
                  <a:pt x="0" y="469545"/>
                </a:lnTo>
                <a:close/>
              </a:path>
            </a:pathLst>
          </a:custGeom>
        </p:spPr>
      </p:pic>
      <p:pic>
        <p:nvPicPr>
          <p:cNvPr id="172" name="Picture 171" descr="A person sitting on a table&#10;&#10;Description automatically generated">
            <a:extLst>
              <a:ext uri="{FF2B5EF4-FFF2-40B4-BE49-F238E27FC236}">
                <a16:creationId xmlns:a16="http://schemas.microsoft.com/office/drawing/2014/main" id="{A3B1089E-D901-4809-8E91-E9DCCB3E8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688" y="235118"/>
            <a:ext cx="525859" cy="525859"/>
          </a:xfrm>
          <a:custGeom>
            <a:avLst/>
            <a:gdLst>
              <a:gd name="connsiteX0" fmla="*/ 193252 w 386504"/>
              <a:gd name="connsiteY0" fmla="*/ 0 h 386504"/>
              <a:gd name="connsiteX1" fmla="*/ 386504 w 386504"/>
              <a:gd name="connsiteY1" fmla="*/ 193252 h 386504"/>
              <a:gd name="connsiteX2" fmla="*/ 193252 w 386504"/>
              <a:gd name="connsiteY2" fmla="*/ 386504 h 386504"/>
              <a:gd name="connsiteX3" fmla="*/ 0 w 386504"/>
              <a:gd name="connsiteY3" fmla="*/ 193252 h 38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04" h="386504">
                <a:moveTo>
                  <a:pt x="193252" y="0"/>
                </a:moveTo>
                <a:lnTo>
                  <a:pt x="386504" y="193252"/>
                </a:lnTo>
                <a:lnTo>
                  <a:pt x="193252" y="386504"/>
                </a:lnTo>
                <a:lnTo>
                  <a:pt x="0" y="193252"/>
                </a:lnTo>
                <a:close/>
              </a:path>
            </a:pathLst>
          </a:custGeom>
        </p:spPr>
      </p:pic>
      <p:pic>
        <p:nvPicPr>
          <p:cNvPr id="173" name="Picture 172" descr="A person sitting at a table&#10;&#10;Description automatically generated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739" y="1428750"/>
            <a:ext cx="623111" cy="623114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83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522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6671F-CC26-4AB5-87C8-B244E25ECC5C}"/>
              </a:ext>
            </a:extLst>
          </p:cNvPr>
          <p:cNvSpPr txBox="1"/>
          <p:nvPr userDrawn="1"/>
        </p:nvSpPr>
        <p:spPr>
          <a:xfrm>
            <a:off x="10626862" y="6364600"/>
            <a:ext cx="553678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fld id="{EDFFC6EA-67BA-4EED-A4B8-4FF3512C4AB0}" type="slidenum">
              <a:rPr lang="en-US" sz="800" smtClean="0">
                <a:solidFill>
                  <a:srgbClr val="505050"/>
                </a:solidFill>
                <a:latin typeface="Segoe UI Light"/>
              </a:rPr>
              <a:pPr algn="ctr" defTabSz="914400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r>
              <a:rPr lang="en-US" sz="800">
                <a:solidFill>
                  <a:srgbClr val="505050"/>
                </a:solidFill>
                <a:latin typeface="Segoe UI 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45101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462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0F5-52D3-4ECF-B697-F97C8AD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18F9-6653-4BCC-8D11-2E5A6867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EE4E-0CB5-4EEB-9501-6672275B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82F04-4913-44E6-A52C-6A76A5F8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09A50-26B6-4B22-9E5A-93351CFB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469C5-35D0-4957-8021-D9D00C7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7CC76-DA56-44C1-9867-51416346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61F09-0A8E-49E2-9405-342D4CD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5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BBB4E-0978-4E59-9142-5461C9BA9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8214" y="6389614"/>
            <a:ext cx="1132083" cy="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2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71D5-E5F0-47CD-BD09-2EE0FFC7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6E86D-4F9F-4095-B489-F80BA0C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8B0F3-E7C3-4847-A1F3-B4607A8E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C6737-0909-4E40-9040-54CDF512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C9B59-1693-4F14-9246-1A216438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E3B5C-1949-4F37-8C00-9A178303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4B73-86AE-4F2E-B80E-55ABF0C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5622-E7A4-4B8A-BAF4-F42038DB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BD4C-2434-4762-8C12-55C1D0EC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1A18-4DCB-4932-A4D9-BCC3E84C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AEC2B-4055-4711-996E-4A622E4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DDF8-ADB8-4B61-805C-49CBFA45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43ACC-7CFC-4651-B4D9-C7F835D7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2D7-C545-478E-928F-F8465031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AC5BF-114E-4962-8A1C-88D850E0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A7FFC-4CEB-4E42-BC39-ABE56253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665C-D9A8-4C23-850F-8431016A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0BE94-7104-4378-B9E9-2CFFE7AA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30D4-F6B1-42C4-9787-E2256B85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FA460-E429-4D69-A1EE-32843F6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2BBC-E628-4E10-8FDC-8EF8CFDC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63BB-C48A-4C0D-AA2E-3B7CB3CE0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839C-DCBB-40C5-B93E-F26AC095CF7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CC17-A094-40F1-A8E6-B9694A09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C5615C0-3807-4A09-A653-ECE4C06D3E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" y="6538912"/>
            <a:ext cx="275824" cy="275824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DF376CE-4AD8-40C8-957A-BDE57376FB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934" y="6538912"/>
            <a:ext cx="273066" cy="2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0" Type="http://schemas.openxmlformats.org/officeDocument/2006/relationships/customXml" Target="../ink/ink5.xml"/><Relationship Id="rId4" Type="http://schemas.openxmlformats.org/officeDocument/2006/relationships/image" Target="../media/image33.png"/><Relationship Id="rId9" Type="http://schemas.openxmlformats.org/officeDocument/2006/relationships/customXml" Target="../ink/ink4.xml"/><Relationship Id="rId14" Type="http://schemas.openxmlformats.org/officeDocument/2006/relationships/hyperlink" Target="mailto:stephen@networkplumber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rop.com/users/paulmck/" TargetMode="External"/><Relationship Id="rId2" Type="http://schemas.openxmlformats.org/officeDocument/2006/relationships/hyperlink" Target="http://lwn.net/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mminger/kernel-examples.git" TargetMode="Externa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edge.kernel.org/pub/linux/kernel/people/rusty/kernel-locking/index.htm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86F10-C03F-4745-8C4B-D20C4DAB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8657234" cy="318113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Segoe UI Semibold"/>
                <a:cs typeface="Segoe UI Semibold"/>
              </a:rPr>
              <a:t>Introduction To Linux Kernel Development</a:t>
            </a:r>
            <a:br>
              <a:rPr lang="en-US" sz="4400" dirty="0">
                <a:solidFill>
                  <a:srgbClr val="FFFFFF"/>
                </a:solidFill>
                <a:latin typeface="Segoe UI Semibold"/>
                <a:cs typeface="Segoe UI Semibold"/>
              </a:rPr>
            </a:br>
            <a:br>
              <a:rPr lang="en-US" sz="4400" dirty="0">
                <a:solidFill>
                  <a:srgbClr val="FFFFFF"/>
                </a:solidFill>
                <a:latin typeface="Segoe UI Semibold"/>
                <a:cs typeface="Segoe UI Semibold"/>
              </a:rPr>
            </a:br>
            <a:r>
              <a:rPr lang="en-US" sz="4400" dirty="0">
                <a:solidFill>
                  <a:srgbClr val="FFFFFF"/>
                </a:solidFill>
                <a:latin typeface="Segoe UI Semibold"/>
                <a:cs typeface="Segoe UI Semibold"/>
              </a:rPr>
              <a:t>Session 6</a:t>
            </a:r>
            <a:b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6600" i="1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CF7132-CFFD-F549-B229-D900B4FF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82" y="2787604"/>
            <a:ext cx="1946579" cy="194657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FA5986-05FC-185B-F7AA-7C4C8BA3F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14" y="3760893"/>
            <a:ext cx="526314" cy="525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F007D-4C30-2478-C6F4-4C93076305CC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F007D-4C30-2478-C6F4-4C9307630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1AADDA-0A05-5FE9-851E-BAFC8EC99AAA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1AADDA-0A05-5FE9-851E-BAFC8EC99A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FD702E-A285-3878-FFD7-5A8707720E20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FD702E-A285-3878-FFD7-5A8707720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940DA-D930-2E11-9006-D324F027153A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940DA-D930-2E11-9006-D324F02715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FF0BD4-56A0-8FFB-CF70-D228EDD292F8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FF0BD4-56A0-8FFB-CF70-D228EDD292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4476A3-02C8-01FD-299C-5AAF81F8CF5B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4476A3-02C8-01FD-299C-5AAF81F8C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71F1FA-6D9F-DD8F-D855-6C59BBF8E488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71F1FA-6D9F-DD8F-D855-6C59BBF8E4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CA9853C-932E-44BC-BEEF-0DA4BEC4F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51" y="602794"/>
            <a:ext cx="1797679" cy="1797679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EB7E302F-3443-45C7-A704-4FC98A3D9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cs typeface="Segoe UI"/>
              </a:rPr>
              <a:t>Part 6: Kernel Facilities – Execution &amp; Concurrency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cs typeface="Segoe UI"/>
              </a:rPr>
              <a:t>Stephen Hemminger</a:t>
            </a:r>
            <a:br>
              <a:rPr lang="en-US" sz="2000" dirty="0">
                <a:solidFill>
                  <a:srgbClr val="000000"/>
                </a:solidFill>
                <a:cs typeface="Segoe UI"/>
              </a:rPr>
            </a:br>
            <a:r>
              <a:rPr lang="en-US" sz="1800" i="1" dirty="0">
                <a:solidFill>
                  <a:srgbClr val="000000"/>
                </a:solidFill>
                <a:cs typeface="Segoe UI"/>
                <a:hlinkClick r:id="rId14"/>
              </a:rPr>
              <a:t>stephen@networkplumber.org</a:t>
            </a:r>
            <a:r>
              <a:rPr lang="en-US" sz="1800" i="1" dirty="0">
                <a:solidFill>
                  <a:srgbClr val="000000"/>
                </a:solidFill>
                <a:cs typeface="Sego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9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672-BBF1-AB5E-78B0-A981F7D85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Spinning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34F-CFCD-5B12-D40B-52D341C738B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573012"/>
          </a:xfrm>
        </p:spPr>
        <p:txBody>
          <a:bodyPr/>
          <a:lstStyle/>
          <a:p>
            <a:pPr lvl="0"/>
            <a:r>
              <a:rPr lang="en-US" dirty="0"/>
              <a:t>CPU spins until lock is available</a:t>
            </a:r>
          </a:p>
          <a:p>
            <a:pPr lvl="0"/>
            <a:r>
              <a:rPr lang="en-US" dirty="0"/>
              <a:t>Implementation varies:</a:t>
            </a:r>
          </a:p>
          <a:p>
            <a:pPr lvl="1"/>
            <a:r>
              <a:rPr lang="en-US" dirty="0"/>
              <a:t>Architecture dependent</a:t>
            </a:r>
          </a:p>
          <a:p>
            <a:pPr lvl="1"/>
            <a:r>
              <a:rPr lang="en-US" dirty="0"/>
              <a:t>Spin vs ticket</a:t>
            </a:r>
          </a:p>
          <a:p>
            <a:pPr lvl="1"/>
            <a:r>
              <a:rPr lang="en-US" dirty="0"/>
              <a:t>Paravirtual 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9919-4FF3-4303-6626-01271FC3B6C4}"/>
              </a:ext>
            </a:extLst>
          </p:cNvPr>
          <p:cNvSpPr txBox="1"/>
          <p:nvPr/>
        </p:nvSpPr>
        <p:spPr>
          <a:xfrm>
            <a:off x="705678" y="3866322"/>
            <a:ext cx="101080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ticket lock versus pure spin lock?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have paravirtual locks?</a:t>
            </a:r>
          </a:p>
        </p:txBody>
      </p:sp>
    </p:spTree>
    <p:extLst>
      <p:ext uri="{BB962C8B-B14F-4D97-AF65-F5344CB8AC3E}">
        <p14:creationId xmlns:p14="http://schemas.microsoft.com/office/powerpoint/2010/main" val="7824448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4DC90A-7A10-9332-820E-2BE81278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locks and context changes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6B3FC-8683-797A-4BE1-92619925D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354217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(&amp;lock);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Do_something_awesome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C5AA-D543-3DFE-C71D-ED72AC1D7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3163316"/>
            <a:ext cx="5212080" cy="1354217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Irq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(&amp;lock);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… </a:t>
            </a:r>
            <a:r>
              <a:rPr lang="en-US" sz="20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4707440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0814-27C3-2AB8-97FD-BCE6545BBB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Solution : CPU local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CF97-8305-EF3A-CC7B-A9422DB55C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348609"/>
          </a:xfrm>
        </p:spPr>
        <p:txBody>
          <a:bodyPr/>
          <a:lstStyle/>
          <a:p>
            <a:pPr lvl="0"/>
            <a:r>
              <a:rPr lang="en-US" dirty="0"/>
              <a:t>Only impacts current CPU</a:t>
            </a:r>
          </a:p>
          <a:p>
            <a:r>
              <a:rPr lang="en-US" dirty="0"/>
              <a:t>Examples:</a:t>
            </a:r>
          </a:p>
          <a:p>
            <a:pPr marL="228600" lvl="1" indent="0">
              <a:buNone/>
            </a:pP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local_irq_disable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228600" lvl="1" indent="0">
              <a:buNone/>
            </a:pP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local_bh_disable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228600" lvl="1" indent="0">
              <a:buNone/>
            </a:pP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preempt_disable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dirty="0"/>
              <a:t>Combined:</a:t>
            </a:r>
          </a:p>
          <a:p>
            <a:pPr marL="228600" lvl="1" indent="0">
              <a:buNone/>
            </a:pP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spin_lock_bh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(&amp;lock)</a:t>
            </a:r>
          </a:p>
          <a:p>
            <a:pPr marL="228600" lvl="1" indent="0">
              <a:buNone/>
            </a:pP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spin_lock_irq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(&amp;lock);</a:t>
            </a:r>
          </a:p>
          <a:p>
            <a:pPr marL="228600" lvl="1" indent="0">
              <a:buNone/>
            </a:pP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spin_lock_irqsave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1050370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131F-1F36-5A12-7D8A-1EE32F45EE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Lock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7CD1-010B-65B7-D76A-CB36D686AA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8263" y="1292487"/>
            <a:ext cx="13325870" cy="3311676"/>
          </a:xfrm>
        </p:spPr>
        <p:txBody>
          <a:bodyPr vert="horz"/>
          <a:lstStyle/>
          <a:p>
            <a:pPr lvl="0"/>
            <a:r>
              <a:rPr lang="en-US" dirty="0"/>
              <a:t>Order</a:t>
            </a:r>
          </a:p>
          <a:p>
            <a:pPr lvl="1"/>
            <a:r>
              <a:rPr lang="en-US" dirty="0"/>
              <a:t>Always acquire locks in same order A -&gt;B -&gt; C</a:t>
            </a:r>
          </a:p>
          <a:p>
            <a:r>
              <a:rPr lang="en-US" dirty="0"/>
              <a:t>Nesting</a:t>
            </a:r>
          </a:p>
          <a:p>
            <a:pPr lvl="1"/>
            <a:r>
              <a:rPr lang="en-US" dirty="0"/>
              <a:t>Same category OK (i.e.: local, spinning, sleeping)</a:t>
            </a:r>
          </a:p>
          <a:p>
            <a:pPr lvl="1"/>
            <a:r>
              <a:rPr lang="en-US" dirty="0"/>
              <a:t>Sleeping types cannot nest inside spinning lock</a:t>
            </a:r>
          </a:p>
          <a:p>
            <a:pPr lvl="1"/>
            <a:r>
              <a:rPr lang="en-US" dirty="0"/>
              <a:t>CPU local can nest inside sleeping</a:t>
            </a:r>
          </a:p>
          <a:p>
            <a:pPr lvl="1"/>
            <a:r>
              <a:rPr lang="en-US" dirty="0"/>
              <a:t>Spinning ok  inside all</a:t>
            </a:r>
          </a:p>
          <a:p>
            <a:r>
              <a:rPr lang="en-US" dirty="0"/>
              <a:t>Priority Inversion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DAFFF-6D73-C127-FC10-3B29BA393EC7}"/>
              </a:ext>
            </a:extLst>
          </p:cNvPr>
          <p:cNvSpPr txBox="1"/>
          <p:nvPr/>
        </p:nvSpPr>
        <p:spPr>
          <a:xfrm>
            <a:off x="588263" y="5248195"/>
            <a:ext cx="686525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  <a:b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What happens if acquired out of order?</a:t>
            </a: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 Does unlock order matter?</a:t>
            </a: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3. What happens if spin inside sleeping lock?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268-463A-F9E7-1486-EF42CC4705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Best</a:t>
            </a:r>
            <a:r>
              <a:rPr lang="en-US" baseline="0" dirty="0"/>
              <a:t> Practices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E4E1-0488-4EA5-1D3A-D1505C0395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4493538"/>
          </a:xfrm>
        </p:spPr>
        <p:txBody>
          <a:bodyPr/>
          <a:lstStyle/>
          <a:p>
            <a:pPr lvl="0"/>
            <a:r>
              <a:rPr lang="en-US" dirty="0"/>
              <a:t>Follow existing patterns</a:t>
            </a:r>
          </a:p>
          <a:p>
            <a:pPr lvl="1"/>
            <a:r>
              <a:rPr lang="en-US" dirty="0"/>
              <a:t>New drivers and subsystems should use similar design</a:t>
            </a:r>
          </a:p>
          <a:p>
            <a:pPr lvl="1"/>
            <a:r>
              <a:rPr lang="en-US" dirty="0"/>
              <a:t>Don’t try and be clever</a:t>
            </a:r>
          </a:p>
          <a:p>
            <a:pPr lvl="2"/>
            <a:r>
              <a:rPr lang="en-US" dirty="0"/>
              <a:t>Doing</a:t>
            </a:r>
            <a:r>
              <a:rPr lang="en-US" baseline="0" dirty="0"/>
              <a:t> new/different locking requires more review</a:t>
            </a:r>
          </a:p>
          <a:p>
            <a:r>
              <a:rPr lang="en-US" dirty="0"/>
              <a:t>Modularity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Code - tied to a set of functions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Data - associated with data structure(s)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Granularity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Fine grain locking allows for more concurrency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But too fine hurts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755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550A-4249-FF60-A47C-7F3CBAEF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D97-6CC0-4D35-C338-ED9B89AD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3293209"/>
          </a:xfrm>
        </p:spPr>
        <p:txBody>
          <a:bodyPr/>
          <a:lstStyle/>
          <a:p>
            <a:r>
              <a:rPr lang="en-US" dirty="0"/>
              <a:t>Bad: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(struct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my_object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*obj, 		bool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lock_held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if (!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lock_held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(&amp;obj-&gt;lock);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if (!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lock_held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spin_unlock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(&amp;obj-&gt;lock);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89B0D-368E-6216-A0CD-F3C02B42CD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0" y="1435100"/>
            <a:ext cx="5794829" cy="4708981"/>
          </a:xfrm>
        </p:spPr>
        <p:txBody>
          <a:bodyPr/>
          <a:lstStyle/>
          <a:p>
            <a:r>
              <a:rPr lang="en-US" dirty="0"/>
              <a:t>Instead: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(struct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my_object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*obj)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(struct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my_object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*obj)	 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(&amp;obj-&gt;lock);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my_function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(obj);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spin_unlock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(&amp;obj-&gt;lock);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B60CB-64FF-84BE-7C79-14198B8CF41E}"/>
              </a:ext>
            </a:extLst>
          </p:cNvPr>
          <p:cNvSpPr txBox="1"/>
          <p:nvPr/>
        </p:nvSpPr>
        <p:spPr>
          <a:xfrm>
            <a:off x="799139" y="5179039"/>
            <a:ext cx="5296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Why is conditional locking bad?</a:t>
            </a:r>
          </a:p>
        </p:txBody>
      </p:sp>
    </p:spTree>
    <p:extLst>
      <p:ext uri="{BB962C8B-B14F-4D97-AF65-F5344CB8AC3E}">
        <p14:creationId xmlns:p14="http://schemas.microsoft.com/office/powerpoint/2010/main" val="1055029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2090-5897-97C6-BC15-74FC6AF3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usage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C2D837-2F0B-140C-429B-A0598053081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547678" y="1435100"/>
            <a:ext cx="5212080" cy="16496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static DEFINE_SPINLOCK(xxx_lock);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unsigned long flags;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spin_lock_irqsave(&amp;xxx_lock, flags);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... critical section here 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spin_unlock_irqrestore(&amp;xxx_lock, flags);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E437DD-AF24-42D6-733B-7021E8B630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263" y="1445209"/>
            <a:ext cx="5212080" cy="2967765"/>
          </a:xfrm>
        </p:spPr>
        <p:txBody>
          <a:bodyPr/>
          <a:lstStyle/>
          <a:p>
            <a:r>
              <a:rPr lang="en-US" dirty="0"/>
              <a:t>Most basic version.</a:t>
            </a:r>
          </a:p>
          <a:p>
            <a:endParaRPr lang="en-US" dirty="0"/>
          </a:p>
          <a:p>
            <a:r>
              <a:rPr lang="en-US" dirty="0"/>
              <a:t>Disables interrupts on local CPU.</a:t>
            </a:r>
          </a:p>
          <a:p>
            <a:r>
              <a:rPr lang="en-US" dirty="0"/>
              <a:t>Can be called from interrupt or non-interrupt context.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69A40-4F55-1C33-5A06-E486F113EF99}"/>
              </a:ext>
            </a:extLst>
          </p:cNvPr>
          <p:cNvSpPr txBox="1"/>
          <p:nvPr/>
        </p:nvSpPr>
        <p:spPr>
          <a:xfrm>
            <a:off x="705678" y="4621696"/>
            <a:ext cx="102671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disabling on local CPU enough?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preempt disabled inside spinlock?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this safe from both IRQ and process context?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can’t you sleep while holding a spinlock?</a:t>
            </a:r>
          </a:p>
        </p:txBody>
      </p:sp>
    </p:spTree>
    <p:extLst>
      <p:ext uri="{BB962C8B-B14F-4D97-AF65-F5344CB8AC3E}">
        <p14:creationId xmlns:p14="http://schemas.microsoft.com/office/powerpoint/2010/main" val="1035510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A981-66DA-3A08-78C4-2E8314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Lab1: Spinlock Example Driver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70B6-E81E-5CE5-C060-BA95B71F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34348"/>
          </a:xfrm>
        </p:spPr>
        <p:txBody>
          <a:bodyPr/>
          <a:lstStyle/>
          <a:p>
            <a:r>
              <a:rPr lang="en-US" dirty="0"/>
              <a:t>Creates a character device</a:t>
            </a:r>
          </a:p>
          <a:p>
            <a:r>
              <a:rPr lang="en-US" dirty="0"/>
              <a:t>Spawns two kernel threads</a:t>
            </a:r>
          </a:p>
          <a:p>
            <a:pPr lvl="1"/>
            <a:r>
              <a:rPr lang="en-US" dirty="0"/>
              <a:t>Updates counter  once per second</a:t>
            </a:r>
          </a:p>
          <a:p>
            <a:r>
              <a:rPr lang="en-US" dirty="0"/>
              <a:t>Logs result in </a:t>
            </a:r>
            <a:r>
              <a:rPr lang="en-US" dirty="0" err="1"/>
              <a:t>dmesg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43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9546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C912-8593-5E14-EAB9-5A2658D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5A55-F381-6D14-3690-ADA41310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28931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multiple readers with single writer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not upgrade from reader to writer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Discouraged in new code, </a:t>
            </a:r>
            <a:br>
              <a:rPr lang="en-US" b="1" dirty="0"/>
            </a:br>
            <a:r>
              <a:rPr lang="en-US" b="1" dirty="0"/>
              <a:t>use Read Copy Update (RCU)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3E3A7-AE08-2506-D221-BEA7F44BF0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rwlock_t xxx_lock = __RW_LOCK_UNLOCKED(xxx_lock);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unsigned long flags; read_lock_irqsave(&amp;xxx_lock, flags);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.. critical section that only reads the info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read_unlock_irqrestore(&amp;xxx_lock, flags);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write_lock_irqsave(&amp;xxx_lock, flags);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.. read and write exclusive access to the info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write_unlock_irqrestore(&amp;xxx_lock, flags);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B784-1BF1-14B3-6CF5-6D93D5756D88}"/>
              </a:ext>
            </a:extLst>
          </p:cNvPr>
          <p:cNvSpPr txBox="1"/>
          <p:nvPr/>
        </p:nvSpPr>
        <p:spPr>
          <a:xfrm>
            <a:off x="774441" y="4833257"/>
            <a:ext cx="779106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reader/writer lock slower than spinlock?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RCU better?</a:t>
            </a:r>
          </a:p>
        </p:txBody>
      </p:sp>
    </p:spTree>
    <p:extLst>
      <p:ext uri="{BB962C8B-B14F-4D97-AF65-F5344CB8AC3E}">
        <p14:creationId xmlns:p14="http://schemas.microsoft.com/office/powerpoint/2010/main" val="27763581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0E3A-593C-F9C4-E113-3C805CF4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Stephen Hemminger, anyway?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95CFC-0BFB-0A11-6E57-BDBA372BA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Dartmouth College, Thayer School – 1984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Started using Unix with PWB and BSD – 1986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Fixed bugs in BSD TCP and Ethernet drivers at Tektronix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Multiple networking protocols (SMP) at Sequent 1990’s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OSDL/Linux Foundation introduced RCU to Linux networking, TCP congestion control, Bridging, iproute2 maintainer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Vyatta/Brocade Linux distribution for SW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7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032-3B49-927D-E2A8-F321FFA6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reader-writer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0FED-8A42-B56B-59A2-362B89BEC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US" dirty="0"/>
              <a:t>Move the global variables to structure</a:t>
            </a:r>
          </a:p>
          <a:p>
            <a:pPr lvl="1"/>
            <a:r>
              <a:rPr lang="en-US" dirty="0"/>
              <a:t>Real device would have one per-instance (minor number, PCI device, …)</a:t>
            </a:r>
          </a:p>
          <a:p>
            <a:r>
              <a:rPr lang="en-US" dirty="0"/>
              <a:t>Implement read/write to get/set value</a:t>
            </a:r>
          </a:p>
          <a:p>
            <a:pPr lvl="1"/>
            <a:r>
              <a:rPr lang="en-US" dirty="0"/>
              <a:t>Take Ascii strings and convert them to binary for the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8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8279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2C4B-54AA-9498-4B9F-9A32FB5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1: Q &amp; A</a:t>
            </a:r>
          </a:p>
        </p:txBody>
      </p:sp>
    </p:spTree>
    <p:extLst>
      <p:ext uri="{BB962C8B-B14F-4D97-AF65-F5344CB8AC3E}">
        <p14:creationId xmlns:p14="http://schemas.microsoft.com/office/powerpoint/2010/main" val="18402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6481-6B19-770F-A160-15AE6C8F6F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Sleeping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ACFA-C0B1-AEF9-A386-5E17FBBB5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720745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Examples:</a:t>
            </a:r>
          </a:p>
          <a:p>
            <a:pPr marL="228600" lvl="1" indent="0">
              <a:buSzPct val="45000"/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Mutex()</a:t>
            </a:r>
          </a:p>
          <a:p>
            <a:pPr marL="228600" lvl="1" indent="0">
              <a:buSzPct val="45000"/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Semaphore()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Only in preemptible context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Can be held while returning to userspace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Common example: RTNL in network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16A17-A2A8-1AB2-0D3A-513D15167C08}"/>
              </a:ext>
            </a:extLst>
          </p:cNvPr>
          <p:cNvSpPr txBox="1"/>
          <p:nvPr/>
        </p:nvSpPr>
        <p:spPr>
          <a:xfrm>
            <a:off x="584200" y="4524476"/>
            <a:ext cx="87743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happens if you call sleeping lock while not preemptable?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sleeping lock be acquired while in interrupt soft or hard?</a:t>
            </a:r>
          </a:p>
          <a:p>
            <a:pPr marL="457200" indent="-457200" algn="l">
              <a:buAutoNum type="arabicPeriod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returning to userspace problematic?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5F24-B584-495D-A1D4-2EE40894B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6DA0-0BBF-A0EB-9732-B88896589B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720745"/>
          </a:xfrm>
        </p:spPr>
        <p:txBody>
          <a:bodyPr/>
          <a:lstStyle/>
          <a:p>
            <a:r>
              <a:rPr lang="en-US" dirty="0"/>
              <a:t>Sleep inside spinlock</a:t>
            </a:r>
          </a:p>
          <a:p>
            <a:r>
              <a:rPr lang="en-US" dirty="0"/>
              <a:t>Static checkers</a:t>
            </a:r>
          </a:p>
          <a:p>
            <a:pPr lvl="1"/>
            <a:r>
              <a:rPr lang="en-US" dirty="0"/>
              <a:t>Sparse, Clang, Coverity, </a:t>
            </a:r>
            <a:r>
              <a:rPr lang="en-US" dirty="0" err="1"/>
              <a:t>Coccinelle</a:t>
            </a:r>
            <a:r>
              <a:rPr lang="en-US" dirty="0"/>
              <a:t>, …</a:t>
            </a:r>
          </a:p>
          <a:p>
            <a:r>
              <a:rPr lang="en-US" dirty="0" err="1"/>
              <a:t>Lockdep</a:t>
            </a:r>
            <a:endParaRPr lang="en-US" dirty="0"/>
          </a:p>
          <a:p>
            <a:r>
              <a:rPr lang="en-US" dirty="0" err="1"/>
              <a:t>Lockstat</a:t>
            </a:r>
            <a:endParaRPr lang="en-US" dirty="0"/>
          </a:p>
          <a:p>
            <a:pPr lvl="1"/>
            <a:r>
              <a:rPr lang="en-US" dirty="0"/>
              <a:t>Shows usage and contention times</a:t>
            </a:r>
          </a:p>
        </p:txBody>
      </p:sp>
    </p:spTree>
    <p:extLst>
      <p:ext uri="{BB962C8B-B14F-4D97-AF65-F5344CB8AC3E}">
        <p14:creationId xmlns:p14="http://schemas.microsoft.com/office/powerpoint/2010/main" val="24674757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D6C3-6FD8-B07D-9FF8-F7B20EA64F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Lockdep</a:t>
            </a:r>
            <a:r>
              <a:rPr lang="en-US" dirty="0"/>
              <a:t>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BDA5-EB80-C250-207F-0CA23D04B6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681008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Runtime validator of lock usage correctness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Ensures: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Acquired in different order: find deadlocks before the occur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Acquired in different context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Detects recursive read locks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Annotations: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Assertions</a:t>
            </a:r>
            <a:r>
              <a:rPr lang="en-US" baseline="0" dirty="0"/>
              <a:t>: lock X is held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baseline="0" dirty="0"/>
              <a:t>Classes of objects and</a:t>
            </a:r>
            <a:r>
              <a:rPr lang="en-US" dirty="0"/>
              <a:t> partitions</a:t>
            </a:r>
          </a:p>
          <a:p>
            <a:pPr marL="228600" lvl="1" indent="0">
              <a:buSzPct val="45000"/>
              <a:buNone/>
            </a:pPr>
            <a:r>
              <a:rPr lang="en-US" dirty="0"/>
              <a:t>Lockdep</a:t>
            </a:r>
            <a:r>
              <a:rPr lang="en-US" baseline="0" dirty="0"/>
              <a:t> Example: deadlock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DE82-20D7-3091-F2C8-B58D759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Lockdep</a:t>
            </a:r>
            <a:r>
              <a:rPr lang="en-US" dirty="0"/>
              <a:t> sample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0C88-815C-646B-37B2-11625909A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312" y="1344057"/>
            <a:ext cx="12226544" cy="4610493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102.572123] Created demo device 240</a:t>
            </a:r>
          </a:p>
          <a:p>
            <a:pPr marL="114300" indent="0">
              <a:buNone/>
            </a:pP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142.847794] ============================================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142.847797] WARNING: possible recursive locking detected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142.847800] 5.16.20 #1 Tainted: G           OE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142.847804] --------------------------------------------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142.847807] bash/3729 is trying to acquire lock: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142.847810] ffffffffc1a00508 (&amp;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global.lock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){++++}-{2:2}, at: demo_write+0x57/0x80 [driver]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142.847825]               but task is already holding lock: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142.847827] ffffffffc1a00508 (&amp;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global.lock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){++++}-{2:2}, at: demo_write+0x40/0x80 [driver]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142.847837]               other info that might help us debug this: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142.847840]  Possible unsafe locking scenario: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142.847842]        CPU0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142.847844]        ----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142.847846]   lock(&amp;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global.lock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142.847849]   lock(&amp;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global.lock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  142.847853]</a:t>
            </a:r>
          </a:p>
          <a:p>
            <a:pPr marL="11430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*** DEADLOCK ***</a:t>
            </a:r>
          </a:p>
        </p:txBody>
      </p:sp>
    </p:spTree>
    <p:extLst>
      <p:ext uri="{BB962C8B-B14F-4D97-AF65-F5344CB8AC3E}">
        <p14:creationId xmlns:p14="http://schemas.microsoft.com/office/powerpoint/2010/main" val="25230952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4E8-843C-2AB8-1BBD-A480321D0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Waiting for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871E-7E7E-96AA-A089-287E45789B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215991"/>
          </a:xfrm>
        </p:spPr>
        <p:txBody>
          <a:bodyPr vert="horz"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Queuing read/write request to disk</a:t>
            </a:r>
          </a:p>
          <a:p>
            <a:pPr lvl="1"/>
            <a:r>
              <a:rPr lang="en-US" dirty="0"/>
              <a:t>Sending request to device firmware</a:t>
            </a:r>
            <a:br>
              <a:rPr lang="en-US" dirty="0"/>
            </a:br>
            <a:r>
              <a:rPr lang="en-US" dirty="0"/>
              <a:t>response via interrupt</a:t>
            </a:r>
          </a:p>
          <a:p>
            <a:pPr lvl="1"/>
            <a:r>
              <a:rPr lang="en-US" dirty="0"/>
              <a:t>Page fault while access userspace</a:t>
            </a:r>
          </a:p>
          <a:p>
            <a:pPr lvl="1"/>
            <a:r>
              <a:rPr lang="en-US" dirty="0"/>
              <a:t>Swapping out memory to get more for GFP_KERNEL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74E2-4E28-0617-9BB3-DC41650786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Work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6E72-3919-84BE-8EA3-1ED085D058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573012"/>
          </a:xfrm>
        </p:spPr>
        <p:txBody>
          <a:bodyPr vert="horz"/>
          <a:lstStyle/>
          <a:p>
            <a:r>
              <a:rPr lang="en-US" dirty="0"/>
              <a:t>Delayed work mechanism</a:t>
            </a:r>
          </a:p>
          <a:p>
            <a:r>
              <a:rPr lang="en-US" dirty="0"/>
              <a:t>Executed in process context</a:t>
            </a:r>
          </a:p>
          <a:p>
            <a:pPr lvl="1"/>
            <a:r>
              <a:rPr lang="en-US" dirty="0"/>
              <a:t>Can sleep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Global – for ephemeral tasks</a:t>
            </a:r>
          </a:p>
          <a:p>
            <a:pPr lvl="1"/>
            <a:r>
              <a:rPr lang="en-US" dirty="0"/>
              <a:t>Individual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94F4-F795-91D8-B6CC-12DC69E0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Workqueue</a:t>
            </a:r>
            <a:r>
              <a:rPr lang="en-US" dirty="0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4A64-8B23-4E10-6597-27127336B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23391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Function to call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the work</a:t>
            </a:r>
          </a:p>
          <a:p>
            <a:pPr marL="114300" indent="0">
              <a:buNone/>
            </a:pP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14300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AE53-A260-4DF8-E79A-D815843120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0457" y="1175657"/>
            <a:ext cx="6615404" cy="400109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static void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myworker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(void *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const char *str =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pr_info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(“I am busy\n”, str);</a:t>
            </a:r>
          </a:p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DECLARE_WORK(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mywork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void (*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myworker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)(void *));</a:t>
            </a:r>
          </a:p>
          <a:p>
            <a:pPr marL="11430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schedule_work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mywork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4945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BE1A-558B-5ECB-CF16-5C3603B8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big important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856E-A262-029D-A710-CEBF5EFE1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67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Concurrency is hard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Not going to cover everything in an hour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Not going to go into PhD level depth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Easy to get wrong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Learn it, can’t be ignored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Linux is more advanced than other 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Read and learn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Linux keeps getting better</a:t>
            </a:r>
          </a:p>
          <a:p>
            <a:pPr lvl="0"/>
            <a:r>
              <a:rPr lang="en-US" baseline="0" dirty="0"/>
              <a:t>Read The Fine Manual</a:t>
            </a:r>
          </a:p>
          <a:p>
            <a:pPr lvl="1"/>
            <a:r>
              <a:rPr lang="en-US" baseline="0" dirty="0"/>
              <a:t>Kernel docs are good reference – old website’s not so much</a:t>
            </a:r>
          </a:p>
          <a:p>
            <a:pPr lvl="1"/>
            <a:r>
              <a:rPr lang="en-US" baseline="0" dirty="0"/>
              <a:t>Background articles on </a:t>
            </a:r>
            <a:r>
              <a:rPr lang="en-US" baseline="0" dirty="0">
                <a:hlinkClick r:id="rId2"/>
              </a:rPr>
              <a:t>http://lwn.net</a:t>
            </a:r>
            <a:endParaRPr lang="en-US" baseline="0" dirty="0"/>
          </a:p>
          <a:p>
            <a:pPr lvl="1"/>
            <a:r>
              <a:rPr lang="en-US" baseline="0" dirty="0"/>
              <a:t>Paul McKenney has exhaustive list of papers and talks: </a:t>
            </a:r>
            <a:r>
              <a:rPr lang="en-US" dirty="0">
                <a:hlinkClick r:id="rId3"/>
              </a:rPr>
              <a:t>Paul E. McKenney (rdrop.com)</a:t>
            </a:r>
            <a:endParaRPr lang="en-US" baseline="0" dirty="0"/>
          </a:p>
          <a:p>
            <a:endParaRPr lang="en-US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1462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49DD-79DC-468C-C75C-5F1FB9BF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AFC6-3907-F671-880C-7F298EF21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51413"/>
          </a:xfrm>
        </p:spPr>
        <p:txBody>
          <a:bodyPr/>
          <a:lstStyle/>
          <a:p>
            <a:r>
              <a:rPr lang="en-US" dirty="0" err="1"/>
              <a:t>Mangement</a:t>
            </a:r>
            <a:endParaRPr lang="en-US" dirty="0"/>
          </a:p>
          <a:p>
            <a:pPr marL="428625" lvl="2" indent="0">
              <a:buNone/>
            </a:pP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Schedule_work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28625" lvl="2" indent="0">
              <a:buNone/>
            </a:pP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Flush_work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28625" lvl="2" indent="0">
              <a:buNone/>
            </a:pP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Cancel_work_sync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Delayed work (run later)</a:t>
            </a:r>
          </a:p>
          <a:p>
            <a:pPr marL="342900" lvl="1" indent="0">
              <a:buNone/>
            </a:pP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Schedule_delayed_work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dwork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later);</a:t>
            </a:r>
          </a:p>
          <a:p>
            <a:pPr marL="342900" lvl="1" indent="0">
              <a:buNone/>
            </a:pP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Flush_scheduled_work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Cancel_delayed_work_sync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699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6A7D-3A10-8E34-ADAF-03C621A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Workqueue</a:t>
            </a:r>
            <a:r>
              <a:rPr lang="en-US" dirty="0"/>
              <a:t>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B9CA4-0A7B-20FC-3626-13D1DF48F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 err="1"/>
              <a:t>Create_Workqueue</a:t>
            </a:r>
            <a:r>
              <a:rPr lang="en-US" dirty="0"/>
              <a:t> == sleeping kernel thread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Single threaded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 err="1"/>
              <a:t>Max_active</a:t>
            </a:r>
            <a:endParaRPr lang="en-US" dirty="0"/>
          </a:p>
          <a:p>
            <a:pPr lvl="1"/>
            <a:r>
              <a:rPr lang="en-US" dirty="0"/>
              <a:t>Freezable</a:t>
            </a:r>
          </a:p>
          <a:p>
            <a:pPr lvl="1"/>
            <a:r>
              <a:rPr lang="en-US" dirty="0" err="1"/>
              <a:t>Cpumask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F81C6-AFCB-79A8-A563-D2216FF44930}"/>
              </a:ext>
            </a:extLst>
          </p:cNvPr>
          <p:cNvSpPr txBox="1"/>
          <p:nvPr/>
        </p:nvSpPr>
        <p:spPr>
          <a:xfrm>
            <a:off x="875979" y="5085294"/>
            <a:ext cx="662363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many instances of system work queue are there?</a:t>
            </a:r>
          </a:p>
        </p:txBody>
      </p:sp>
    </p:spTree>
    <p:extLst>
      <p:ext uri="{BB962C8B-B14F-4D97-AF65-F5344CB8AC3E}">
        <p14:creationId xmlns:p14="http://schemas.microsoft.com/office/powerpoint/2010/main" val="233607476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D4AB-F520-3862-F7EF-BDD779D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Individual work queue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6ACFA7-284E-5544-09BF-385186B2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65388"/>
              </p:ext>
            </p:extLst>
          </p:nvPr>
        </p:nvGraphicFramePr>
        <p:xfrm>
          <a:off x="1413862" y="1913323"/>
          <a:ext cx="8246676" cy="158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676">
                  <a:extLst>
                    <a:ext uri="{9D8B030D-6E8A-4147-A177-3AD203B41FA5}">
                      <a16:colId xmlns:a16="http://schemas.microsoft.com/office/drawing/2014/main" val="1439777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65509373"/>
                    </a:ext>
                  </a:extLst>
                </a:gridCol>
              </a:tblGrid>
              <a:tr h="476411">
                <a:tc>
                  <a:txBody>
                    <a:bodyPr/>
                    <a:lstStyle/>
                    <a:p>
                      <a:r>
                        <a:rPr lang="en-US" dirty="0"/>
                        <a:t>Global </a:t>
                      </a:r>
                      <a:r>
                        <a:rPr lang="en-US" dirty="0" err="1"/>
                        <a:t>workqueue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work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Schedule_work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Queue_work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wq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Schedule_delayed_work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(w,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Queue_delayed_work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wq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w,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Flush_scheduled_work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Flush_workqueue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wq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077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647C46-8CFD-65BC-52FE-6FC546DFA649}"/>
              </a:ext>
            </a:extLst>
          </p:cNvPr>
          <p:cNvSpPr txBox="1"/>
          <p:nvPr/>
        </p:nvSpPr>
        <p:spPr>
          <a:xfrm>
            <a:off x="1475333" y="4164745"/>
            <a:ext cx="93130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should functions in global </a:t>
            </a:r>
            <a:r>
              <a:rPr lang="en-US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workqueue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en-US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system_wq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not block for long time?</a:t>
            </a:r>
          </a:p>
          <a:p>
            <a:pPr algn="l"/>
            <a:endParaRPr lang="en-US" sz="20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There are some other pre-defined queues worth investigating as needed.</a:t>
            </a:r>
          </a:p>
        </p:txBody>
      </p:sp>
    </p:spTree>
    <p:extLst>
      <p:ext uri="{BB962C8B-B14F-4D97-AF65-F5344CB8AC3E}">
        <p14:creationId xmlns:p14="http://schemas.microsoft.com/office/powerpoint/2010/main" val="29017307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099-CF20-873E-70C8-110293ECDF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Wait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903C-6255-8C4D-DB4B-F6715B1A24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204" y="1327926"/>
            <a:ext cx="11018520" cy="2794611"/>
          </a:xfrm>
        </p:spPr>
        <p:txBody>
          <a:bodyPr vert="horz"/>
          <a:lstStyle/>
          <a:p>
            <a:r>
              <a:rPr lang="en-US" dirty="0"/>
              <a:t>How to do sleeping wait</a:t>
            </a:r>
          </a:p>
          <a:p>
            <a:pPr lvl="1"/>
            <a:r>
              <a:rPr lang="en-US" dirty="0"/>
              <a:t>Define a wait queue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wait_event_XXX</a:t>
            </a:r>
            <a:endParaRPr lang="en-US" dirty="0"/>
          </a:p>
          <a:p>
            <a:pPr lvl="1"/>
            <a:r>
              <a:rPr lang="en-US" dirty="0"/>
              <a:t>When condition becomes true call </a:t>
            </a:r>
            <a:r>
              <a:rPr lang="en-US" dirty="0" err="1"/>
              <a:t>wake_up_XXX</a:t>
            </a:r>
            <a:endParaRPr lang="en-US" dirty="0"/>
          </a:p>
          <a:p>
            <a:r>
              <a:rPr lang="en-US" dirty="0"/>
              <a:t>Variants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Pre-post callbacks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6A01-77B9-4FC1-84B8-2C079617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F46-F5E1-9CB5-63FF-48E696910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78510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wait_event_interruptible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wq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myreq.done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!= 0);</a:t>
            </a:r>
          </a:p>
          <a:p>
            <a:pPr marL="114300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myreq.done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true;</a:t>
            </a:r>
          </a:p>
          <a:p>
            <a:pPr marL="114300" indent="0">
              <a:buNone/>
            </a:pP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wake_up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(&amp;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wq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89EEA-BE1B-8E80-1BC8-17BE762490CA}"/>
              </a:ext>
            </a:extLst>
          </p:cNvPr>
          <p:cNvSpPr txBox="1"/>
          <p:nvPr/>
        </p:nvSpPr>
        <p:spPr>
          <a:xfrm>
            <a:off x="730367" y="4743508"/>
            <a:ext cx="993153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should you use </a:t>
            </a:r>
            <a:r>
              <a:rPr lang="en-US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wait_event_interruptible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() instead of </a:t>
            </a:r>
            <a:r>
              <a:rPr lang="en-US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wait_event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()?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are issues that </a:t>
            </a:r>
            <a:r>
              <a:rPr lang="en-US" sz="20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wait_event_interruptible</a:t>
            </a: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() creates?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Why is the example above unsafe?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10015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4A69-85B1-EA30-171D-514C440C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</a:t>
            </a:r>
            <a:r>
              <a:rPr lang="en-US" dirty="0" err="1"/>
              <a:t>workqueue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C40A-5FE4-366D-B002-7A340B857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Modify reader-write lock example</a:t>
            </a:r>
          </a:p>
          <a:p>
            <a:r>
              <a:rPr lang="en-US" dirty="0"/>
              <a:t>Create a delayed work queue that updates the counter value</a:t>
            </a:r>
          </a:p>
          <a:p>
            <a:r>
              <a:rPr lang="en-US" dirty="0"/>
              <a:t>Start counter when the device is opened</a:t>
            </a:r>
          </a:p>
          <a:p>
            <a:r>
              <a:rPr lang="en-US" dirty="0"/>
              <a:t>Stop when closed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47B8-466C-CAC6-AE02-9FC8DD8E115E}"/>
              </a:ext>
            </a:extLst>
          </p:cNvPr>
          <p:cNvSpPr txBox="1"/>
          <p:nvPr/>
        </p:nvSpPr>
        <p:spPr>
          <a:xfrm>
            <a:off x="645459" y="4635393"/>
            <a:ext cx="78838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are some other ways that you could get same effect?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wrong with this method?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Bonus lab: implement a mailbox device</a:t>
            </a:r>
          </a:p>
        </p:txBody>
      </p:sp>
    </p:spTree>
    <p:extLst>
      <p:ext uri="{BB962C8B-B14F-4D97-AF65-F5344CB8AC3E}">
        <p14:creationId xmlns:p14="http://schemas.microsoft.com/office/powerpoint/2010/main" val="294822140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2C4B-54AA-9498-4B9F-9A32FB5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2: Q &amp; A</a:t>
            </a:r>
          </a:p>
        </p:txBody>
      </p:sp>
    </p:spTree>
    <p:extLst>
      <p:ext uri="{BB962C8B-B14F-4D97-AF65-F5344CB8AC3E}">
        <p14:creationId xmlns:p14="http://schemas.microsoft.com/office/powerpoint/2010/main" val="23166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363232-B740-D9BE-749E-B40837E57FC8}"/>
              </a:ext>
            </a:extLst>
          </p:cNvPr>
          <p:cNvGraphicFramePr>
            <a:graphicFrameLocks noGrp="1"/>
          </p:cNvGraphicFramePr>
          <p:nvPr/>
        </p:nvGraphicFramePr>
        <p:xfrm>
          <a:off x="376936" y="603504"/>
          <a:ext cx="11501120" cy="550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632">
                  <a:extLst>
                    <a:ext uri="{9D8B030D-6E8A-4147-A177-3AD203B41FA5}">
                      <a16:colId xmlns:a16="http://schemas.microsoft.com/office/drawing/2014/main" val="1161611115"/>
                    </a:ext>
                  </a:extLst>
                </a:gridCol>
                <a:gridCol w="4180228">
                  <a:extLst>
                    <a:ext uri="{9D8B030D-6E8A-4147-A177-3AD203B41FA5}">
                      <a16:colId xmlns:a16="http://schemas.microsoft.com/office/drawing/2014/main" val="282815394"/>
                    </a:ext>
                  </a:extLst>
                </a:gridCol>
                <a:gridCol w="4436260">
                  <a:extLst>
                    <a:ext uri="{9D8B030D-6E8A-4147-A177-3AD203B41FA5}">
                      <a16:colId xmlns:a16="http://schemas.microsoft.com/office/drawing/2014/main" val="459835539"/>
                    </a:ext>
                  </a:extLst>
                </a:gridCol>
              </a:tblGrid>
              <a:tr h="6908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0726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Add/Subtract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atomic_add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atomic_sub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atomic_inc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atomic_dec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atomic_long_add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atomic_long_sub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atomic_long_inc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atomic_long_dec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25909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Add/Subtract returning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atomic_inc_return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atomic_dec_return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atomic_add_return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atomic_sub_return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atomic_long_inc_return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atomic_long_dec_return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atomic_long_add_return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atomic_long_sub_return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31713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int new)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atomic_cmpxchg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int old, int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long new)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atomic_long_cmpxchg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atomic_code_t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long old, long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76698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Conditional add/sub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atomic_add_unless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int a, int u)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atomic_inc_not_zero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atomic_long_add_unless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*v, long a, long u)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long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atomic_long_inc_not_zero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atomic_long_t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79793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Bit test/set/clear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set_bit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clear_bit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change_bit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4833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Bit test/set/clear 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test_and_set_bit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_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atomic_dec_and_lock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atomic_t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*atomic,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spinlock_t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*lock)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test_and_clear_bit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test_and_change_bit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volatile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3887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Lock-barrier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test_and_set_bit_lock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clear_bit_unlock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void __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clear_bit_unlock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(unsigned long nr, unsigned long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addr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18036"/>
                  </a:ext>
                </a:extLst>
              </a:tr>
              <a:tr h="578405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(T *v, new)</a:t>
                      </a:r>
                      <a:b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 *</a:t>
                      </a:r>
                      <a:r>
                        <a:rPr lang="en-US" sz="9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cmpxchg</a:t>
                      </a:r>
                      <a:r>
                        <a:rPr lang="en-US" sz="9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(T *v, T old, T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9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2702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DA-A180-9CCE-17BA-70A3F2C7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Atomic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59D5-73CB-3BB9-927D-A163B47F6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 the work queue/</a:t>
            </a:r>
            <a:r>
              <a:rPr lang="en-US" dirty="0" err="1"/>
              <a:t>rwlock</a:t>
            </a:r>
            <a:r>
              <a:rPr lang="en-US" dirty="0"/>
              <a:t> example to use atomic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 reference count to fix multiple open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846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603B-C0ED-9C8C-0C47-C6F86EA262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en-US" dirty="0"/>
              <a:t>Sequence Lock = spinlock +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CA52F-A64C-76D4-BDB0-72F8665F1F97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/>
        <p:txBody>
          <a:bodyPr vert="horz"/>
          <a:lstStyle/>
          <a:p>
            <a:r>
              <a:rPr lang="en-US" dirty="0"/>
              <a:t>Writer</a:t>
            </a:r>
          </a:p>
          <a:p>
            <a:pPr lvl="1"/>
            <a:r>
              <a:rPr lang="en-US" dirty="0"/>
              <a:t>Acquire spinlock</a:t>
            </a:r>
          </a:p>
          <a:p>
            <a:pPr lvl="1"/>
            <a:r>
              <a:rPr lang="en-US" dirty="0"/>
              <a:t>Increment counter</a:t>
            </a:r>
          </a:p>
          <a:p>
            <a:pPr lvl="1"/>
            <a:r>
              <a:rPr lang="en-US" dirty="0"/>
              <a:t>.. Do epic stuff …</a:t>
            </a:r>
          </a:p>
          <a:p>
            <a:pPr lvl="1"/>
            <a:r>
              <a:rPr lang="en-US" dirty="0"/>
              <a:t>Increment counter</a:t>
            </a:r>
          </a:p>
          <a:p>
            <a:pPr lvl="1"/>
            <a:r>
              <a:rPr lang="en-US" dirty="0"/>
              <a:t>Release spinlock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D0462-8422-BC0A-1838-EA2B952E7D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2425279"/>
          </a:xfrm>
        </p:spPr>
        <p:txBody>
          <a:bodyPr/>
          <a:lstStyle/>
          <a:p>
            <a:r>
              <a:rPr lang="en-US" dirty="0"/>
              <a:t>Reader</a:t>
            </a:r>
          </a:p>
          <a:p>
            <a:pPr lvl="1"/>
            <a:r>
              <a:rPr lang="en-US" dirty="0"/>
              <a:t>Get sequence counter</a:t>
            </a:r>
          </a:p>
          <a:p>
            <a:pPr lvl="1"/>
            <a:r>
              <a:rPr lang="en-US" dirty="0"/>
              <a:t>Use the data</a:t>
            </a:r>
          </a:p>
          <a:p>
            <a:pPr lvl="1"/>
            <a:r>
              <a:rPr lang="en-US" dirty="0"/>
              <a:t>Check if sequence counter and retry</a:t>
            </a:r>
          </a:p>
          <a:p>
            <a:pPr lvl="2"/>
            <a:r>
              <a:rPr lang="en-US" dirty="0"/>
              <a:t>Odd – writer was busy when we started</a:t>
            </a:r>
          </a:p>
          <a:p>
            <a:pPr lvl="2"/>
            <a:r>
              <a:rPr lang="en-US" dirty="0"/>
              <a:t>Changed – the data changed</a:t>
            </a:r>
          </a:p>
          <a:p>
            <a:pPr marL="450850" lvl="2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8C987-C0CA-DC4C-E176-B8A9C13EEA0E}"/>
              </a:ext>
            </a:extLst>
          </p:cNvPr>
          <p:cNvSpPr txBox="1"/>
          <p:nvPr/>
        </p:nvSpPr>
        <p:spPr>
          <a:xfrm>
            <a:off x="1024128" y="4325112"/>
            <a:ext cx="101041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kind of data is that good for?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won’t it work for?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EB1-0259-01F9-E764-FF742367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CD09-B512-4263-1FD8-B34BC7BD6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more examples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Unrelated to the session “hello world” driver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really toys here: not production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cover the basics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What are primitives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Conceptual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Won’t cover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PREEMPT_RT kernel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Weird architectures: Alpha, Itanium, …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4471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ADB0-10FC-E7A1-C5D5-5D88839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</a:t>
            </a:r>
            <a:r>
              <a:rPr lang="en-US" dirty="0" err="1"/>
              <a:t>seqlock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1FD2-F36D-6A3F-9081-A0E212449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7389368" cy="1015663"/>
          </a:xfrm>
        </p:spPr>
        <p:txBody>
          <a:bodyPr/>
          <a:lstStyle/>
          <a:p>
            <a:r>
              <a:rPr lang="en-US" dirty="0"/>
              <a:t>Replace atomic counter with </a:t>
            </a:r>
            <a:r>
              <a:rPr lang="en-US" dirty="0" err="1"/>
              <a:t>seqlock</a:t>
            </a:r>
            <a:endParaRPr lang="en-US" dirty="0"/>
          </a:p>
          <a:p>
            <a:r>
              <a:rPr lang="en-US" dirty="0"/>
              <a:t>Increase size of counter to unsigned long </a:t>
            </a:r>
            <a:r>
              <a:rPr lang="en-US" dirty="0" err="1"/>
              <a:t>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741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2C4B-54AA-9498-4B9F-9A32FB5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3: Q &amp; A</a:t>
            </a:r>
          </a:p>
        </p:txBody>
      </p:sp>
    </p:spTree>
    <p:extLst>
      <p:ext uri="{BB962C8B-B14F-4D97-AF65-F5344CB8AC3E}">
        <p14:creationId xmlns:p14="http://schemas.microsoft.com/office/powerpoint/2010/main" val="40085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B39C-914A-ED82-E33E-B3C4D24496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Per CPU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C1B17-8A24-21E0-CD63-FB203EA342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188565"/>
          </a:xfrm>
        </p:spPr>
        <p:txBody>
          <a:bodyPr vert="horz"/>
          <a:lstStyle/>
          <a:p>
            <a:r>
              <a:rPr lang="en-US" dirty="0"/>
              <a:t>API’s for per-</a:t>
            </a:r>
            <a:r>
              <a:rPr lang="en-US" dirty="0" err="1"/>
              <a:t>cpu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thread local)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Preemption</a:t>
            </a:r>
          </a:p>
          <a:p>
            <a:pPr lvl="1"/>
            <a:r>
              <a:rPr lang="en-US" dirty="0"/>
              <a:t>To safely access per-</a:t>
            </a:r>
            <a:r>
              <a:rPr lang="en-US" dirty="0" err="1"/>
              <a:t>cpu</a:t>
            </a:r>
            <a:r>
              <a:rPr lang="en-US" dirty="0"/>
              <a:t> data preemption must be disabled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Per-</a:t>
            </a:r>
            <a:r>
              <a:rPr lang="en-US" dirty="0" err="1"/>
              <a:t>cpu</a:t>
            </a:r>
            <a:r>
              <a:rPr lang="en-US" dirty="0"/>
              <a:t> counters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1F58-ACC1-2792-61F4-4504EF6E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</a:t>
            </a:r>
            <a:r>
              <a:rPr lang="en-US" dirty="0" err="1"/>
              <a:t>percpu</a:t>
            </a:r>
            <a:r>
              <a:rPr lang="en-US" dirty="0"/>
              <a:t>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7A32-0AB3-DEA8-1B81-CD1CFA9AEB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573012"/>
          </a:xfrm>
        </p:spPr>
        <p:txBody>
          <a:bodyPr/>
          <a:lstStyle/>
          <a:p>
            <a:r>
              <a:rPr lang="en-US" dirty="0"/>
              <a:t>Change to use </a:t>
            </a:r>
            <a:r>
              <a:rPr lang="en-US" dirty="0" err="1"/>
              <a:t>percpu</a:t>
            </a:r>
            <a:r>
              <a:rPr lang="en-US" dirty="0"/>
              <a:t> counter</a:t>
            </a:r>
          </a:p>
          <a:p>
            <a:pPr lvl="1"/>
            <a:r>
              <a:rPr lang="en-US" dirty="0"/>
              <a:t>Get rid of delayed work</a:t>
            </a:r>
          </a:p>
          <a:p>
            <a:r>
              <a:rPr lang="en-US" dirty="0"/>
              <a:t>Write</a:t>
            </a:r>
          </a:p>
          <a:p>
            <a:pPr lvl="1"/>
            <a:r>
              <a:rPr lang="en-US" dirty="0"/>
              <a:t>Get value and add it to the counter</a:t>
            </a:r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get total of all previous writes</a:t>
            </a:r>
          </a:p>
        </p:txBody>
      </p:sp>
    </p:spTree>
    <p:extLst>
      <p:ext uri="{BB962C8B-B14F-4D97-AF65-F5344CB8AC3E}">
        <p14:creationId xmlns:p14="http://schemas.microsoft.com/office/powerpoint/2010/main" val="3253204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80D-2148-E587-AFC6-0EBD649C8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Lock 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8155A-68EB-BC32-D2AA-E91D7A66B4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2425279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Locking is good but has scaling issues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Linux has lots of alternatives: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Atomic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Sequence lock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Per CPU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Read Copy Update - RCU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D477CAC-210A-0FDB-0321-BB48E32A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3" y="2183363"/>
            <a:ext cx="5918466" cy="39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0AF-3B31-ADB8-197A-993478B5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Memory Model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553326-23C1-9156-6AD7-842856E79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015663"/>
          </a:xfrm>
        </p:spPr>
        <p:txBody>
          <a:bodyPr/>
          <a:lstStyle/>
          <a:p>
            <a:r>
              <a:rPr lang="en-US" dirty="0"/>
              <a:t>Each CPU generates operations</a:t>
            </a:r>
          </a:p>
          <a:p>
            <a:r>
              <a:rPr lang="en-US" dirty="0"/>
              <a:t>Nothing forces ordering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95CC62-2CE1-C15D-7C35-A34E1202C75F}"/>
              </a:ext>
            </a:extLst>
          </p:cNvPr>
          <p:cNvSpPr/>
          <p:nvPr/>
        </p:nvSpPr>
        <p:spPr bwMode="auto">
          <a:xfrm>
            <a:off x="1487614" y="2072682"/>
            <a:ext cx="1103073" cy="1083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CPU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DEB5A-F461-F0EB-60CA-9419315662D0}"/>
              </a:ext>
            </a:extLst>
          </p:cNvPr>
          <p:cNvSpPr/>
          <p:nvPr/>
        </p:nvSpPr>
        <p:spPr bwMode="auto">
          <a:xfrm>
            <a:off x="4879816" y="2072682"/>
            <a:ext cx="1107541" cy="1083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CPU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4C74-FF21-1F2B-CE13-8DD1883A96EC}"/>
              </a:ext>
            </a:extLst>
          </p:cNvPr>
          <p:cNvSpPr/>
          <p:nvPr/>
        </p:nvSpPr>
        <p:spPr bwMode="auto">
          <a:xfrm>
            <a:off x="3083986" y="1967113"/>
            <a:ext cx="1411173" cy="1382670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C26ED-F904-4B08-7B2D-197F56364DD1}"/>
              </a:ext>
            </a:extLst>
          </p:cNvPr>
          <p:cNvSpPr/>
          <p:nvPr/>
        </p:nvSpPr>
        <p:spPr bwMode="auto">
          <a:xfrm>
            <a:off x="3083985" y="4316380"/>
            <a:ext cx="1411173" cy="122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4F4F4C96-F335-0F8C-FC29-D046A4B3CC36}"/>
              </a:ext>
            </a:extLst>
          </p:cNvPr>
          <p:cNvSpPr/>
          <p:nvPr/>
        </p:nvSpPr>
        <p:spPr bwMode="auto">
          <a:xfrm>
            <a:off x="4495158" y="3156132"/>
            <a:ext cx="1234440" cy="1983925"/>
          </a:xfrm>
          <a:prstGeom prst="left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E11D383E-AC7C-E5E6-2448-52653DB74F21}"/>
              </a:ext>
            </a:extLst>
          </p:cNvPr>
          <p:cNvSpPr/>
          <p:nvPr/>
        </p:nvSpPr>
        <p:spPr bwMode="auto">
          <a:xfrm flipH="1">
            <a:off x="1849545" y="3156133"/>
            <a:ext cx="1234440" cy="1983925"/>
          </a:xfrm>
          <a:prstGeom prst="left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E214265-9639-2F4F-665D-810FA5484749}"/>
              </a:ext>
            </a:extLst>
          </p:cNvPr>
          <p:cNvSpPr/>
          <p:nvPr/>
        </p:nvSpPr>
        <p:spPr bwMode="auto">
          <a:xfrm>
            <a:off x="2590687" y="2471852"/>
            <a:ext cx="493298" cy="311089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5E1DCC6-45D2-2E2C-4EE1-58C6B4ECBE2F}"/>
              </a:ext>
            </a:extLst>
          </p:cNvPr>
          <p:cNvSpPr/>
          <p:nvPr/>
        </p:nvSpPr>
        <p:spPr bwMode="auto">
          <a:xfrm>
            <a:off x="4440839" y="2508244"/>
            <a:ext cx="493298" cy="311089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446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8BEE-D4B3-6CC0-B004-8E5C4A81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A6F3-73E9-8DDC-FE05-EF2933CF5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2769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CPU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= 3;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 = 4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C1B2-E9D8-A181-C562-2AD36C28CC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2185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CPU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= B;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= A;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99E1E-C08B-DE51-A7E7-7977B77FD827}"/>
              </a:ext>
            </a:extLst>
          </p:cNvPr>
          <p:cNvSpPr txBox="1"/>
          <p:nvPr/>
        </p:nvSpPr>
        <p:spPr>
          <a:xfrm>
            <a:off x="742384" y="4381877"/>
            <a:ext cx="738762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the result?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if CPU1 runs before CPU 2?</a:t>
            </a:r>
          </a:p>
        </p:txBody>
      </p:sp>
    </p:spTree>
    <p:extLst>
      <p:ext uri="{BB962C8B-B14F-4D97-AF65-F5344CB8AC3E}">
        <p14:creationId xmlns:p14="http://schemas.microsoft.com/office/powerpoint/2010/main" val="126277832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59B5-9512-8273-D908-FAB1315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reordering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F8FB-0DA3-621B-88CA-AF29D7E89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2123658"/>
          </a:xfrm>
        </p:spPr>
        <p:txBody>
          <a:bodyPr/>
          <a:lstStyle/>
          <a:p>
            <a:r>
              <a:rPr lang="en-US" dirty="0"/>
              <a:t>Execution order</a:t>
            </a:r>
          </a:p>
          <a:p>
            <a:pPr lvl="1"/>
            <a:r>
              <a:rPr lang="en-US" dirty="0"/>
              <a:t>No guarantee which CPU goes first</a:t>
            </a:r>
          </a:p>
          <a:p>
            <a:r>
              <a:rPr lang="en-US" dirty="0"/>
              <a:t>CPU reordering</a:t>
            </a:r>
          </a:p>
          <a:p>
            <a:pPr lvl="1"/>
            <a:r>
              <a:rPr lang="en-US" dirty="0"/>
              <a:t>CPU may do non-</a:t>
            </a:r>
            <a:r>
              <a:rPr lang="en-US" dirty="0" err="1"/>
              <a:t>dependant</a:t>
            </a:r>
            <a:r>
              <a:rPr lang="en-US" dirty="0"/>
              <a:t> loads first</a:t>
            </a:r>
          </a:p>
          <a:p>
            <a:pPr lvl="1"/>
            <a:r>
              <a:rPr lang="en-US" dirty="0"/>
              <a:t>And defer stores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84D59-FA4D-0B9C-E93D-3F1F85AB64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2492990"/>
          </a:xfrm>
        </p:spPr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May reorder code</a:t>
            </a:r>
          </a:p>
          <a:p>
            <a:pPr lvl="1"/>
            <a:endParaRPr lang="en-US" dirty="0"/>
          </a:p>
          <a:p>
            <a:r>
              <a:rPr lang="en-US" dirty="0"/>
              <a:t>Device</a:t>
            </a:r>
          </a:p>
          <a:p>
            <a:pPr lvl="1"/>
            <a:r>
              <a:rPr lang="en-US" dirty="0"/>
              <a:t>May update memory directly (DMA)</a:t>
            </a:r>
          </a:p>
          <a:p>
            <a:pPr lvl="1"/>
            <a:r>
              <a:rPr lang="en-US" dirty="0"/>
              <a:t>But not cache</a:t>
            </a:r>
          </a:p>
        </p:txBody>
      </p:sp>
    </p:spTree>
    <p:extLst>
      <p:ext uri="{BB962C8B-B14F-4D97-AF65-F5344CB8AC3E}">
        <p14:creationId xmlns:p14="http://schemas.microsoft.com/office/powerpoint/2010/main" val="102130658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FC7-D538-43B6-7DAF-CE64CEE0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6B54D-F68B-D14E-7C39-27C469B22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85761"/>
          </a:xfrm>
        </p:spPr>
        <p:txBody>
          <a:bodyPr/>
          <a:lstStyle/>
          <a:p>
            <a:r>
              <a:rPr lang="en-US" dirty="0"/>
              <a:t>CPU abstraction</a:t>
            </a:r>
          </a:p>
          <a:p>
            <a:pPr lvl="1"/>
            <a:r>
              <a:rPr lang="en-US" dirty="0"/>
              <a:t>General = mb() and </a:t>
            </a:r>
            <a:r>
              <a:rPr lang="en-US" dirty="0" err="1"/>
              <a:t>smp_mb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r>
              <a:rPr lang="en-US" dirty="0"/>
              <a:t>Compiler</a:t>
            </a:r>
          </a:p>
          <a:p>
            <a:pPr marL="255588" lvl="1" indent="0">
              <a:buNone/>
            </a:pPr>
            <a:r>
              <a:rPr lang="en-US" dirty="0"/>
              <a:t>Barrier()</a:t>
            </a:r>
          </a:p>
          <a:p>
            <a:pPr lvl="1"/>
            <a:endParaRPr lang="en-US" dirty="0"/>
          </a:p>
          <a:p>
            <a:r>
              <a:rPr lang="en-US" dirty="0"/>
              <a:t>Data abstraction</a:t>
            </a:r>
          </a:p>
          <a:p>
            <a:pPr marL="255588" lvl="1" indent="0">
              <a:buNone/>
            </a:pPr>
            <a:r>
              <a:rPr lang="en-US" dirty="0"/>
              <a:t>X = READ_ONCE(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E3B37-035C-372D-AAE2-CCAC80C85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385542"/>
          </a:xfrm>
        </p:spPr>
        <p:txBody>
          <a:bodyPr/>
          <a:lstStyle/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ACQUIRE</a:t>
            </a:r>
          </a:p>
          <a:p>
            <a:pPr lvl="2"/>
            <a:r>
              <a:rPr lang="en-US" dirty="0"/>
              <a:t>Happens first before other later accesses</a:t>
            </a:r>
          </a:p>
          <a:p>
            <a:pPr lvl="2"/>
            <a:r>
              <a:rPr lang="en-US" dirty="0"/>
              <a:t>“Do this now”</a:t>
            </a:r>
          </a:p>
          <a:p>
            <a:pPr lvl="1"/>
            <a:r>
              <a:rPr lang="en-US" dirty="0"/>
              <a:t>RELEASE</a:t>
            </a:r>
          </a:p>
          <a:p>
            <a:pPr lvl="2"/>
            <a:r>
              <a:rPr lang="en-US" dirty="0"/>
              <a:t>Do everything else before this</a:t>
            </a:r>
          </a:p>
          <a:p>
            <a:pPr lvl="2"/>
            <a:r>
              <a:rPr lang="en-US" dirty="0"/>
              <a:t>“Lock the door when you leave”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RELAXED</a:t>
            </a:r>
          </a:p>
          <a:p>
            <a:pPr lvl="2"/>
            <a:r>
              <a:rPr lang="en-US" dirty="0"/>
              <a:t>Inter-</a:t>
            </a:r>
            <a:r>
              <a:rPr lang="en-US" dirty="0" err="1"/>
              <a:t>cpu</a:t>
            </a:r>
            <a:r>
              <a:rPr lang="en-US" dirty="0"/>
              <a:t> but no dependency</a:t>
            </a:r>
          </a:p>
        </p:txBody>
      </p:sp>
    </p:spTree>
    <p:extLst>
      <p:ext uri="{BB962C8B-B14F-4D97-AF65-F5344CB8AC3E}">
        <p14:creationId xmlns:p14="http://schemas.microsoft.com/office/powerpoint/2010/main" val="14461381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A29-EF83-E79C-36EC-52A49414DE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Read Copy Update (RCU)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C53A-C2E9-BF01-2F51-E843EA642B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360920"/>
          </a:xfrm>
        </p:spPr>
        <p:txBody>
          <a:bodyPr vert="horz"/>
          <a:lstStyle/>
          <a:p>
            <a:r>
              <a:rPr lang="en-US" dirty="0"/>
              <a:t>Invented in 2002 at Sequent</a:t>
            </a:r>
          </a:p>
          <a:p>
            <a:endParaRPr lang="en-US" dirty="0"/>
          </a:p>
          <a:p>
            <a:r>
              <a:rPr lang="en-US" dirty="0"/>
              <a:t>Why Linux scales better than Windows </a:t>
            </a:r>
            <a:r>
              <a:rPr lang="en-US" b="0" i="0" dirty="0">
                <a:solidFill>
                  <a:srgbClr val="000000"/>
                </a:solidFill>
                <a:effectLst/>
                <a:latin typeface="Space Grotesk"/>
              </a:rPr>
              <a:t>🙂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pace Grotesk"/>
            </a:endParaRPr>
          </a:p>
          <a:p>
            <a:r>
              <a:rPr lang="en-US" dirty="0">
                <a:solidFill>
                  <a:srgbClr val="000000"/>
                </a:solidFill>
                <a:latin typeface="Space Grotesk"/>
              </a:rPr>
              <a:t>Extremely well documented!</a:t>
            </a:r>
            <a:br>
              <a:rPr lang="en-US" dirty="0">
                <a:solidFill>
                  <a:srgbClr val="000000"/>
                </a:solidFill>
                <a:latin typeface="Space Grotesk"/>
              </a:rPr>
            </a:br>
            <a:br>
              <a:rPr lang="en-US" dirty="0">
                <a:solidFill>
                  <a:srgbClr val="000000"/>
                </a:solidFill>
                <a:latin typeface="Space Grotesk"/>
              </a:rPr>
            </a:br>
            <a:r>
              <a:rPr lang="en-US" dirty="0">
                <a:solidFill>
                  <a:srgbClr val="000000"/>
                </a:solidFill>
                <a:latin typeface="Space Grotesk"/>
              </a:rPr>
              <a:t>Seems easy, but gets complex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0AEE-219B-BC06-D622-E8A7999B9311}"/>
              </a:ext>
            </a:extLst>
          </p:cNvPr>
          <p:cNvSpPr txBox="1"/>
          <p:nvPr/>
        </p:nvSpPr>
        <p:spPr>
          <a:xfrm>
            <a:off x="584200" y="5165257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</a:p>
          <a:p>
            <a:pPr marL="457200" indent="-457200" algn="l">
              <a:buAutoNum type="arabicPeriod"/>
            </a:pPr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Who invented RCU?</a:t>
            </a:r>
          </a:p>
          <a:p>
            <a:pPr marL="457200" indent="-457200" algn="l">
              <a:buAutoNum type="arabicPeriod"/>
            </a:pPr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Does Windows use RCU?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B3F6-36CA-4D1D-B668-332D851E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>
                <a:cs typeface="Segoe UI"/>
              </a:rPr>
              <a:t>Kernel </a:t>
            </a:r>
            <a:r>
              <a:rPr lang="en-US">
                <a:cs typeface="Segoe UI"/>
              </a:rPr>
              <a:t>Facilities – Execution &amp; Concurrency</a:t>
            </a:r>
            <a:br>
              <a:rPr lang="en-US" dirty="0"/>
            </a:br>
            <a:endParaRPr lang="nb-NO" sz="2000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4448-C77D-442E-9141-1A6898398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6863417"/>
          </a:xfrm>
        </p:spPr>
        <p:txBody>
          <a:bodyPr/>
          <a:lstStyle/>
          <a:p>
            <a:r>
              <a:rPr lang="en-US" dirty="0"/>
              <a:t>Topics Covered:</a:t>
            </a:r>
          </a:p>
          <a:p>
            <a:pPr marL="514350" indent="-514350">
              <a:buAutoNum type="arabicPeriod"/>
            </a:pPr>
            <a:r>
              <a:rPr lang="en-US" dirty="0"/>
              <a:t>Execution contexts</a:t>
            </a:r>
          </a:p>
          <a:p>
            <a:pPr marL="514350" indent="-514350">
              <a:buAutoNum type="arabicPeriod"/>
            </a:pPr>
            <a:r>
              <a:rPr lang="en-US" dirty="0"/>
              <a:t>Locks, Semaphores, events and condition variables</a:t>
            </a:r>
          </a:p>
          <a:p>
            <a:pPr marL="514350" indent="-514350">
              <a:buAutoNum type="arabicPeriod"/>
            </a:pPr>
            <a:r>
              <a:rPr lang="en-US" dirty="0"/>
              <a:t>Work &amp; delayed work</a:t>
            </a:r>
          </a:p>
          <a:p>
            <a:pPr marL="514350" indent="-514350">
              <a:buAutoNum type="arabicPeriod"/>
            </a:pPr>
            <a:r>
              <a:rPr lang="en-US" dirty="0"/>
              <a:t>Atomic Variables</a:t>
            </a:r>
          </a:p>
          <a:p>
            <a:pPr marL="514350" indent="-514350">
              <a:buAutoNum type="arabicPeriod"/>
            </a:pPr>
            <a:r>
              <a:rPr lang="en-US" dirty="0"/>
              <a:t>Memory barriers</a:t>
            </a:r>
          </a:p>
          <a:p>
            <a:pPr marL="514350" indent="-514350">
              <a:buAutoNum type="arabicPeriod"/>
            </a:pPr>
            <a:r>
              <a:rPr lang="en-US" dirty="0"/>
              <a:t>Lockless strategies:</a:t>
            </a:r>
          </a:p>
          <a:p>
            <a:pPr marL="769938" lvl="1" indent="-514350">
              <a:buAutoNum type="arabicPeriod"/>
            </a:pPr>
            <a:r>
              <a:rPr lang="en-US" dirty="0"/>
              <a:t>Per-CPU data structures</a:t>
            </a:r>
          </a:p>
          <a:p>
            <a:pPr marL="769938" lvl="1" indent="-514350">
              <a:buAutoNum type="arabicPeriod"/>
            </a:pPr>
            <a:r>
              <a:rPr lang="en-US" dirty="0"/>
              <a:t>Read-Copy-Update (RCU)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E0D3-130E-41FF-A70A-EF5B6CDF79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598" y="1435099"/>
            <a:ext cx="5592653" cy="375487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Lab:</a:t>
            </a:r>
          </a:p>
          <a:p>
            <a:r>
              <a:rPr lang="en-US" dirty="0">
                <a:latin typeface="Segoe UI Semilight"/>
                <a:cs typeface="Segoe UI Semilight"/>
              </a:rPr>
              <a:t>~/class-projects/week6</a:t>
            </a:r>
          </a:p>
          <a:p>
            <a:r>
              <a:rPr lang="en-US" dirty="0">
                <a:latin typeface="Segoe UI Semilight"/>
                <a:cs typeface="Segoe UI Semilight"/>
              </a:rPr>
              <a:t>Implement an-asynchronous processing model in the device</a:t>
            </a:r>
          </a:p>
          <a:p>
            <a:endParaRPr lang="en-US" dirty="0">
              <a:latin typeface="Segoe UI Semilight"/>
              <a:cs typeface="Segoe UI Semilight"/>
            </a:endParaRPr>
          </a:p>
          <a:p>
            <a:r>
              <a:rPr lang="en-US" dirty="0">
                <a:latin typeface="Segoe UI Semilight"/>
                <a:cs typeface="Segoe UI Semilight"/>
              </a:rPr>
              <a:t>Examples:</a:t>
            </a:r>
            <a:br>
              <a:rPr lang="en-US" dirty="0">
                <a:latin typeface="Segoe UI Semilight"/>
                <a:cs typeface="Segoe UI Semilight"/>
              </a:rPr>
            </a:b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https://github.com/shemminger/kernel-examples.git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1B5B-1188-0563-16CE-34BAACC563F2}"/>
              </a:ext>
            </a:extLst>
          </p:cNvPr>
          <p:cNvSpPr txBox="1"/>
          <p:nvPr/>
        </p:nvSpPr>
        <p:spPr>
          <a:xfrm>
            <a:off x="4724400" y="3200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254778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799-93D2-3F53-5383-1F412D31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RCU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76CC7-71CA-646F-8513-30DA3B8BD3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25279"/>
          </a:xfrm>
        </p:spPr>
        <p:txBody>
          <a:bodyPr/>
          <a:lstStyle/>
          <a:p>
            <a:r>
              <a:rPr lang="en-US" dirty="0"/>
              <a:t>Read</a:t>
            </a:r>
          </a:p>
          <a:p>
            <a:pPr lvl="1"/>
            <a:r>
              <a:rPr lang="en-US" dirty="0"/>
              <a:t>Read current value of counter</a:t>
            </a:r>
          </a:p>
          <a:p>
            <a:pPr lvl="1"/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lang="en-US" dirty="0"/>
              <a:t>Place new value into counter</a:t>
            </a:r>
          </a:p>
          <a:p>
            <a:pPr lvl="1"/>
            <a:r>
              <a:rPr lang="en-US" dirty="0"/>
              <a:t>Free old one</a:t>
            </a:r>
          </a:p>
        </p:txBody>
      </p:sp>
    </p:spTree>
    <p:extLst>
      <p:ext uri="{BB962C8B-B14F-4D97-AF65-F5344CB8AC3E}">
        <p14:creationId xmlns:p14="http://schemas.microsoft.com/office/powerpoint/2010/main" val="211310524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F56-10D7-4ECF-E934-BE64DD00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E43F-903E-D63E-AB26-FC03EAB76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10573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Kernel documentation</a:t>
            </a:r>
            <a:br>
              <a:rPr lang="en-US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Paul McKenney </a:t>
            </a:r>
            <a:br>
              <a:rPr lang="en-US" dirty="0"/>
            </a:br>
            <a:r>
              <a:rPr lang="en-US" sz="1800" i="1" dirty="0"/>
              <a:t>http://www.rdrop.com/users/paulmck/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Parallel Programming Hard, And If So, What Can You Do About It?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git://git.kernel.org/pub/scm/linux/kernel/git/paulmck/perfbook.git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Rusty Russell (historical)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Unreliable Guide To Locking (kernel.org)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672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9A8B-9CC7-6D0C-1EFC-0FCF86E61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BA08-BC18-57B9-D5F4-1E6F49C9ED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902607"/>
          </a:xfrm>
        </p:spPr>
        <p:txBody>
          <a:bodyPr/>
          <a:lstStyle/>
          <a:p>
            <a:r>
              <a:rPr lang="en-US" dirty="0"/>
              <a:t>Progressively</a:t>
            </a:r>
            <a:r>
              <a:rPr lang="en-US" baseline="0" dirty="0"/>
              <a:t> more complex toy driver</a:t>
            </a:r>
          </a:p>
          <a:p>
            <a:pPr lvl="1"/>
            <a:r>
              <a:rPr lang="en-US" dirty="0"/>
              <a:t>Spinlock</a:t>
            </a:r>
          </a:p>
          <a:p>
            <a:pPr lvl="1"/>
            <a:r>
              <a:rPr lang="en-US" baseline="0" dirty="0" err="1"/>
              <a:t>RWLock</a:t>
            </a:r>
            <a:endParaRPr lang="en-US" baseline="0" dirty="0"/>
          </a:p>
          <a:p>
            <a:pPr lvl="1"/>
            <a:r>
              <a:rPr lang="en-US" dirty="0" err="1"/>
              <a:t>Seqlock</a:t>
            </a:r>
            <a:endParaRPr lang="en-US" dirty="0"/>
          </a:p>
          <a:p>
            <a:pPr lvl="1"/>
            <a:r>
              <a:rPr lang="en-US" baseline="0" dirty="0" err="1"/>
              <a:t>Per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baseline="0" dirty="0"/>
              <a:t>RCU</a:t>
            </a:r>
          </a:p>
          <a:p>
            <a:r>
              <a:rPr lang="en-US" baseline="0" dirty="0"/>
              <a:t>Recommended steps</a:t>
            </a:r>
          </a:p>
          <a:p>
            <a:pPr lvl="1"/>
            <a:r>
              <a:rPr lang="en-US" dirty="0"/>
              <a:t>Review and try each step</a:t>
            </a:r>
          </a:p>
          <a:p>
            <a:pPr lvl="1"/>
            <a:r>
              <a:rPr lang="en-US" dirty="0"/>
              <a:t>Do your own version of N+1</a:t>
            </a:r>
          </a:p>
          <a:p>
            <a:pPr lvl="1"/>
            <a:r>
              <a:rPr lang="en-US" dirty="0"/>
              <a:t>If stuck an answer is available</a:t>
            </a:r>
          </a:p>
        </p:txBody>
      </p:sp>
    </p:spTree>
    <p:extLst>
      <p:ext uri="{BB962C8B-B14F-4D97-AF65-F5344CB8AC3E}">
        <p14:creationId xmlns:p14="http://schemas.microsoft.com/office/powerpoint/2010/main" val="9623681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59C-BAB5-CAE9-FDC0-EFB98304F8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Review: Execution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EB7F-B885-5296-3F7D-35B190E783A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4124206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Userspace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Can be preempted by interrupt – timer, I/O, etc.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Can migrate to another CPU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Kernel thread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System call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Can be preempted or interrupted unless disabled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Interrupt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Hard – triggered by HW, same level disabled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Soft – runs on return to userspace (</a:t>
            </a:r>
            <a:r>
              <a:rPr lang="en-US" dirty="0" err="1"/>
              <a:t>a.k.a</a:t>
            </a:r>
            <a:r>
              <a:rPr lang="en-US" dirty="0"/>
              <a:t> DPC)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/>
              <a:t>Tasklets</a:t>
            </a:r>
            <a:r>
              <a:rPr lang="en-US" dirty="0"/>
              <a:t> – singleton version of </a:t>
            </a:r>
            <a:r>
              <a:rPr lang="en-US" dirty="0" err="1"/>
              <a:t>softirq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BCB3D-2252-ABF8-4AE3-D639EEA6C64D}"/>
              </a:ext>
            </a:extLst>
          </p:cNvPr>
          <p:cNvSpPr txBox="1"/>
          <p:nvPr/>
        </p:nvSpPr>
        <p:spPr>
          <a:xfrm>
            <a:off x="584200" y="5785247"/>
            <a:ext cx="83113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  <a:b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a kernel thread make a system call?</a:t>
            </a:r>
          </a:p>
        </p:txBody>
      </p:sp>
    </p:spTree>
    <p:extLst>
      <p:ext uri="{BB962C8B-B14F-4D97-AF65-F5344CB8AC3E}">
        <p14:creationId xmlns:p14="http://schemas.microsoft.com/office/powerpoint/2010/main" val="732138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4C8E-8968-9D95-2E07-112DB5EDF2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What is sleeping?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D6DE-B21F-46EA-EC1C-F7A0E51A91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200" y="1435503"/>
            <a:ext cx="11018520" cy="3533275"/>
          </a:xfrm>
        </p:spPr>
        <p:txBody>
          <a:bodyPr vert="horz"/>
          <a:lstStyle/>
          <a:p>
            <a:r>
              <a:rPr lang="en-US" dirty="0"/>
              <a:t>Sleep in this talk means waiting for some event.</a:t>
            </a:r>
          </a:p>
          <a:p>
            <a:pPr lvl="1"/>
            <a:r>
              <a:rPr lang="en-US" dirty="0"/>
              <a:t>Not sleep for time interval</a:t>
            </a:r>
          </a:p>
          <a:p>
            <a:pPr lvl="1"/>
            <a:r>
              <a:rPr lang="en-US" dirty="0"/>
              <a:t>Not sleep states (suspend to ram)</a:t>
            </a:r>
          </a:p>
          <a:p>
            <a:r>
              <a:rPr lang="en-US" dirty="0"/>
              <a:t>Linux version of co-routines</a:t>
            </a:r>
          </a:p>
          <a:p>
            <a:pPr lvl="1"/>
            <a:r>
              <a:rPr lang="en-US" dirty="0"/>
              <a:t>Calls scheduler to give up this execution context and go to next</a:t>
            </a:r>
          </a:p>
          <a:p>
            <a:pPr lvl="1"/>
            <a:r>
              <a:rPr lang="en-US" dirty="0"/>
              <a:t>Changes the process state (see PS)</a:t>
            </a:r>
          </a:p>
          <a:p>
            <a:pPr lvl="1"/>
            <a:r>
              <a:rPr lang="en-US" dirty="0"/>
              <a:t>Can be killable (interruptible) on non-killable</a:t>
            </a:r>
          </a:p>
          <a:p>
            <a:pPr lvl="1"/>
            <a:r>
              <a:rPr lang="en-US" dirty="0"/>
              <a:t>Some long running places call sched_yield()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5AF0B-1847-FADA-07E4-42597A2DC9A4}"/>
              </a:ext>
            </a:extLst>
          </p:cNvPr>
          <p:cNvSpPr txBox="1"/>
          <p:nvPr/>
        </p:nvSpPr>
        <p:spPr>
          <a:xfrm>
            <a:off x="584200" y="5338110"/>
            <a:ext cx="83113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Quiz:</a:t>
            </a:r>
            <a:b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is sleep for time interval implemented?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C45F-FA6F-E877-C21D-3FA59E3130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Lock types</a:t>
            </a:r>
          </a:p>
        </p:txBody>
      </p:sp>
      <p:pic>
        <p:nvPicPr>
          <p:cNvPr id="1026" name="Picture 2" descr="Master Lock&amp;reg; Brass Padlock - Combination, 1&quot; Shackle H-2916">
            <a:extLst>
              <a:ext uri="{FF2B5EF4-FFF2-40B4-BE49-F238E27FC236}">
                <a16:creationId xmlns:a16="http://schemas.microsoft.com/office/drawing/2014/main" id="{A9A830DA-010B-B361-0D1A-5947E1DE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98" y="4474027"/>
            <a:ext cx="1721563" cy="1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0FFDFF2-9D4B-E2DA-0288-A5F34584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22" y="3167743"/>
            <a:ext cx="2235530" cy="22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A14E280-AA99-5DA8-F458-5B278912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29" y="1947553"/>
            <a:ext cx="2243303" cy="200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6A69C20C-CBDC-2E6D-EBA2-3ADD56E3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93" y="679771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541BC-48B0-E125-71FA-E4395B80F9CF}"/>
              </a:ext>
            </a:extLst>
          </p:cNvPr>
          <p:cNvSpPr txBox="1"/>
          <p:nvPr/>
        </p:nvSpPr>
        <p:spPr>
          <a:xfrm>
            <a:off x="1686296" y="5902036"/>
            <a:ext cx="83008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kernel has rich set of primitives, which one to use?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M_White_2_Apr_2018.potx" id="{26C96195-5F97-4020-9126-CF0686EA703A}" vid="{6C9527AC-54B1-4985-B6C5-6491A04A83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E28B9E8B9DD489DA434131826ED68" ma:contentTypeVersion="4" ma:contentTypeDescription="Create a new document." ma:contentTypeScope="" ma:versionID="f9279149ac14c721d29627dcf65edef4">
  <xsd:schema xmlns:xsd="http://www.w3.org/2001/XMLSchema" xmlns:xs="http://www.w3.org/2001/XMLSchema" xmlns:p="http://schemas.microsoft.com/office/2006/metadata/properties" xmlns:ns2="6dc34b29-cee3-4524-9ff3-cb9e91ed1533" xmlns:ns3="39ce54df-110e-4ccf-9930-470f9d76fa76" targetNamespace="http://schemas.microsoft.com/office/2006/metadata/properties" ma:root="true" ma:fieldsID="95b864f61b29b7db3320e1e0141ec5e4" ns2:_="" ns3:_="">
    <xsd:import namespace="6dc34b29-cee3-4524-9ff3-cb9e91ed1533"/>
    <xsd:import namespace="39ce54df-110e-4ccf-9930-470f9d76fa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34b29-cee3-4524-9ff3-cb9e91ed1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e54df-110e-4ccf-9930-470f9d76fa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325FEF-A6FF-49AB-8FA4-F5298284F8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05E41F-4ACA-406B-ADC1-2AD9D66E013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6dc34b29-cee3-4524-9ff3-cb9e91ed1533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E39E09-9DE5-42B2-8470-30E4BB86C6C8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3041</Words>
  <Application>Microsoft Office PowerPoint</Application>
  <PresentationFormat>Widescreen</PresentationFormat>
  <Paragraphs>481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Calibri Light</vt:lpstr>
      <vt:lpstr>Cascadia Code</vt:lpstr>
      <vt:lpstr>Segoe UI</vt:lpstr>
      <vt:lpstr>Segoe UI Light</vt:lpstr>
      <vt:lpstr>Segoe UI Semibold</vt:lpstr>
      <vt:lpstr>Segoe UI Semilight</vt:lpstr>
      <vt:lpstr>Space Grotesk</vt:lpstr>
      <vt:lpstr>StarSymbol</vt:lpstr>
      <vt:lpstr>Times New Roman</vt:lpstr>
      <vt:lpstr>Wingdings</vt:lpstr>
      <vt:lpstr>Office Theme</vt:lpstr>
      <vt:lpstr>WHITE TEMPLATE</vt:lpstr>
      <vt:lpstr>Introduction To Linux Kernel Development  Session 6 </vt:lpstr>
      <vt:lpstr>Who is Stephen Hemminger, anyway?</vt:lpstr>
      <vt:lpstr>This is a big important topic</vt:lpstr>
      <vt:lpstr>Logistics</vt:lpstr>
      <vt:lpstr>Kernel Facilities – Execution &amp; Concurrency </vt:lpstr>
      <vt:lpstr>Roadmap</vt:lpstr>
      <vt:lpstr>Review: Execution context</vt:lpstr>
      <vt:lpstr>What is sleeping?</vt:lpstr>
      <vt:lpstr>Lock types</vt:lpstr>
      <vt:lpstr>Spinning locks</vt:lpstr>
      <vt:lpstr>Problem: locks and context changes</vt:lpstr>
      <vt:lpstr>Solution : CPU local lock</vt:lpstr>
      <vt:lpstr>Lock Semantics</vt:lpstr>
      <vt:lpstr>Best Practices</vt:lpstr>
      <vt:lpstr>Conditional Locking</vt:lpstr>
      <vt:lpstr>Spinlock usage</vt:lpstr>
      <vt:lpstr>Lab1: Spinlock Example Driver</vt:lpstr>
      <vt:lpstr>PowerPoint Presentation</vt:lpstr>
      <vt:lpstr>Reader-writer locks</vt:lpstr>
      <vt:lpstr>Lab2: reader-writer lock</vt:lpstr>
      <vt:lpstr>PowerPoint Presentation</vt:lpstr>
      <vt:lpstr>Break 1: Q &amp; A</vt:lpstr>
      <vt:lpstr>Sleeping locks</vt:lpstr>
      <vt:lpstr>Diagnostics</vt:lpstr>
      <vt:lpstr>Lockdep checking</vt:lpstr>
      <vt:lpstr>Lockdep sample output</vt:lpstr>
      <vt:lpstr>Waiting for something</vt:lpstr>
      <vt:lpstr>Work queues</vt:lpstr>
      <vt:lpstr>Workqueue examples</vt:lpstr>
      <vt:lpstr>Work API</vt:lpstr>
      <vt:lpstr>Workqueue API</vt:lpstr>
      <vt:lpstr>Global vs Individual work queue</vt:lpstr>
      <vt:lpstr>Wait condition</vt:lpstr>
      <vt:lpstr>Wait example</vt:lpstr>
      <vt:lpstr>Lab 3: workqueue</vt:lpstr>
      <vt:lpstr>Break 2: Q &amp; A</vt:lpstr>
      <vt:lpstr>PowerPoint Presentation</vt:lpstr>
      <vt:lpstr>Lab 4: Atomic</vt:lpstr>
      <vt:lpstr>Sequence Lock = spinlock + counter</vt:lpstr>
      <vt:lpstr>Lab 5: seqlock</vt:lpstr>
      <vt:lpstr>Break 3: Q &amp; A</vt:lpstr>
      <vt:lpstr>Per CPU data</vt:lpstr>
      <vt:lpstr>Lab 6: percpu counter</vt:lpstr>
      <vt:lpstr>Lock less</vt:lpstr>
      <vt:lpstr>Abstract Memory Model</vt:lpstr>
      <vt:lpstr>Ordering Issues</vt:lpstr>
      <vt:lpstr>Sources of reordering</vt:lpstr>
      <vt:lpstr>Memory Barriers</vt:lpstr>
      <vt:lpstr>Read Copy Update (RCU)</vt:lpstr>
      <vt:lpstr>Lab 7: RCU</vt:lpstr>
      <vt:lpstr>References</vt:lpstr>
    </vt:vector>
  </TitlesOfParts>
  <Company>Microsoft Corporation. All Rights Reserved.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6: Linux Kernel Development</dc:title>
  <dc:creator>kys@microsoft.com</dc:creator>
  <cp:lastModifiedBy>Stephen Hemminger</cp:lastModifiedBy>
  <cp:revision>36</cp:revision>
  <dcterms:created xsi:type="dcterms:W3CDTF">2021-09-28T19:15:58Z</dcterms:created>
  <dcterms:modified xsi:type="dcterms:W3CDTF">2022-05-19T20:58:02Z</dcterms:modified>
  <cp:category>Azure Advanced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0x01010006CE28B9E8B9DD489DA434131826ED68</vt:lpwstr>
  </property>
</Properties>
</file>