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  <p:sldMasterId id="2147483906" r:id="rId4"/>
  </p:sldMasterIdLst>
  <p:notesMasterIdLst>
    <p:notesMasterId r:id="rId54"/>
  </p:notesMasterIdLst>
  <p:handoutMasterIdLst>
    <p:handoutMasterId r:id="rId55"/>
  </p:handoutMasterIdLst>
  <p:sldIdLst>
    <p:sldId id="276" r:id="rId5"/>
    <p:sldId id="277" r:id="rId6"/>
    <p:sldId id="575" r:id="rId7"/>
    <p:sldId id="612" r:id="rId8"/>
    <p:sldId id="959" r:id="rId9"/>
    <p:sldId id="883" r:id="rId10"/>
    <p:sldId id="884" r:id="rId11"/>
    <p:sldId id="885" r:id="rId12"/>
    <p:sldId id="761" r:id="rId13"/>
    <p:sldId id="889" r:id="rId14"/>
    <p:sldId id="890" r:id="rId15"/>
    <p:sldId id="823" r:id="rId16"/>
    <p:sldId id="899" r:id="rId17"/>
    <p:sldId id="900" r:id="rId18"/>
    <p:sldId id="901" r:id="rId19"/>
    <p:sldId id="925" r:id="rId20"/>
    <p:sldId id="902" r:id="rId21"/>
    <p:sldId id="955" r:id="rId22"/>
    <p:sldId id="926" r:id="rId23"/>
    <p:sldId id="904" r:id="rId24"/>
    <p:sldId id="831" r:id="rId25"/>
    <p:sldId id="956" r:id="rId26"/>
    <p:sldId id="928" r:id="rId27"/>
    <p:sldId id="931" r:id="rId28"/>
    <p:sldId id="966" r:id="rId29"/>
    <p:sldId id="858" r:id="rId30"/>
    <p:sldId id="934" r:id="rId31"/>
    <p:sldId id="935" r:id="rId32"/>
    <p:sldId id="937" r:id="rId33"/>
    <p:sldId id="962" r:id="rId34"/>
    <p:sldId id="938" r:id="rId35"/>
    <p:sldId id="961" r:id="rId36"/>
    <p:sldId id="939" r:id="rId37"/>
    <p:sldId id="941" r:id="rId38"/>
    <p:sldId id="942" r:id="rId39"/>
    <p:sldId id="963" r:id="rId40"/>
    <p:sldId id="965" r:id="rId41"/>
    <p:sldId id="943" r:id="rId42"/>
    <p:sldId id="944" r:id="rId43"/>
    <p:sldId id="945" r:id="rId44"/>
    <p:sldId id="948" r:id="rId45"/>
    <p:sldId id="949" r:id="rId46"/>
    <p:sldId id="950" r:id="rId47"/>
    <p:sldId id="951" r:id="rId48"/>
    <p:sldId id="953" r:id="rId49"/>
    <p:sldId id="968" r:id="rId50"/>
    <p:sldId id="969" r:id="rId51"/>
    <p:sldId id="967" r:id="rId52"/>
    <p:sldId id="47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0929"/>
  </p:normalViewPr>
  <p:slideViewPr>
    <p:cSldViewPr>
      <p:cViewPr>
        <p:scale>
          <a:sx n="82" d="100"/>
          <a:sy n="82" d="100"/>
        </p:scale>
        <p:origin x="33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02:0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2724 3490 654 0,'-6'-8'6'0,"0"-1"-1"16,3 3 36-16,3 0-20 0,2 1-16 16,8 2-8-16,3 2-4 0,5 0 7 15,2 1 0-15,-1 10-1 16,-3 0-1-16,-1 4 0 15,-4 2-1-15,-6 3 0 16,-2 0 3-16,-3 2-1 16,-4-2 2-1,-4-1 2-15,1-4-2 16,0-5 1-16,2 0 0 0,2-6-2 16,1-3 7-16,2-5 8 15,0-7 4-15,5-3-16 16,2-4-3-16,3-2 1 15,0 0 3-15,-2 2-3 16,-2 0 0-16,-2 5 2 0,-2 2 7 0,0 4 4 16,-2 2-1-16,0 6-3 15,0 0-5-15,0 0-5 16,0 9-6-16,-2 0 4 16,1 4 1-16,1-1 1 15,0 4 1-15,0 0 0 16,0 0-1-1,1 3 1-15,2 0 0 0,-1-1-26 16,3 0-23-16,3-3-39 16,2-7-52-16,1-3-84 15</inkml:trace>
  <inkml:trace contextRef="#ctx0" brushRef="#br0" timeOffset="200.5334">2990 3635 612 0,'0'3'55'15,"0"0"-44"-15,0 2 23 16,1 0 6-16,1 4-3 16,0 2-13-16,1 4-12 15,2 1-5-15,-2 1-4 0,-1 1-2 16,-1 0 2-16,2 1-10 0,-2-4-25 16,-1-1-30-16,0-7-49 15,0-2-54-15,0-5-288 16</inkml:trace>
  <inkml:trace contextRef="#ctx0" brushRef="#br0" timeOffset="958.9081">3216 3673 350 0,'0'4'308'16,"0"-1"-305"-16,0 6-12 0,0 6 10 15,-1 2 4-15,-4 5 5 16,-3 2-2-16,0 5-5 16,-1-2 0-16,0-2-1 15,4-4-22-15,3-6-66 16,2-9-84-16</inkml:trace>
  <inkml:trace contextRef="#ctx0" brushRef="#br0" timeOffset="1445.228">3326 3499 611 0,'0'-4'17'0,"-6"3"-18"15,1 1 6-15,3 0-6 16,0 7-7-16,2 4 9 16,0 0 2-16,7-1-1 15,1 3 1-15,4-2 1 0,0-3-3 16,-1-3 0-16,2-2 1 16,-1-3 1-16,-1 0 0 0,1-6 0 15,-5-1 1-15,1-5-1 16,-3 0 1-16,-2-1 13 15,-1-1 3-15,-2 1-1 16,0 2 9-16,0 1-3 0,0 2-10 16,-3 2-6-16,1 3-1 15,2 3-4 1,0 0-8-16,0 8-5 16,0 3 4-16,5 6 5 15,-1 0 0-15,2 3 0 16,0 1 1-16,-2 2-1 0,0 0 0 15,-4-1 1-15,0 0-3 16,0-2 1-16,-8-4 1 16,0-2 0-16,-2-1 6 0,2-7-3 15,-2-3-1-15,4-3 2 16,1 0-2-16,1-3-13 0,2-3-19 16,2-5-30-16,2 3-65 15,7-3-105-15</inkml:trace>
  <inkml:trace contextRef="#ctx0" brushRef="#br0" timeOffset="1645.8337">3557 3650 600 0,'0'5'63'16,"-1"0"-51"-16,-4 4 42 15,3-1-22 1,0 4-13-16,0 3-7 15,1-3-9-15,1 3 0 0,0-1-1 16,-2-4-2-16,0 0-36 16,-1-5-42-16,0-3-49 15,-5-2-221-15</inkml:trace>
  <inkml:trace contextRef="#ctx0" brushRef="#br0" timeOffset="2031.4225">2622 3376 279 0,'-5'-14'240'0,"-2"2"-234"0,-2 4 43 16,1 3-10-16,-1 3-18 16,0 2-5-16,-3 6-10 15,2 9-4-15,-3 6-2 16,3 7 2-16,0 8-2 15,2 5 1 1,3 7 0-16,2 6 0 16,3-2 1-16,5 2 2 0,9-3-7 15,8-3-38-15,9-9-26 16,9-11-46-16,7-13-165 16</inkml:trace>
  <inkml:trace contextRef="#ctx0" brushRef="#br0" timeOffset="2348.0134">3579 3323 414 0,'11'-2'280'0,"4"-1"-346"16,5 3 67-16,3 3 0 16,2 11-1-16,1 6-2 0,0 5 6 31,-3 8 8-31,-1 3-3 0,-4 7 2 16,-6 5-5-16,-6 5 0 15,-6 2-3-15,-2-1 3 16,-13-2-4-16,0-3-52 15,-7-10-53-15,2-12-200 0</inkml:trace>
  <inkml:trace contextRef="#ctx0" brushRef="#br0" timeOffset="2949.8856">4514 3281 589 0,'0'-11'11'0,"0"1"-1"15,0 6 25-15,-2 4 8 16,-4 0-24-16,-1 9-10 0,0 10-9 15,0 8 2-15,2 6 3 16,-1 9 2-16,5 4-3 16,1 4-2-16,0 1 2 0,1 2-2 15,7-7 0-15,4-5-3 16,3-7-41-16,5-9-15 0,3-8-2 16,1-13-46-16,5-4-122 15</inkml:trace>
  <inkml:trace contextRef="#ctx0" brushRef="#br0" timeOffset="3404.5281">4736 3449 562 0,'-5'-6'70'0,"0"2"-63"16,-1 1 14-16,4 1 3 0,2 2-19 15,2 0-11-15,6 0-6 0,0 5 14 16,4 3 0-16,-1 0-2 16,0 3 0-16,-3 0 1 15,-2 2-5-15,-2-3-2 16,-4 1 6-16,0 0 2 16,0-3-3-1,-4-2 2-15,0 0 1 16,0-6 0-16,2 3 2 0,1-3 4 15,-1-3 20-15,2-6-6 16,0-4-14-16,0 0 1 16,0-3 1-16,3 0 1 15,-1 2-3-15,0 1 1 0,-1 4 2 16,0 2 0-16,-1 5-3 16,0 0-4-16,0 2-2 0,0 0-10 15,0 6-2-15,1 6 9 16,2 0 0-16,2 1 2 15,0-2-1-15,0 2-1 16,3-2 2-16,0 1-8 0,1-3-23 16,1 2-50-16,-2-2-30 0,3-2-84 15</inkml:trace>
  <inkml:trace contextRef="#ctx0" brushRef="#br0" timeOffset="3736.3147">4912 3560 566 0,'0'0'42'16,"0"0"-3"-16,3-3 9 15,-1 1-31-15,2 2 7 16,-1-1-9-16,1 1-13 16,0 0 0-16,0 0-6 0,0 0 2 15,0 3 0-15,-2 1 1 16,-1 1 0-16,1 0 1 0,-1-1-2 15,-1 2 1-15,0 2 1 16,0-2 0-16,-3 4-1 16,0-2 1-16,-1-2 2 15,1 1 1-15,2-1-2 0,-2-5-1 16,3 1-1-16,0-2-6 16,3 0-13-1,6 0 5-15,2-2 9 16,3-2-9-16,1-5-34 15,5 2-20-15,-2 0-32 16,-1-2-72-16</inkml:trace>
  <inkml:trace contextRef="#ctx0" brushRef="#br0" timeOffset="3905.6934">5125 3567 499 0,'0'3'72'0,"0"2"-49"15,0 1 19-15,0 6 6 16,-3 0 4-16,-1 2-24 15,2 5-15-15,-1 0-8 0,-2 4-3 16,1 2 1-16,-2-1-2 16,-1-3-24-1,-1-2-58-15,1-6-57 16,-1-7-210-16</inkml:trace>
  <inkml:trace contextRef="#ctx0" brushRef="#br0" timeOffset="4469.6788">5325 3410 406 0,'2'5'180'31,"-2"0"-184"-31,0-1-2 0,0 4 6 16,0 0 0-16,0 1-2 15,2 0 0-15,3-1 3 0,3-3 2 16,-2-1 1-16,3-3 12 16,1-1 4-16,-3 0-2 15,0-4-1-15,2-4-8 16,-4-3-7-16,0 1 3 0,-2-3-2 16,0 2 10-16,-3 2-5 15,0-3 4-15,0 7 7 0,0 1 13 16,0 1 3-16,0 3-11 15,0 0-12-15,0 0-14 16,0 9-6-16,2 4 4 16,0 3 3-1,1 6 1-15,-1 2 0 16,1 2 1-16,0 2 0 16,-3-1-1-16,0 0-10 0,0-5-20 15,-2 0-12-15,-4-6 14 16,2-5-17-16,0-5-30 15,1-5-119-15</inkml:trace>
  <inkml:trace contextRef="#ctx0" brushRef="#br0" timeOffset="4777.064">5474 3584 538 0,'2'-5'85'0,"0"0"-77"16,-1 1 54-16,2 1-27 0,-1 1 0 0,0 0-5 15,0 2-21-15,-1 0-11 16,2 3-2-16,-1 4 0 16,-1 1 0-16,2 4 4 15,-3 0-1-15,0-2 2 16,0 1 1-16,0-2-2 16,0 0 2-1,0-4-2-15,0-1 2 0,0-2-1 16,0-2 1-16,0 0 1 15,2 0-1-15,6 0 0 16,3-1 0-16,2-4 2 16,4 0-11-16,3-3-23 15,3-1-32-15,-1-1-48 16,0-5-78-16</inkml:trace>
  <inkml:trace contextRef="#ctx0" brushRef="#br0" timeOffset="5026.9814">5648 3293 665 0,'-2'-7'39'16,"2"2"19"-16,0 5-27 16,9 0-34-16,-1 9-5 0,5 10 6 15,3 7 0-15,0 5 3 16,1 7 3-16,-3 4 2 15,-4 3 0-15,-5 2-1 16,-5 4 1-16,-2 1-3 0,-13 2-1 16,-6 1-16-16,-3-4-86 15,-3-8-249-15</inkml:trace>
  <inkml:trace contextRef="#ctx0" brushRef="#br0" timeOffset="5683.3776">8506 3146 590 0,'0'-12'68'16,"0"2"-38"-16,-3 2 14 16,3 5-7-16,-3 3-16 15,-3 6-14-15,-1 9-12 0,0 7 3 16,0 7 6-16,-1 9-2 15,3 8 2-15,2 6-1 0,2 4 1 16,1-1-2-16,1-2 0 16,7-5-2-16,4-8-18 15,1-10-4-15,7-6-28 16,4-9-39-16,4-8-58 0,0-7-284 16</inkml:trace>
  <inkml:trace contextRef="#ctx0" brushRef="#br0" timeOffset="6153.6092">8732 3329 689 0,'-3'-6'4'15,"3"1"-4"-15,0 3-8 16,0 2 4-16,5 0 0 15,1 0-3-15,4 4 4 16,1 4 5-16,1 2-1 0,-1 4-2 16,-3 0 0-16,-1 3 0 15,-1 0-1 1,-5-1 3-16,-1-2-1 16,0-3-1-16,-1-1 2 15,-7-3 0-15,1-2 1 16,-1-4 2-16,2 1-1 15,1-2-1-15,0-2 4 0,3-6 0 16,2-2 0-16,0-4 0 16,0-2 10-16,3-4-1 0,4 0 2 15,1-1-7-15,-1-1 11 16,-1 3-3-16,0 4 0 16,-1 3-7-16,-1 6-6 15,-3 2-1-15,1 4-2 0,1 0-6 16,1 5-8-16,-2 7 8 15,3 5 1-15,-3 1 2 0,1 3 1 16,1 3 0-16,0-1 1 16,3 0-8-16,-1-3-50 15,3-4-77-15,2-5-192 0</inkml:trace>
  <inkml:trace contextRef="#ctx0" brushRef="#br0" timeOffset="6892.9276">9014 3584 477 0,'1'0'145'16,"-1"0"-128"-16,0 0 9 0,0 3-19 15,0 3-8-15,0 1 9 0,-4 1 2 16,2 3-1-16,-2 0-2 16,0-2 1-16,2 0-6 15,-1-3 1-15,1-1-2 16,2-2 1-16,0-3 3 15,0 0 2-15,-1-3 7 0,1-6-2 16,0-3-10-16,0-3-1 0,0-2 1 16,0-2-1-16,0 2 1 15,0 1 5-15,0 4 0 16,0 3-2-16,0 3-2 16,0 3-3-16,0 3 1 15,0 0-5 1,0 4-9-16,3 4 5 0,2 6 5 15,2-1 2-15,2 2 0 16,1 0-5-16,1-3 1 16,0-4 4-16,-1-2 1 15,-1-3 4-15,1-3-2 16,-4 0 3-16,2-2 0 16,-1-5 0-16,-2-1-1 0,-2-3 0 0,2 1-1 15,-4-1 0-15,-1-2 0 16,0 4-3-16,0 0 1 15,0 3-5-15,0 3 4 16,0 1-8-16,0 2-32 16,0 0-34-16,0 0-76 0,5 0-138 31</inkml:trace>
  <inkml:trace contextRef="#ctx0" brushRef="#br0" timeOffset="7086.9805">9255 3579 536 0,'2'5'27'0,"-2"2"6"16,1 2 22-16,0 4-4 0,-1 0-7 15,1 6-26-15,-1 1-7 16,0 1-7-16,0 0-2 16,0 1 1-16,-1-3-40 15,-1-6-53-15,2-5-49 16,0-8-141-16</inkml:trace>
  <inkml:trace contextRef="#ctx0" brushRef="#br0" timeOffset="7614.1188">9495 3258 702 0,'-3'-2'11'0,"1"2"-23"15,-1 0 2-15,2 4 6 16,1 6 1-16,0 1 1 16,0 4-1-16,4-2 1 15,3-1 4-15,1 0 0 16,1-4 1-16,-1 0-1 16,3-4-1-1,-1-2 1-15,0-2 5 0,2 0 2 16,-2-6 2-16,0-3 0 15,-3-2 3-15,-1 0 4 16,-1 1-3-16,-3-1-1 16,-1 1 1-16,-1 3-4 15,0 1 0-15,0 2-7 16,0 3-3-16,0 1-4 0,0 0-2 0,0 0 3 16,0 4-4-16,0 5 3 15,0 3 2-15,0 3 1 16,0 2 0-16,0 3 0 15,0 3 0-15,0 0 0 16,0 0 0-16,0-2 1 16,0-1-1-16,-1-3 0 0,-3-3 0 0,1-2 0 15,-5-5 1-15,3-2 0 16,-5-1-4-16,0-1 7 16,-4-3 0-16,1 0 0 15,3 0-1-15,-1-2-14 16,1-2-7-16,4-1-26 15,3 1-36-15,3 0-57 16,0 1-213-16</inkml:trace>
  <inkml:trace contextRef="#ctx0" brushRef="#br0" timeOffset="8181.5243">9699 3565 625 0,'1'2'36'16,"-1"0"-16"-16,0 0 6 16,0 2-10-16,0 5-10 15,-2 0-2-15,-2 0 4 16,1 3-3-16,1 0-1 16,-1 0-2-1,0-2-1-15,-1-3 0 16,3-2 1-16,0-1 1 0,-2-4-2 15,3 0 3-15,0 0 5 16,0-8 0-16,0-2-5 16,0-1-2-16,0-4-1 15,4 3 0-15,1-5 2 16,-2 1-1-16,1 1 0 0,1 5-4 16,-2-1 3-16,0 5-1 0,-2 4 0 15,-1 1 1-15,2 1-2 16,0 0-7-16,-1 1-1 15,1 6 8-15,2 2 0 16,1 1 1-16,0 3 0 16,3-2 0-1,-2 1-3-15,2-3 1 0,-2 0 2 16,1-6 3-16,1 0 0 16,1-3 2-16,-4 0 2 15,2-3-2-15,0-3 1 16,0-4-1-16,-3-1 3 15,0-3-4-15,-1 1-3 0,-1-5-1 16,-2 0 2-16,0 1-3 0,0 0 3 16,0-1-2-16,-2 4-1 15,0 2-3-15,-1 0-28 16,1 5-27-16,1 0-59 16,1 0-125-16</inkml:trace>
  <inkml:trace contextRef="#ctx0" brushRef="#br0" timeOffset="8454.0318">9884 3096 748 0,'0'-4'9'0,"0"3"-1"16,4 4-18-16,7 13 2 15,5 8 7-15,4 6 6 16,5 9 6-16,-2 5 1 0,0 7-5 16,-5 3-2-16,-6 2-2 15,-8 2-2-15,-4 3-1 16,-14-1 2 0,-7-1-1-16,-10-1-13 15,-6-9-47-15,-2-5-97 16,0-11-410-16</inkml:trace>
  <inkml:trace contextRef="#ctx0" brushRef="#br0" timeOffset="25301.8767">3006 4581 701 0,'-6'-6'4'0,"2"0"-6"0,1 5 20 31,3 1-6-31,0 1-19 0,0 8-2 16,0 2 7-16,10 2 4 15,-1 0-1-15,2-1 3 16,4-2-2-16,0-6 0 16,1-2 1-16,-3-2-1 15,1 0 5-15,-1-6 3 0,-3-6-5 16,-3 2 3-16,-2-5-1 0,-1 1-2 16,-2 1 6-16,-2 2 4 15,0 5 5-15,0 0-2 16,0 4-2-16,0 2-5 15,0 2-19-15,1 7-7 16,3 7 11-16,1 5 3 0,1 7 1 16,2 5 0-16,-2 4-1 0,-2 1 1 15,-1-1 1-15,-3-1-1 16,0-5 1-16,-3-7-2 16,-4-3 1-16,-5-8 2 15,-1-5-1-15,0-4 4 16,2-4 4-16,-3-2 0 0,2-10-2 15,2-5-2 1,2 1-2-16,3-1-2 16,3 0-2-16,2-1-1 15,2 4-13-15,8 3-19 16,5 0-30-16,-1 0-113 16,5 1-275-16</inkml:trace>
  <inkml:trace contextRef="#ctx0" brushRef="#br0" timeOffset="25805.7826">3449 4490 603 0,'-7'-9'9'0,"2"2"36"15,2 6 29-15,0 1-30 16,1 11-40-16,-3 8-9 15,0 8 5-15,4 10 7 16,-1 6 0-16,2 6 1 0,0 7-1 16,6 0-1-16,1 0-3 0,3-1 0 15,2-7-18-15,1-9-44 16,2-11-17-16,1-12-24 16,1-12-89-16</inkml:trace>
  <inkml:trace contextRef="#ctx0" brushRef="#br0" timeOffset="26244.5937">3652 4666 550 0,'-4'0'150'0,"3"-2"-144"15,1 2-2-15,0 0-7 0,2 0-11 16,4 6 9-16,5 1 7 15,-2 4 3-15,-1 1-4 16,1 3 1-16,-4 0-5 16,-4 1 3-16,-1-2-1 15,0 1 3-15,0-5 0 0,0-2-1 16,0-3 0-16,0-3 2 0,0-2 2 16,3-1 10-16,3-8 10 15,2-2-5-15,-1-5-11 16,2-2 1-16,-3-1 3 15,-2-1-1-15,-2-1-2 16,-1 6-1-16,-1 0 0 0,0 3 4 31,0 7-2-31,0 4-2 0,0 1-7 16,-1 0-6-16,-1 0-2 16,2 6 3-16,0 6 1 15,0 0 1-15,0 1 1 16,5 1-3-16,1 4-10 0,2-2-20 15,2 2-29-15,-2-4-59 16,2 2-72-16</inkml:trace>
  <inkml:trace contextRef="#ctx0" brushRef="#br0" timeOffset="26429.5737">3874 4846 607 0,'0'4'62'16,"0"-1"-33"-1,0 2 6-15,0 3-3 16,0 3-11-16,0 4-10 16,0 0-4-16,0 4-4 15,-2 1-1-15,-1 1 1 16,2-4-30-16,-3-1-51 0,3-7-35 16,1-6-107-16</inkml:trace>
  <inkml:trace contextRef="#ctx0" brushRef="#br0" timeOffset="27008.9974">4096 4675 192 0,'3'-13'527'16,"-1"3"-487"-16,-2-1 18 0,2 4-32 15,-2 1-10-15,0 3 0 16,0 3-5-16,0 0-10 16,0 4-14-1,0 7 3-15,0 4 9 16,0 4 2-16,1-2-1 16,1 1-2-16,-1-1-14 15,1-6-1-15,3-1 0 0,-2-5 0 16,2-2 4-16,2-3 6 15,-1 0 8-15,0-5 5 16,2-5-2-16,-4 1-3 0,0-4 2 16,0 4 0-16,-2 1 2 15,-1 3 7-15,1 1-3 0,-2 3-1 16,0 1-6-16,0 0-8 16,0 3-10-16,2 9 13 15,2 0 3-15,-2 1 1 16,3 2 0-1,1-1-1-15,1 0 1 16,0-4-1-16,3-3-3 16,1-5-2-16,-1-2 3 15,1 0 2-15,0-6 6 0,-2-5-2 16,0-2-2-16,-2-3 2 16,-1-1-1-16,-4-1 1 15,0 0 5-15,-2 1-3 0,0 4 3 16,0 2 0-16,-2 5-10 15,-3 0-3-15,1 5-1 0,-1 1-18 16,0 0-26-16,0 0-56 16,-1 0-91-16</inkml:trace>
  <inkml:trace contextRef="#ctx0" brushRef="#br0" timeOffset="27262.9608">4276 4454 210 0,'0'-1'542'0,"3"1"-526"0,10 2-21 16,3 13 9-16,6 8 2 0,4 5 8 16,1 7 7-16,0 6 2 15,-4 8 1-15,-4 4-5 16,-8 4-4-16,-6 4-8 15,-5-3-3-15,-7 1-2 0,-9-9-15 16,-5-5-27-16,-3-14-17 16,-2-8-66-16,-4-13-379 0</inkml:trace>
  <inkml:trace contextRef="#ctx0" brushRef="#br0" timeOffset="27700.6006">4888 4628 587 0,'-5'0'140'16,"3"0"-108"-16,2 0 3 0,1-1-14 15,6-4-21-15,9 2-2 0,2 0 0 16,6-3 4-16,2 3-26 16,4 0-69-16,-4 0-62 15,-5 3-196-15</inkml:trace>
  <inkml:trace contextRef="#ctx0" brushRef="#br0" timeOffset="27838.751">4949 4712 446 0,'-7'6'219'16,"5"-3"-208"-16,2 1 22 16,11-4 1-16,8 0 23 15,6 0-12-15,5-4-31 16,8-1-12-16,-2-2-1 0,0-3-57 15,-2-1-222-15</inkml:trace>
  <inkml:trace contextRef="#ctx0" brushRef="#br0" timeOffset="28608.9885">5765 4516 716 0,'0'-5'40'0,"0"0"-13"16,0 5 0-16,0 0-17 0,0 8-14 15,-2 6-2-15,2 5 6 16,-2 5-2-16,2 1 3 16,0 0 0-16,0-3 0 0,2-3-1 15,1-4 1-15,-1-4-1 16,3-5-2-16,0-6 1 16,3 0 1-16,-1 0 8 0,3-6 0 15,-2-5-6-15,1 0 1 16,-1-3-1-16,0 5-1 15,-5 0 0 1,-1 2 0-16,0 4 0 16,-1 1 3-16,-1 2-5 15,0 0-5-15,0 2-1 16,2 5 4-16,-1 2 2 0,4 2 1 16,2 0-1-16,3 2 1 15,1-6-1-15,5 1-5 16,-1-4 8-16,1-4-2 0,-1 0 1 15,0-3 2-15,-4-7 0 16,0-1 1-16,-3-4 0 16,-2-2 7-16,-2 0 5 0,-1-3-5 15,-3-1 2-15,0 0 2 16,-7 0-7-16,1 4 1 16,0 4-6-1,-3 5-5-15,1 2-2 16,1 6-6-16,-1 2-46 15,1 7-18-15,4 3-63 16,1 1-115-16</inkml:trace>
  <inkml:trace contextRef="#ctx0" brushRef="#br0" timeOffset="28994.1375">6108 4756 559 0,'0'0'21'0,"0"3"0"16,0 1-9-16,-3 2-3 0,1 4 16 15,-2 2 5-15,0 2-7 16,3 0-11-16,0 1-2 16,1-2-6-16,0-1-3 0,2-1-1 15,4-3 0-15,3-3 1 16,2-4 2-16,1-1 1 15,1-1 9 1,3-7-8-16,-2-4-2 16,-2-1 0-16,1-3-1 15,-5-1 5-15,-4 0 8 0,-3 2 4 16,-1 4-3-16,-3 0-2 16,-12 5-9-16,-2 5-7 15,-2 1 1-15,0 3 1 16,1 4 1-16,3 2-3 0,5 0-43 15,2 0-29-15,8-6-39 16,0-3-158-16</inkml:trace>
  <inkml:trace contextRef="#ctx0" brushRef="#br0" timeOffset="29210.079">6359 4625 559 0,'-4'-4'53'0,"-1"0"-24"15,5 3 21-15,0 0-15 16,0 1-4-16,6 0-29 0,5 0-1 16,2 0 8-16,1 0-4 15,1 0-4-15,0 0-41 0,-2 0-57 16,-2 0-34-16,-4 0-219 15</inkml:trace>
  <inkml:trace contextRef="#ctx0" brushRef="#br0" timeOffset="29379.3864">6420 4563 578 0,'-4'-1'76'16,"1"1"-4"-16,0 0-44 15,2 7-26-15,0 6-3 16,1 2 1-16,-2 5 2 0,2 3 4 31,0 1-2-31,0 2-4 16,0-3-5-16,0-2-107 0,2-6-79 15</inkml:trace>
  <inkml:trace contextRef="#ctx0" brushRef="#br0" timeOffset="29949.8138">6606 4484 236 0,'-2'0'491'15,"-1"0"-484"-15,1 0-5 16,2 9-4-16,0 4 3 0,0 5 7 31,0 2-2-31,0 4 8 0,6-3 1 16,1 0-6-16,-2-2-4 15,2-5-3-15,-2-1 0 16,0-7-2-16,-2 0 1 16,2-6-1-16,0 0 4 15,1-2 9-15,1-8-6 0,2 0-3 16,-4-2-1-16,2 0 5 0,-1 3 1 16,-3 1-1-16,1 3-2 15,-1 2-7-15,-3 3 1 16,2 0-5-16,-1 0-2 15,1 4-3-15,0 3 10 16,2 0 0-16,0 2 0 0,2 1 1 16,-1-1-1-1,4 1 0-15,1-2 1 16,1 1 0-16,1-5-3 16,1-2-4-16,-2-2 0 15,2 0 2-15,-3-4 8 16,-1-6-1-16,-2 0 0 0,-2-5 7 15,-2-1 5-15,-1-1-1 16,-2-1-1-16,0 0-2 0,-2 3 5 16,-1 3-2-16,-2 4-11 15,1 3-3-15,1 2 0 16,-2 2-3-16,1 1-8 16,-1 0-30-16,1 4-14 0,3 1-15 15,-1 2-85-15,2 0-203 16</inkml:trace>
  <inkml:trace contextRef="#ctx0" brushRef="#br0" timeOffset="30128.2465">6898 4667 363 0,'3'9'237'16,"-1"0"-160"-1,0 3 27-15,-1 4-47 16,2 2-22-16,-3 2-17 15,0 3-12-15,-3 1-3 0,-4-3-2 16,-1-1-8-16,-5-4-46 16,1-5-113-16</inkml:trace>
  <inkml:trace contextRef="#ctx0" brushRef="#br0" timeOffset="30871.2445">7143 4479 677 0,'-3'-2'53'15,"1"-3"-22"-15,2 1-4 16,0 2-13-16,9 2-13 0,1 0-6 31,1 0 3-31,3 3 3 0,1 5-1 16,-1 2 1-16,-3 4-2 15,-3-1 1-15,-2 1-1 16,-1 0 0-16,-5 0 1 16,0-3 0-16,0-2-2 15,-5-3 2-15,-4 0-1 0,2-1 4 16,-2-2-1-16,2-2 1 0,1 1 0 16,2-2 2-16,4 0 8 15,0-6 7-15,0-4-9 0,8 0-10 16,1-1-2-16,2-2 4 15,0-1 4-15,0 4 2 16,-2 1-3-16,-1-1 5 16,-3 6 0-1,-1 2-1-15,-4 0-1 16,0 2-3-16,0 0-9 16,0 4-3-16,0 5 1 0,1 4 4 15,3 4 2-15,2 1-1 16,2 1-3-16,4 0-21 15,3-1-9-15,4-4-23 16,4-5-60-16,1-4-80 0</inkml:trace>
  <inkml:trace contextRef="#ctx0" brushRef="#br0" timeOffset="31071.8185">7572 4592 670 0,'-5'-1'21'16,"1"-1"-19"-16,4 1 15 0,0 1 12 16,3 0-18-16,4 0-19 15,4 0 11-15,3-2 3 16,2 2-3-16,-1 0-23 16,2 0-56-16,-1-4-3 15,-5 0-67-15,1-2-240 0</inkml:trace>
  <inkml:trace contextRef="#ctx0" brushRef="#br0" timeOffset="31234.5714">7661 4508 340 0,'-4'-2'266'0,"3"1"-186"16,1 1 1 0,0 1-61-16,0 10-24 0,0 2 0 15,0 5 4-15,3 2 3 16,4 3-2-16,-2 1 0 15,1-2 3-15,-3-3-80 16,1-3-137-16</inkml:trace>
  <inkml:trace contextRef="#ctx0" brushRef="#br0" timeOffset="31908.9258">8088 4477 609 0,'4'-9'22'0,"-1"1"16"15,-1 2 11-15,0 3-5 16,-1 3-11-16,-1 0-22 16,0 7-16-16,0 7 1 15,0 1 1-15,0 7 6 0,0 1-4 16,0-2 3-16,0-1-2 15,0-5 1-15,0-3-2 0,2-5 2 16,3-4 0-16,0 0 0 16,4-3 5-16,-2-3 0 15,1-5-1-15,1 1-2 16,-1-2-1 0,-3 1 0-16,-1 2 0 15,-1 2 0-15,-2 1-2 0,-1 3 0 16,0 0-4-16,0 3-7 15,2 5 2-15,1 2 7 16,-1 3 2-16,5 1 1 16,-1-2 0-16,3 0 0 15,1-3-1-15,2-4 1 0,0-4 0 16,-2-1 1-16,0 0 3 0,0-9 1 16,-1 0-2-16,1-6-2 15,-5-3 9-15,1-2 10 16,-4-2-6-16,-2 1-4 15,0 0-8-15,0 4-2 16,-1 4-1 0,-3 3-3-16,-1 5 0 15,2 5-4-15,-2 0-32 0,3 3-22 16,-1 6-54-16,3 1-56 16</inkml:trace>
  <inkml:trace contextRef="#ctx0" brushRef="#br0" timeOffset="32263.0125">8327 4709 170 0,'-1'3'554'0,"1"-3"-495"16,0 0-26-16,0 0-11 0,0 0-2 31,0 0-12-31,5 1-10 0,2-1 5 15,-1 2 2-15,1 1 0 16,0-1-3-16,0 1-1 16,-2 2 0-16,-1 1-3 15,-2 5 2-15,-2-1-1 16,0 4-1-16,-4 1 1 0,-1 1 1 16,-4 1-4-16,2-3 0 0,0-1 1 15,2-6 2-15,1 0 2 16,4-6-1-16,0-1-1 15,11 0-1-15,3 0-3 16,6-4-8-16,5-1-40 0,3-6-64 16,1-1-80-16</inkml:trace>
  <inkml:trace contextRef="#ctx0" brushRef="#br0" timeOffset="32726.7932">8621 4493 643 0,'-3'-4'-4'16,"1"-1"5"-16,2 5 0 16,0 0 34-16,0 0 3 0,2 0-44 15,1 6 8-15,1 4 1 16,-1 1-2-16,2 4-1 15,-1 1 0-15,-1 1 0 0,-1 0 1 16,0-4-2-16,-2-1 1 16,0-3-1-16,0-4 3 15,0-3 0-15,0-2 0 0,2 0 8 16,0 0 28-16,1-4-1 16,2-7-29-16,0-2-5 15,4-3-2 1,-3-3 2-16,2 0 3 15,-2 2 3-15,-1 1 5 16,0 4-2-16,-4 4-1 16,1 3-5-16,-2 5-4 0,0 0-7 15,0 7-11-15,0 9 7 16,0 0 8-16,0 6 2 16,0 2-1-16,2 0 1 0,5-3-7 15,0-4-13-15,3-4-12 16,0-7-27-16,3-2-37 15,1-4-31-15,2-4-222 0</inkml:trace>
  <inkml:trace contextRef="#ctx0" brushRef="#br0" timeOffset="33043.2771">8812 4318 619 0,'-5'-13'135'0,"3"3"-82"16,0 3-22-16,2 3-19 15,0 2 1-15,0 0-5 32,0 2-13-32,5 0-1 0,0 0 0 15,2 0 3-15,0 6 4 0,-2 0-1 16,-2 2-3 0,-1 3 1-16,0 0 0 0,-2 1 1 15,0 0 1-15,0 0 1 16,0-2 1-16,0 0-1 15,0-3-1-15,0-4 1 0,0-1-1 16,6-1 1-16,0-1 2 16,3 0-2-16,6-3 6 0,5-5-2 15,3-4-13-15,2-1-51 16,0-5-116-16</inkml:trace>
  <inkml:trace contextRef="#ctx0" brushRef="#br0" timeOffset="33513.435">9115 4608 612 0,'-11'2'62'0,"8"-2"-18"15,3 0 2-15,0 0-8 16,11-2-26-16,2-2-17 0,7 1 3 15,2 1 6-15,4 0-1 0,-2 1-4 16,1 1-48-16,-7 0-52 16,-3-3-46-16,-4-2-168 15</inkml:trace>
  <inkml:trace contextRef="#ctx0" brushRef="#br0" timeOffset="33682.7942">9245 4509 601 0,'-5'-3'69'0,"3"2"-49"16,0 1-1-16,1 0-16 16,1 6-10-16,0 5 3 15,0 5 4-15,1 2 3 16,5 2 1-16,0 1-1 0,1 1-7 16,3-4-74-16,3-5-56 0,5-6-145 15</inkml:trace>
  <inkml:trace contextRef="#ctx0" brushRef="#br0" timeOffset="33883.4212">9751 4516 653 0,'0'-2'48'0,"2"-1"-23"15,4 1-1-15,5 1-23 0,1 1-1 16,5-2 1-16,4 2 2 16,2 0-32-16,-1 0-61 0,1 0-83 15</inkml:trace>
  <inkml:trace contextRef="#ctx0" brushRef="#br0" timeOffset="34068.4383">10137 4497 526 0,'1'0'120'0,"3"0"-99"16,3 0 18-16,1-3-39 16,2 2 1-16,3 0-2 15,2-1-19-15,2-1-52 16,1-2-72-16</inkml:trace>
  <inkml:trace contextRef="#ctx0" brushRef="#br0" timeOffset="34686.0632">10688 4463 525 0,'-1'0'140'0,"1"0"-132"16,0 0 16-16,1 0 10 15,9 0-18-15,6 0-21 16,11 0 9-16,3-3 2 0,5 0-16 16,2-4-87-16,-1 2-86 0</inkml:trace>
  <inkml:trace contextRef="#ctx0" brushRef="#br0" timeOffset="35636.064">11187 4436 601 0,'0'0'15'15,"0"0"-13"-15,5-2 9 16,6 1-4-16,3 0 6 0,5-2-9 0,2 1-2 15,2 1 0-15,0 0-3 16,-3-1-18-16,-1 0-66 16,-4-1-46-16,-6-3-119 15</inkml:trace>
  <inkml:trace contextRef="#ctx0" brushRef="#br0" timeOffset="35852.1954">11278 4340 579 0,'-2'0'95'15,"1"0"-66"-15,1 0-4 16,0 11-27-16,0 2 8 0,0 6 17 0,0 1-1 16,1 3-2-16,3 0-9 15,-1 2-4-15,0-1-6 16,-1-2-3-16,0-4-53 15,1-7-133-15</inkml:trace>
  <inkml:trace contextRef="#ctx0" brushRef="#br0" timeOffset="36837.302">11693 4259 697 0,'-2'-9'29'0,"1"6"4"15,0 1-9-15,0 2-17 16,-2 7-11-16,3 6-7 15,0 5 8-15,0 2 2 16,0 2-1 0,0 3 4-16,0-4-3 0,6-4 3 15,-2-2-2-15,0-4-2 16,0-6 0-16,1-2-1 16,1-3 8-16,1 0 6 15,0-7-5-15,0-2-1 16,1 0-4-16,-3 0 3 0,0 0-2 15,-2 1 1-15,-1 3-2 0,-2 2-2 16,1 1 0-16,-1 2 1 16,2 0-5-16,0 0-6 15,-1 6-4-15,4 2 8 16,-1 2 7-16,3-1-1 16,3 1-2-16,2-2-11 0,2-1-4 15,2-1 13 1,3-5 9-16,-1-1-2 15,0 0 2-15,-3-5-1 16,-1-4 0-16,-3 0-1 0,-3-3 5 16,-3 1 7-16,-5-3 5 15,0 0-4-15,0-1-7 16,0 2 0-16,-5 2-4 16,-3 1-4-16,2 3-2 0,-1 6-1 15,0 1-13-15,2 0-48 16,0 5-17-16,0 3-69 0,3 2-203 15</inkml:trace>
  <inkml:trace contextRef="#ctx0" brushRef="#br0" timeOffset="37342.364">12097 4525 691 0,'-6'0'32'0,"0"-1"-33"0,-3-2 8 16,4 2-3-16,-3 1 1 16,-2 0-4-16,3 0-1 15,-2 4 0-15,1 4-1 16,1 1 1-16,-2 2-2 0,1 0 0 15,1 4 3 1,1-2-1-16,4-2-20 16,1 0-9-16,1-3-4 15,0-5 20-15,9 0 2 0,1-3 13 16,1 0 11-16,2-5-8 16,-2-2-2-16,3-3 0 15,-3-2 2-15,-3 1 9 16,-3 0 19-16,0 2 9 0,-1 1-5 15,-3 4-13-15,-1 2-9 16,0 1-11-16,0 1-4 0,0 1-7 16,-3 10-8-16,0 3 13 15,-1 6 1-15,-1 4 1 16,-2 2 2-16,3 5-2 16,3-5-6-16,0 0-20 0,1-5-25 15,2-5-23-15,9-7-50 16,-1-7-42-16</inkml:trace>
  <inkml:trace contextRef="#ctx0" brushRef="#br0" timeOffset="37877.3688">12255 4256 620 0,'0'-7'50'16,"2"2"-51"-16,5 2 3 16,3 3 0-16,3 0-3 15,-1 6-2-15,0 3 4 0,-2 3-1 16,-1 3-2-16,-3-2 0 31,-2 4-1-31,-4-2 0 0,0 3 3 16,0-3 0-16,-3-1 0 15,-3-1-2-15,4-6 4 16,-2-2-2-16,1-1 0 16,1-4 3-16,2 0 4 0,0 0 16 15,0-6 3-15,0-4-10 16,3-2-7-16,4-1 3 0,0-4 3 15,4-2-4-15,-4 2-4 16,3-2 2-16,-1 0 1 16,-3 6-1-16,-1 1-1 15,-1 3-1-15,-3 4 1 0,-1 5-3 16,1 0-9-16,1 3-8 16,-2 8 5-1,2 2 6-15,-2 4 1 16,3 6 0-16,1 0 0 15,-2 0 1-15,3-1-1 16,2-2-2-16,0-2-24 16,1-5-55-16,0-5-38 0,1-5-117 15</inkml:trace>
  <inkml:trace contextRef="#ctx0" brushRef="#br0" timeOffset="38400.5929">12556 3849 211 0,'-6'-10'241'0,"-1"1"-230"16,0 4 34-16,2 3-14 15,-4 2-17-15,2 0-6 16,-1 0-8-16,2 6-5 0,-1 2 2 16,1 3 1-16,1-2 1 15,2 3 2-15,3 1 0 16,0 0 0-16,0-1 2 0,0-3 0 16,7 1-21-16,2-5-3 15,0-3 6-15,2 0 13 16,-1-2 2-16,0-2 4 0,0-4 0 15,-4-2-2-15,1-2 8 16,-6 1 20-16,1 1 6 16,0 0-2-16,-2 1 0 0,0 3 2 15,0 0-16-15,0 3-5 16,0 1-8-16,0 0-9 16,0 1-7-1,0 5-3-15,0 4 9 16,0 4 2-16,0 1 2 15,0 4 2-15,0 4-1 16,0 1-1-16,0 0 2 0,0 0-1 16,0-3 0-16,1-1 3 15,3-6-3-15,3-4-61 16,-3-7-97-16</inkml:trace>
  <inkml:trace contextRef="#ctx0" brushRef="#br0" timeOffset="47489.0703">2720 5636 693 0,'-2'-10'4'0,"-4"3"-4"16,5 7 23-16,1 0-12 15,0 14-29-15,0 6 9 0,0 8 17 0,3 5 7 16,-3 4-2-16,2 2-4 16,-2 2-6-16,0-2 0 15,-2-3 1-15,-1-7-1 16,-1-8-2-16,1-5 3 15,3-7-1-15,0-9-1 0,0-3 6 32,2-9-4-32,4-6 1 0,2-2-7 15,0 0 1-15,-2 4 4 16,-1 3-4-16,0 4 1 0,-1 6 0 16,-1 3-5-16,2 0-5 15,0 3 5-15,3 6 4 16,0 1-1-16,3 4 2 15,0-1 0-15,2-1 0 0,2-1 2 0,-1-3-2 16,1-3-7 0,1-3-3-16,-3-2 7 0,-1-2 3 15,-1-5-4-15,-2-3-10 16,-1-1 5-16,-6-1 9 16,-1 0 3-16,-1 1 0 15,0 1-3 1,0 3 2-16,0 2 1 15,-1 2-2-15,1 0 2 0,0 3-7 16,0 0-1-16,0 0-3 16,0 4 6-16,0 1 1 15,3-2 1-15,1 0-2 16,1 0-2-16,1-3-2 16,0 0 7-16,3 0 3 0,0-6-2 0,1 0-1 15,1-1 1-15,-3-1-2 16,1 0 1-16,-4 0 1 15,-4-1 1-15,-1-2 1 16,0 2 8-16,-1-3-3 16,-4 6-1-16,-4-2 0 15,4 3-1 1,0 3-4-16,-2 2-6 0,2 0-1 16,2 8 2-16,-1 3 0 15,3 4 0-15,1 1 1 16,0-2 1-16,0 4 0 15,1-2 0-15,6-2 0 16,2-3-1-16,1-1 0 0,2-6 0 16,-1-3 1-16,3-1 3 0,1-4 0 15,-1-8-3-15,4-4-3 16,-4 0 2-16,-2-5 1 16,-2-1 1-16,-4 1 0 15,-5-3 2-15,-1 0 4 16,0 2 1-16,-3 3 1 0,-5 4 1 15,3 3 5-15,0 7-3 0,2 5-10 16,1 5-8-16,0 7 0 16,2 7 2-16,0 4 4 15,0 7-1-15,2 0 1 16,1 4 1-16,1-2-1 0,2-2 1 16,0-1 0-16,-1-7-1 15,0-4-3 1,1-6-11-16,3-9-16 15,0-3-20-15,4 0-51 16,-1-9-87-16</inkml:trace>
  <inkml:trace contextRef="#ctx0" brushRef="#br0" timeOffset="47642.3438">3176 5798 568 0,'-5'0'73'0,"3"-1"-31"16,2-1 6-16,0 2-27 15,11-2-5-15,3-1-10 16,4 2-1-16,2-5-12 0,4 1-96 16,-2-2-110-16</inkml:trace>
  <inkml:trace contextRef="#ctx0" brushRef="#br0" timeOffset="48445.7694">3995 5559 632 0,'-2'-9'5'0,"1"2"22"31,1 7-4-31,0 0-11 0,0 9-16 16,1 9-7-16,2 5 13 15,1 8 7-15,1 6 1 16,-4 3-2-16,1 0-3 15,-2-4-2-15,0-6 2 16,0-6-1-16,0-9-2 0,0-5-1 16,0-8-1-16,0-2 2 0,1 0 12 15,3-9 8-15,1-4-18 16,0-1-2-16,0 0 0 16,0 1-2-16,1 4 4 15,-2 1-1-15,-1 4 0 16,0 4 0-16,2 0-8 0,0 2 1 15,2 5 4 1,0 3-2-16,3 1 2 16,-3-1 1-16,1 4-1 15,0-5 0-15,-2 0 0 16,-1-2 1-16,-1-2-1 16,1 2 0-16,-2-2 1 15,1 0-53-15,1-1-67 0,-3-2-79 16</inkml:trace>
  <inkml:trace contextRef="#ctx0" brushRef="#br0" timeOffset="48747.2345">4234 6020 701 0,'0'2'56'0,"0"-2"-27"16,0 4-17-16,1 1-14 15,0 3 2-15,1 4 4 16,1 0-3-16,-1 3 1 0,0-1 0 15,-2 1-3-15,0 0-40 16,0-1-54-16,-2-5-59 16,-3-5-181-16</inkml:trace>
  <inkml:trace contextRef="#ctx0" brushRef="#br0" timeOffset="49025.3814">4201 6035 534 0,'-4'-9'49'0,"3"0"23"16,1 2 3-16,0 3-41 15,7-1-18-15,5 2-14 0,2 1 0 16,4 2-1-16,1 0 1 16,0 7-2-16,-2 1 2 15,-4 4-1-15,-3 0-1 16,-5 2 0-16,-5 0 0 0,0 3-1 15,-6-3 1-15,-5 1 0 16,-4-2 4-16,0-2-5 0,1 1-15 16,0-5-26-16,4-4-39 15,0-3-47-15,4 0-173 16</inkml:trace>
  <inkml:trace contextRef="#ctx0" brushRef="#br0" timeOffset="53680.2028">4496 5471 455 0,'-4'-16'18'0,"1"4"44"16,-1 4 7-16,3 1-22 16,-1 4-5-16,1 3-14 15,1 3-20-15,0 12-22 16,0 7 10-1,0 7 4-15,0 9 4 0,4 8 4 16,0 5-4-16,2-1 1 16,0 0-2-16,2-6 1 15,1-6 0-15,2-5-1 16,-1-10-11-16,6-6-31 16,3-7-26-16,1-10-30 15,2 0-64-15</inkml:trace>
  <inkml:trace contextRef="#ctx0" brushRef="#br0" timeOffset="54143.9005">4715 5639 541 0,'-8'0'36'16,"-1"-3"-28"-16,2 3 11 31,6 0-8-31,1 0-12 0,0 6-4 0,5 2 2 31,5 0 4-31,0 2 2 0,3 0 3 0,-3-1-2 0,0 2-1 16,-2 0-2-1,-3 0-1-15,-3-1 0 16,-2-1-1-16,0 0 3 16,0-5 1-16,0 0-2 15,0-3 1-15,0-1 3 16,1-1 15-16,3-7 14 0,-2-4-25 15,1-2-5-15,0-5 2 16,1 3 0-16,-1-3-1 0,-2 1 1 16,1 4 3-16,-2 4 4 15,0 3-2-15,0 3 1 16,0 4-4-16,0 0-8 16,0 4-11-16,2 7 6 15,-1 4 5-15,1 3 0 0,1 3 0 16,2-2 0-1,2 3 2-15,2-3 1 16,0-5-33-16,3-1-26 16,-1-4-27-16,2-6-57 15,-1-3-101-15</inkml:trace>
  <inkml:trace contextRef="#ctx0" brushRef="#br0" timeOffset="54359.7038">4909 5551 535 0,'-2'-14'15'0,"2"5"46"0,0 4-4 16,0 5-35-16,3 1-30 15,4 12 4-15,4 4 2 16,1 8 3 0,0 8 3-16,-2 8 5 15,0 2 0-15,-4 8-1 16,-4-1-4-16,-2-3 0 0,0-5-4 15,0-4-39-15,-7-8-10 16,1-8-47-16,-1-11-105 16</inkml:trace>
  <inkml:trace contextRef="#ctx0" brushRef="#br0" timeOffset="55346.2124">5680 5449 579 0,'0'-14'29'16,"0"4"21"-16,0 5-15 16,0 5-20-16,0 3-15 15,0 12-17-15,0 6 12 16,2 11 7 0,1 9 3-16,-1 7 0 15,1 3-2-15,2-1-3 0,2-4 5 16,0-8-4-16,3-8 1 15,-1-9-2-15,2-8 0 16,2-6-1-16,-2-7 2 16,2 0 4-16,0-5 5 15,-1-7-8-15,-2-2 1 0,-4-1 0 16,-1-2-3-16,-1 1 2 0,-4-2-3 16,0 2 1-16,-5-1 0 15,1 3 5-15,2 3-4 16,-1 0 1-16,3 4-3 15,0 2 0-15,0 2 1 16,0 2-3-16,0 0-2 0,5 1 1 16,4 0 1-16,1 0 0 0,0 0-5 15,0 0-3-15,0 0 0 16,0 0 9-16,-5 0 2 16,2 0 0-16,-3 2 0 15,-2 2-4-15,-1 0-2 16,-1 2 3-1,1-1 3-15,2 0 1 0,-2-1 0 16,3 0-1-16,-2-1-1 16,1-3 2-16,3 0-1 15,-1 0 3-15,3-3 2 16,1-3-2-16,0-3-1 16,2-3 0-16,-3 1-1 15,0-2 8-15,0-1 4 0,-4 2 6 0,-3-1-6 16,-1 2-1-16,0 3 2 15,0 3-7-15,-5 1-6 16,-1 4-1-16,-1 0-2 16,2 6 0-16,-1 9 1 15,0 4 0-15,4 3 0 16,2 5 0 0,0-1 1-16,2 1 0 0,9-4 1 15,2-5-1-15,5-5 1 16,6-4-2-16,1-5-18 15,3-4-52-15,0-4-128 16</inkml:trace>
  <inkml:trace contextRef="#ctx0" brushRef="#br0" timeOffset="55765.8129">6556 5498 653 0,'2'-9'8'0,"-2"-1"32"0,0 6-2 16,1 4-13-16,-1 0-11 16,0 4-19-16,2 8-1 15,1 5 4 1,1 5 6-16,2 4-2 15,0 3 1-15,0 3-4 16,-1-4 3-16,-2 1-6 0,2-7-51 16,-3-4-20-16,1-7-22 15,-1-6-35-15,2-5-210 16</inkml:trace>
  <inkml:trace contextRef="#ctx0" brushRef="#br0" timeOffset="56235.8616">6639 5634 567 0,'-2'-5'27'0,"2"-3"14"16,0-1 4-16,3-1-21 0,2-2-17 15,3-3-6-15,3-1 1 0,-3-1 1 16,2-3-1-16,-2 1-1 16,-1 0 0-16,-2 3 1 15,-3 1 3-15,-2 3 8 16,0 6 2-16,0 2-2 15,0 4-10-15,0 0-11 0,0 5-2 32,-2 10 8-32,0 5 2 0,1 4-1 15,1 4 2-15,0 1 0 16,0-1-1-16,0-4-1 16,3-4 2-16,3-5-2 15,-3-9 1-15,2 1-1 16,0-7 2-16,3 0 6 0,0-4 12 15,0-5-10-15,2-4 5 16,0 2-8-16,-1-3 4 0,-2 3 1 16,0 3-8-16,-2 3-2 15,-1 3-2-15,-1 2-3 16,-1 2-4-16,1 6 0 0,2 4 4 16,1 1 6-16,-1 1-1 15,4 2 0 1,-1-2-17-16,3-4-37 15,3 0-50-15,-1-6-10 16,0-4-60-16</inkml:trace>
  <inkml:trace contextRef="#ctx0" brushRef="#br0" timeOffset="56609.3539">6971 5601 483 0,'0'-3'5'0,"0"0"7"16,0 3-4-16,0 0-10 15,0 0 3-15,0 4-1 16,2-1 5-16,3-2 5 16,0 0 12-16,1-1-4 15,4 0-6 1,-2 0 0-16,2-3 0 0,-2-3-4 16,2-3-2-16,-3 2-3 15,0 1-1-15,-4-3 1 16,0-1-3-16,-3 0 9 15,0 3 3-15,0-2 1 16,0 3 5-16,-5 2 5 16,1 1-5-16,-1 3-7 0,-3 0-11 15,3 7-3-15,-1 5 4 0,1 4-2 16,2 3 2-16,1-2 3 16,2 4-4-16,0-4 2 15,7-2 0-15,7-4-4 16,5-7-2-16,4-4-31 15,6 0-58 1,0-9-308-16</inkml:trace>
  <inkml:trace contextRef="#ctx0" brushRef="#br0" timeOffset="57567.1963">7775 5639 137 0,'0'0'492'0,"0"0"-446"16,2 0-6-16,2-9 13 16,0-3-26-16,4-3-20 0,1-3 1 15,0-3-3-15,-2 1-3 16,1-1 2-16,-6 1-3 16,-2 1 2-16,0 2-5 15,-10 1 1-15,-4 5-2 0,0 2-1 16,-4 3 4-16,1 5-2 15,4 1 1-15,3 0-1 0,4 2 0 16,5 4 1-16,1 0-4 16,9-4-5-16,7 1 6 15,6-3 2-15,4 0 4 16,4 0 2-16,3-7-2 0,-1 0 0 16,-4 1-1-16,-4 0 0 15,-6 3 2-15,-5 3-4 0,-4 0-2 16,-4 3 1-16,-4 9-1 15,-1 4 0-15,0 6 3 16,0 2 6-16,0 3 2 16,0 1-3-1,0-1-2-15,6-5 0 16,1-2-1-16,6-5-8 16,2-6-16-16,6-8-44 0,-1-1-39 15,4-4-68-15</inkml:trace>
  <inkml:trace contextRef="#ctx0" brushRef="#br0" timeOffset="57937.0906">8215 5503 482 0,'-5'-1'7'16,"0"1"-5"-16,3 0 11 16,-1 0 5-16,2 0 4 15,1 2-18-15,0 1 0 0,0 0-4 31,1 0 11-31,6-3 4 0,1 0 6 16,1 0-12-16,2 0-5 16,-1-6 0-16,-1 1-4 15,0-3 3-15,-1 0 3 16,-3-2 8-16,-3 1 7 16,0-2-8-16,-2 0 5 0,0 2-3 15,-2-1 1-15,-7 3 5 16,-1 2-11-16,0 5-9 0,-1 0-3 15,-3 0 2-15,3 11 0 16,1 2 2-16,2 4 1 16,2 3 0-16,2 3 1 0,4-2 0 15,0 3-2-15,6-3 0 16,8-3-1 0,4-5-4-16,7-6-45 15,5-7-43-15,3-1-213 16</inkml:trace>
  <inkml:trace contextRef="#ctx0" brushRef="#br0" timeOffset="58827.2732">8543 5475 491 0,'8'-10'44'15,"-3"-3"5"-15,-1 2 15 0,-1 2-7 16,-3 0-3-16,0 0-21 0,0 3-9 16,-5 0-11-16,-3 5-12 15,-1 1-3-15,-2 0-1 16,0 3 0-16,-2 4 2 16,1 2-1-16,-2 2 3 15,4-1-1-15,4 0-3 0,1-2 3 0,3 0-2 16,2-1-2-16,2-1 4 15,5 3-3-15,5-3 6 16,0 2-4-16,1 2 3 16,2 4-1-16,1 2-1 15,-2 2 0-15,-2 3 0 16,-1 1 0 0,-6 4-2-16,-5 1 2 0,0-1-1 15,-9 0 0-15,-5-5 2 16,-1-3-2-16,-3-7 2 15,3-2 0-15,2-6 2 16,3-3 0-16,3 0 2 16,2-4-2-16,5-5 5 15,0-1-1-15,9-4-5 0,4 0-2 0,3-3-3 16,5-2 3-16,0 1 1 16,0-3 0-16,-2-1-3 15,-3 0 4-15,-1-2-2 16,-6-1-1-16,-3 0 2 15,-3-2-1-15,-3 3 1 0,0 1-1 32,0 5-1-32,-3 0 1 0,0 5 0 15,3 2-1-15,0 3 2 16,0 1-2-16,6 4-2 16,4 0-1-16,1 3-3 15,4 0 6-15,1 0-3 16,-1 4 5-16,3 4-2 0,-4 1-1 15,-3 2 0-15,-3 1 0 0,-3 4 0 16,-3 1 0-16,-2 5 1 16,0-1 0-16,0 0 1 15,-3-2 1-15,0-1 0 16,3-4-5-16,0-4-21 0,0-4-9 16,8-4-9-16,0-2-2 15,7 0-48-15,-1-8-54 0,5-2-185 16</inkml:trace>
  <inkml:trace contextRef="#ctx0" brushRef="#br0" timeOffset="59214.7436">8932 5457 506 0,'0'-2'64'16,"0"-1"-34"0,0 2 4-16,1 1-11 15,1 0-12-15,-1 0-13 16,0 0-3-16,1 0 5 15,2 2 1-15,1-2 2 16,2 2-1-16,-1-2 4 0,1 0 2 16,3-2-1-16,-1-3 5 15,-2-2 1-15,3 0 0 0,-4-3 0 16,0 0-7-16,-1-2 3 16,-3 0-2-16,-2 2-4 0,0-1 1 15,0 2 0-15,-7 2 7 16,0 3 0-16,-3 4-9 15,-2 0-3-15,-2 8 0 32,1 5 0-32,-1 4 2 0,0 4 1 0,2 2-2 15,3 1 0-15,5 1 2 16,4-2-3-16,0-2 1 16,11-5-16-16,6-4-8 15,4-5-19-15,6-5-48 16,0-2-31-16,7-5-153 0</inkml:trace>
  <inkml:trace contextRef="#ctx0" brushRef="#br0" timeOffset="59747.4416">9226 5375 487 0,'-11'-2'36'16,"5"1"17"-16,1 1-27 0,1 0-14 15,4 5-9-15,0 2-4 16,3 2 4-16,3 2 8 16,3-1 2-16,3 4-5 15,-2-1-4-15,0 2 5 16,-2 0 0-16,-1 0-2 0,-4 2-2 16,-1-2-2-16,-2-1 2 0,0-3-3 15,0-3 0-15,0-3 1 16,-2-2 3-16,2-3 0 15,0-3 24-15,0-4-2 16,0-5-14-16,0-6-3 16,0 1-3-16,3-4 0 0,-1 2-3 15,0 0 2 1,0 1-7-16,1 7 0 16,0-1 0-16,5 5-1 15,2 2-4-15,2 2-4 16,1-2 9-16,2 4 1 15,-1 0-1-15,-2 1 0 16,-1 0 0-16,0-2-1 16,-1 9-4-16,-3 3 2 0,-1 0 1 0,0 5-1 15,-4 3 2-15,-2 0 0 16,0 2 0-16,-6-1-1 16,1-1 4-16,-5-4-2 15,1-4 2-15,3-1-1 16,0-3 1-16,2-3 1 0,-1 0 1 15,3-2-9-15,0-1-46 0,2 0-58 16,0 0-2-16,0-5-182 16</inkml:trace>
  <inkml:trace contextRef="#ctx0" brushRef="#br0" timeOffset="60017.0181">9558 5408 667 0,'3'-4'52'0,"-1"1"-12"16,0 3-20-16,-1 5-14 0,1 8-5 15,0 3 3-15,0 2 6 16,1 5 2-16,-3-1-3 0,0-2-7 15,0-1 0-15,0-5-5 16,-3-4-30-16,0-7-43 16,2-3-57-16,1-9-241 15</inkml:trace>
  <inkml:trace contextRef="#ctx0" brushRef="#br0" timeOffset="60179.4625">9605 5184 668 0,'-1'-4'3'0,"0"1"-6"0,-2 3-1 15,1 0-4-15,-1 10 1 16,0 2-40-16,3 2-42 0,0 0-98 16</inkml:trace>
  <inkml:trace contextRef="#ctx0" brushRef="#br0" timeOffset="60533.4388">9753 5401 421 0,'1'0'242'0,"-1"0"-222"16,0-1 20-16,-6 1-35 16,-2 0 8-16,-1 2-10 15,-3 8-2 1,2 3 1-16,2 2 1 15,1 0-1-15,2 2 0 16,4-3-2-16,1 0 1 0,0-1 3 16,1-4-3-16,8-1 4 15,1-3-1-15,4 0-3 16,3-5 6-16,0 0-21 16,-1 0-29-16,-1-3 8 0,-3-6 21 15,-3-1 18-15,-2-3-1 0,-5-1 8 16,0-3 3-16,-2-2-9 15,0 2-2-15,-2 4 9 16,-5 2-2-16,1 5-14 16,-2 4 1-16,-2 2-36 15,4 0-11 1,1 5-39-16,2 0-114 0</inkml:trace>
  <inkml:trace contextRef="#ctx0" brushRef="#br0" timeOffset="60953.211">9910 5425 512 0,'3'0'98'0,"0"-4"-28"15,-1 3 20-15,0 1-53 16,1 0-24-16,2 1-12 16,0 9 0-16,0-1 2 0,0 4-2 15,0 3-1-15,-2-1 1 16,-1 0-1-16,-2-1-1 15,0-3 1 1,0 0 1-16,0-4-1 16,0-5-1-16,0 0-4 15,0-2 2-15,0 0 6 16,4-6 1-16,1-2-8 0,0-5 3 16,5-1 0-16,-1-2 2 15,6-6-1-15,0 0 0 16,-1 2 2-16,2 1-1 0,-2 5-1 15,-3 4-1-15,-1 8-2 16,-4 2 1-16,-1 1-7 16,-1 8 4-16,-1 6 1 0,2 1 4 15,-3 6 0-15,1 0 1 16,0 2-2-16,-3 0-6 16,0 0-26-1,-3-2-38-15,-5-2-55 16,-1-6-166-16</inkml:trace>
  <inkml:trace contextRef="#ctx0" brushRef="#br0" timeOffset="62524.276">10603 5360 607 0,'-2'-11'33'0,"2"-2"-12"16,-1 4 52-16,1 4-25 0,0 4-40 0,1 1-5 16,3 1-11-16,1 10 3 15,0 4 2-15,2 2 3 16,1 3 0-16,-3-1 0 15,-2 0 0-15,0-6 0 16,-2-2 1-16,-1-3-1 0,3-4 1 16,-3-3 1-1,2-1 1-15,3-3 8 16,-2-3-5-16,4-5-4 16,-3-1 0-16,5-2 0 15,-4 4 7-15,-2-1 2 16,0 3-1-16,-1 3-1 0,0 1-5 15,-1 3-3-15,-1 1-3 16,1 0-2-16,3 3-5 0,-1 4 5 16,2 1 3-16,0 1 1 15,0 1 0-15,1-2 1 16,-1 1-2-16,-2-3 2 16,1-1-1-16,3-2 0 0,-1-2 0 15,0-1 1-15,-1 0 4 16,3-1 0-1,-1-6-4-15,-1-1 5 16,1-6-5-16,-2 4 1 16,1-4 1-16,-1 1 0 15,-1 1 3-15,1 1 6 16,-2 5-4-16,1 2-5 0,-3 1 1 16,3 3-5-16,-1 1-4 15,2 8-2-15,1 5 4 0,2 2 3 16,0 3 0-16,2 4-1 15,-2-1 2-15,5-2 0 0,0-1-4 16,0-4-25-16,1-3-12 16,5-7-39-16,-3-3-27 15,3-2-58-15</inkml:trace>
  <inkml:trace contextRef="#ctx0" brushRef="#br0" timeOffset="62877.8012">11119 5382 558 0,'-2'-2'45'15,"-1"0"-31"-15,-1 2 26 16,1 0-24-16,0 3-16 0,-1 5 1 16,3 0 1-16,-2 3 2 15,3 1 0-15,0-1 0 16,0-1-1-16,0-2 2 15,4-1-2-15,2-1-2 16,4-3 0-16,0-1 4 0,4-2 3 16,1 0-2-16,2-7-5 0,-2-2-2 15,1-2-4-15,-4-1 5 16,-1-2 2-16,-3-3 0 16,-5 1-1-16,-3 0 8 15,0 0 11-15,-1 4 4 16,-6 2-10-1,-3 7-9-15,0 1-8 16,-2 2 0-16,1 2-13 0,-1 5-39 16,2 4-27-16,2 0-89 15</inkml:trace>
  <inkml:trace contextRef="#ctx0" brushRef="#br0" timeOffset="63351.152">11483 5363 203 0,'-8'-9'483'16,"-1"1"-473"0,0 1 14-16,1 5-6 0,-1 2-11 15,0 0-3-15,-1 4-5 16,1 6 1-16,-1 2 0 15,1 3 0-15,2 2 0 16,0-3 1-16,1 1-1 16,5-3-21-16,1-1-6 0,0-6 4 15,1-2 10-15,10-3 9 0,-2 0 13 16,3-4-1-16,1-7-4 16,2-1-3-16,-2-5-1 15,-2 1 1-15,0-6 1 16,0-3 8-16,-5-3 13 15,-2-4 8-15,-1-2-4 0,-3-4-2 16,0 6-2 0,0 4-3-16,-4 6 1 15,0 5-10-15,0 8-7 16,-1 9-9-16,3 4-2 0,0 13 0 16,1 7 3-16,1 7-11 15,0 7-14-15,0 4-6 16,5 0-9-16,1 1-5 15,1-5 8-15,1-8-53 0,2-6-94 16</inkml:trace>
  <inkml:trace contextRef="#ctx0" brushRef="#br0" timeOffset="64018.2989">11726 5339 440 0,'-5'-4'24'0,"-2"2"-25"16,3 2 7-16,-1 0 3 15,1 0-2-15,2 3-2 0,1 2-7 16,1 0 3-16,0-1 0 16,0 0 1-16,0-1 1 0,0 0-7 15,3-3 8-15,4 0 5 16,0 0 1-16,2 0-5 15,1-4-2-15,-1-3 3 16,-4-1 1-16,3 2 14 0,-5-3 2 16,0 0 15-16,-2-1-7 15,-1 1-3-15,0 1 1 0,-2 2-8 16,-3 0-6-16,-3 4-11 16,1 2-5-16,0 0-2 15,-3 8 2-15,1 2-1 0,-1 8-1 16,4 1 4-16,0 4-3 15,2-1 2-15,3-1-1 16,1-1-6 0,2-3-9-16,8-7 7 15,2-2 9-15,4-5 2 16,4-3 1-16,3 0-5 16,0-7-7-16,3-3-4 0,0-5 7 15,2-3 7-15,-5-3 1 16,1-4-1-16,-5-5 10 15,0-3-1-15,-6-1 8 0,-5-5-1 16,0 0 6-16,-6 3 7 16,-2 2-7-16,0 5-5 15,0 7-5-15,-3 7-6 0,-4 9-3 16,1 6-10-16,-2 2 1 16,1 15-1-16,-2 6 5 15,2 7-1 1,4 3 0-16,1 4 2 15,2 0-1-15,0 0 2 16,2-4-2-16,2 0-2 16,4-7-20-16,4-4-41 0,-1-12-66 15,6-7-293-15</inkml:trace>
  <inkml:trace contextRef="#ctx0" brushRef="#br0" timeOffset="88740.5543">12928 5210 265 0,'0'-4'263'0,"0"-1"-269"16,-7 5 12-16,-1 0 7 16,-1 0-14-16,-2 3 5 15,1 6 3 1,-1 5 3-16,0 1-5 16,1 3-4-16,3 0 2 0,3 0-2 15,3-2-2-15,0-2 3 16,1-4-1-16,0-2-1 15,3-3 5-15,2-3 15 16,3-2 17-16,2 0 7 16,0-5-16-16,1-4-15 0,-1-2-7 15,1-5 0-15,-1-1-2 0,-3-3 3 16,2-7-6-16,-4-4 3 16,2-4-1-16,-2-4-3 15,0-2 1-15,-1 0 2 16,-1 5 9-16,-1 6 15 15,-1 9-10 1,2 6-2-16,-3 10-5 0,0 5-10 16,0 2-11-16,0 13-4 15,0 6 10-15,0 9 4 16,0 4 4-16,0 2-3 16,0 5 0-16,0-5 0 15,3-2 0-15,2-3-2 16,0-5-7-16,3-3-13 0,1-4-20 0,1-4-22 15,2-4-28-15,4-7-57 16,-1-4-121-16</inkml:trace>
  <inkml:trace contextRef="#ctx0" brushRef="#br0" timeOffset="89126.1443">13161 5239 109 0,'0'-2'350'0,"-1"0"-339"15,-3 2 12-15,3 0 12 16,-1 0-33-16,2 0-4 16,0 0 0-16,0 2 1 0,0 0 2 15,0-1 5 1,5-1 8-16,3 0 13 16,-2 0-6-16,1-1-7 15,0-3-1-15,1-3-3 16,-3 1-1-16,-2-3 1 15,0 2 0-15,-2-2-4 16,-1 1-1-16,0 1-2 0,0 2 3 16,-2-1-4-16,-3 5 1 0,-3 1-6 15,-1 0-2-15,-1 9 4 16,0 1-2-16,3 5 1 16,2 3 1-16,1-1 0 15,3 2 3-15,1-4-1 0,1 0-2 16,6-5 2-16,3-1-2 15,6-2-5 1,1-3-32-16,3-4-49 16,1 0-125-16</inkml:trace>
  <inkml:trace contextRef="#ctx0" brushRef="#br0" timeOffset="89489.471">13411 5168 610 0,'0'-1'52'0,"0"-1"-34"16,0 2 5-16,2 0-30 0,3 5-4 15,-1 4 12-15,3 1 4 16,-1 4 11-16,2 1-7 16,1 2-3-16,-3-1-2 0,1 0-1 15,0-2-1-15,0-2 1 16,-2-3 1-16,0-4-2 15,2 0 1-15,-1-7 3 0,-1 2 2 16,3-5-2-16,0-4-1 16,0-3 2-16,2-5 8 15,0 0-4 1,0-2-7-16,3 1 1 16,0 0-2-16,-1 2-2 15,2 4-2-15,-2 3 1 0,-1 6-3 16,-3 3-25-16,0 0-33 15,0 4-33-15,-1 4-24 16,0 2-58-16</inkml:trace>
  <inkml:trace contextRef="#ctx0" brushRef="#br0" timeOffset="90445.6211">13735 5225 457 0,'0'0'39'0,"0"0"-22"15,2 0 0 1,0 0-12-16,-1 1 15 16,1-1 2-16,4 0 4 0,-1 0-5 15,2 0-2-15,-2 0-4 16,4 0-2-16,-3-4-5 16,3-2-2-16,-4 0-2 15,-1-1 7-15,-2 1 9 16,-1-2-4-16,-1 1-4 0,0 2-1 15,0-1-2-15,-3 2-10 0,-1 2-1 16,-4 2-4-16,-1 0 2 16,0 7 2-16,-3 3 0 15,4 0 1-15,0 5 2 16,0 1-3-16,4 1 1 16,3 1 0-1,1 0 0-15,3-6-1 16,7 1-2-16,4-4 9 0,6-4-2 15,4-5-3-15,2 0-14 16,2-3-4-16,-2-8 1 16,2-2 11-16,-4-5 6 15,0-2 0-15,-6-8 1 16,0-5 4-16,-4-4 3 0,1-7 3 16,-5-1-3-16,-2-1 14 0,-2 3 5 15,-3 7 1-15,0 11-11 16,-3 4-9-16,0 12-4 15,0 7-8-15,-3 2-5 16,-3 8-2-16,-1 8 7 0,-1 8 2 16,-6 6-8-16,2 8-8 15,0 4-8-15,2-1 7 0,3-1 6 16,3-2 8-16,4-5 4 16,0-6 0-16,5-3 0 15,4-2 0-15,3-7 3 16,2-1-2-16,2-5 0 0,2-2-9 31,2-4-16-31,0-3-4 0,0 0 1 16,-1-12 21-16,-1-2 9 15,-3-5-1-15,-1-1 6 16,0 0 2-16,-3 3 10 16,-4 4 11-16,-1 3 1 15,-2 5-17-15,-3 3-10 0,-1 2-5 16,0 0-13-16,0 4 5 0,0 4 7 15,0 1 2-15,-3 3 1 16,1-3-1-16,-1 1 0 16,3 1 1-16,0 0-2 15,0-1 1-15,0-3 0 0,3 0-1 16,3 0 5-16,3-4-2 16,0 0 0-1,2-3 3-15,3 0-2 16,2 0-1-16,-3-6 0 15,3-3-2-15,-2-5 0 16,1-1 2-16,-5 0 0 16,0-1-2-16,-5 1 3 0,-1 3-1 15,-4 2 18-15,-6 3-17 16,-7 2-9-16,-5 2 3 0,-2 3 2 16,0 0-7-16,-4 0-55 15,6 3-22-15,4 1-72 16</inkml:trace>
  <inkml:trace contextRef="#ctx0" brushRef="#br0" timeOffset="90978.3087">14489 5044 674 0,'3'-4'21'0,"-3"0"-10"0,0 4-5 16,0 4-11-16,0 9-6 15,0 5 13-15,0 4 2 16,-3 4 4-16,-1 3-3 0,-1 2-3 16,-2 1 2-16,-3 0-2 15,2 1-1-15,0-4 2 16,0 1-3-16,3-6 1 0,3-3 1 15,2-6-1-15,0-4-2 16,0-5-2-16,0-4 5 16,3-2 10-16,2-3 2 0,0-8-9 15,-2-4-5-15,2-4 3 16,2-5 3-16,1-3 3 16,3-2-1-1,2-2 2-15,-1 4-4 16,2 3-6-16,0 6 0 15,-3 4 0-15,-1 6-2 16,0 4 0-16,-1 4-2 0,1 0-2 16,-1 3 5-16,-1 6-3 15,-1 1 3-15,-1 0 1 16,-3 4-5-16,-3-4 3 0,0 4-4 16,-3-4 4-16,-7 1-3 15,-1-4 3-15,-3-1-5 0,-1 0-5 16,1-3-30-16,3-3-22 15,2 0-50-15,7 0-76 16</inkml:trace>
  <inkml:trace contextRef="#ctx0" brushRef="#br0" timeOffset="91363.5907">14772 5189 132 0,'0'0'292'0,"0"0"-290"0,0 0 2 16,0 0 8-16,0 0 13 15,0 0-8-15,0 0-4 0,0 0 0 16,0 0-2-16,0 2 7 16,0-2 1-16,8 0 13 15,0 0-11-15,2 0-11 16,-1 0-4-16,-2-2-1 0,1-3 1 15,-2 0 9-15,-3-2 7 0,-3-1-9 16,0 0-7-16,0 0 0 16,-3 1-4-16,-5 5-5 15,-3-1-1-15,0 3 0 16,-5 0 2-16,1 8 3 0,1 4-2 31,2 2 0-31,3 0 2 0,4 3-1 16,3-2-3-16,2 1-21 15,9-1-19-15,4-2-51 16,4-6-47-16</inkml:trace>
  <inkml:trace contextRef="#ctx0" brushRef="#br0" timeOffset="91849.4224">15038 5191 548 0,'1'-11'49'15,"6"2"1"-15,-5 2-9 16,-2 2-18-16,0 4-12 0,-4 1-14 31,-5 0-7-31,1 7 3 0,-6 5 7 16,0-2 1-16,1 4 0 16,2-2-2-16,3 0 1 15,2-2 0-15,4 0 0 16,2-5 0-16,0 0-4 15,5-3 5-15,4-1 6 0,3-1 0 16,2 0-5-16,1-1 1 0,1-5-1 16,-2-5 0-16,2 1 1 15,-4-7-2-15,4-5 2 16,-1-9 6-16,2-6-3 16,5-10 1-16,-1-8 0 15,1-1-2-15,-2 4 5 0,-2 4 3 16,-5 13 14-16,-4 8 3 0,-6 14-15 15,-3 8-9-15,-2 5-12 16,-8 13-5-16,-2 8 8 16,-2 10 2-16,2 6-1 15,-1 9 3-15,6 2-1 0,2 3-2 16,4-3 2-16,1-2 0 16,1-8-1-1,5-5 4-15,0-7-3 16,5-4-24-16,1-7-44 15,4-8-109-15</inkml:trace>
  <inkml:trace contextRef="#ctx0" brushRef="#br0" timeOffset="92710.7006">7568 6371 738 0,'0'-16'0'0,"0"2"-3"16,0 9 1-16,0 5 17 15,0 5-21-15,0 9 3 16,0 6 13-16,0 7 0 16,3 5-2-16,2 3-3 0,2-2-1 15,3 1-1-15,0-4-1 0,3-8 1 16,0-2-5-16,4-9-6 16,4-7 7-16,2-4 1 15,4-6 2-15,-2-7-3 16,0-4-10-16,-2-4 8 15,-4-3 4-15,-5 0 2 0,-3-1 4 32,-5 1 15-32,-3 2 4 0,-3 3-5 15,0 5-1-15,0 2-4 16,-5 5-10-16,0 3-4 16,0 4-6-16,3 0 3 15,2 0-22-15,0 6-21 16,7-1-32-16,4 0-74 15,5-1-71-15</inkml:trace>
  <inkml:trace contextRef="#ctx0" brushRef="#br0" timeOffset="93008.5583">8022 6389 621 0,'-9'0'41'0,"-2"0"11"0,0 0-19 15,0 5-1 1,4 0-10-16,0 2-8 15,1 3-9-15,5-1 0 16,1 3-3-16,0 0 0 0,4-2-2 16,4 4 1-16,4-1 0 15,2 1-1-15,2-1 2 16,0-1-1-16,-4 2-1 16,0-3 3-16,-5 2-3 0,-3-3 0 15,-4 1 0-15,0 0 0 16,-2-2 2-16,-3-1-2 0,0-1-12 15,0-2-29-15,0-4-37 16,4-1-32-16,1 0-24 16,0-6-89-16</inkml:trace>
  <inkml:trace contextRef="#ctx0" brushRef="#br0" timeOffset="93193.5067">8171 6509 458 0,'2'0'125'16,"-2"0"-52"-16,0 4-32 16,2 7 8-16,-2 4-22 0,0 2-13 15,3 0-1-15,-1 0-5 16,2-1-3-16,-2-3-4 0,2-4 0 16,1-4-13-16,-1-5-21 15,2-1-35-15,2-12-92 16</inkml:trace>
  <inkml:trace contextRef="#ctx0" brushRef="#br0" timeOffset="93347.1595">8220 6315 672 0,'-5'-3'37'16,"3"0"-32"-16,2 3 1 15,0 0 0 1,0 0-22-16,7 7-43 15,1 0-67-15,0 1-222 0</inkml:trace>
  <inkml:trace contextRef="#ctx0" brushRef="#br0" timeOffset="93995.4617">8323 6454 598 0,'3'0'56'0,"-2"0"17"15,3 0-11-15,2 0-22 16,-1 0-22-16,-1 0-11 15,-1 0-3-15,2 7-4 16,-3 2-3-16,2 4 1 16,-2 2 1-16,0 2 2 0,1-2 0 31,-1 0-1-31,3-2-8 0,3-3-5 16,1-5-1-16,-1-2-2 15,5-3 2-15,-1 0 2 16,2-4 3-16,0-5 6 15,1-1 3-15,1-1-2 16,-2 2 0-16,-1 0-4 0,-3 3-1 16,-2 1 4-16,-2 2 1 0,-4 3 2 15,0 0-5-15,0 0-4 16,1 5 7-16,-1 1 3 16,3 1-1-16,1 1 2 15,3-2-3-15,0 0-6 0,3-1-49 16,-1-2-10-16,1-3-2 15,0 0 39-15,-1 0 29 0,1-8 5 16,-2-1 0-16,0-2 39 16,-2-2-4-16,0 3 7 15,-4 2 11-15,1 2 0 16,-1 1-32-16,-2 4-16 0,3 1-6 16,1 6-9-16,4 4 4 15,0 4 1 1,1 7-2-16,-1 4 3 15,-3 4-1-15,-2 5-3 16,-5 4 5-16,0 0-4 16,-5-1 2-16,-4-4-11 0,-4-6 4 15,0-5 8-15,-1-8-2 16,0-8-1-16,0-5 4 16,0-1 3-16,0-6-3 0,4-9 2 15,1-2 0-15,5-3-1 16,4-3 1-16,1 1 1 15,11-2-2-15,7 0-13 0,3-3-85 16,4 1-394-16</inkml:trace>
  <inkml:trace contextRef="#ctx0" brushRef="#br0" timeOffset="94465.6671">9200 6256 684 0,'7'-20'121'0,"-1"1"-86"16,-2 5-2-16,2 10-6 0,-1 2-9 16,-2 2-11-16,-3 14-10 15,2 4 0-15,1 7 2 16,-1 7 2-16,-2 6 0 16,0 1 1-16,0 0-2 0,0-1-19 15,2-5-38-15,2-8-60 0,1-10-61 16,5-13-66-16</inkml:trace>
  <inkml:trace contextRef="#ctx0" brushRef="#br0" timeOffset="94935.3111">9343 6361 490 0,'-9'-3'57'15,"2"1"-4"-15,3 1-4 16,3-2 6-16,1-1-3 15,4-3-28-15,4-1-18 16,3-2-4-16,1-5 4 16,0-1-4-16,0-3 1 0,-2-2-3 15,0 2 2-15,-4 3 0 0,-2 4 0 16,-3 4 0-16,-1 5 7 16,0 3-8-16,0 7-10 15,0 9 7-15,-3 6 1 16,3 5 0-16,-3 5 1 15,1 2 3-15,2-1-4 16,0-4-1-16,2-4 1 16,3-4 0-16,2-6 1 15,-1-6 0-15,-1-3 1 16,1-6 1-16,3 0 6 16,0-6-3-16,3-5 0 15,0-2-3-15,-1 0 0 16,1 0 2-16,0 1-1 0,-4 4 1 0,0 3 4 15,-3 2-4-15,0 3-5 16,-1 0 1-16,0 3-3 16,-2 7 1-16,3-1-1 15,-2 4 3-15,2-1 3 16,0-2-3-16,1-2-14 0,2 0-12 16,0-3-40-16,3-5-45 0,1 0-97 15</inkml:trace>
  <inkml:trace contextRef="#ctx0" brushRef="#br0" timeOffset="95302.1948">9714 6392 594 0,'0'-3'26'0,"0"3"-17"0,0 0 10 16,0 0-9-16,0 0-5 0,0 0-3 15,5 0 10-15,2 0 4 16,2 2-8-16,0-2-5 15,0 0 0-15,2 0-1 16,2 0-1-16,-3-4 1 16,2-1-1-16,-3-2-1 0,-2 0 3 0,-2 1-2 15,-4-4 4-15,-1 4 5 16,0-2 14-16,-5-1-7 16,-4 3 0-16,0-1 1 15,-3 5-7-15,0 2-11 16,-3 0-2-16,2 6 2 15,1 7-1 1,0 5 0-16,6 2 0 0,4 1 0 16,2 1 0-16,17-2 2 15,5-4 3-15,7-4-1 16,8-5 3-16,6-5-14 16,3-2-49-16,3-7-132 15</inkml:trace>
  <inkml:trace contextRef="#ctx0" brushRef="#br0" timeOffset="98755.6814">10772 6211 542 0,'-1'-8'37'0,"-5"4"-18"15,0-2 36-15,0 4-23 16,-3 0-19-16,-3 2-9 15,0 0-3-15,-2 5-2 16,0 4 2-16,2 3-1 16,1 1-1-1,1 3 1-15,4 1 1 0,1 0-2 16,4-2 2-16,1 1-1 16,0-2-2-16,6-5-6 15,1-3-8-15,4-3 4 16,1-3 13-16,1 0-2 15,0-6 4-15,-1-5-5 0,-1-2 3 16,1-3 2-16,-3-1-2 0,-3 0 4 16,0 0 6-16,-2 0 4 15,-4 3-3-15,0 2-3 16,0 4-3-16,0 3 1 16,0 5-7-16,0 0-6 15,-2 3 2-15,0 6 2 0,2 4 1 31,0 3 2-31,0 3 1 16,0 1-4-16,0 0 2 0,6-1 2 16,0-2-7-16,5-3 4 15,1-4-1-15,2-3-3 16,2-6-1-16,3-1 3 16,1-4 5-16,3-7 0 0,-2-4-2 15,0-4 1-15,-2-4 0 0,-2-2 0 16,-2-5 2-16,-7 0 0 15,-2-4 6-15,-1-3-3 16,-5 3 10-16,0 2 0 16,-4 4 3-16,-1 5-1 15,0 5-10-15,0 7-1 0,-1 7-5 16,1 4-10-16,0 6 4 0,2 9-1 16,0 6 3-16,0 8 2 15,1 3 0-15,2 6 1 16,0 1-1-16,0 2 0 15,5-1 1-15,1-4-1 16,4-3-1-16,3-3 3 0,0-6-3 16,2-4 2-1,1-5-1-15,-1-4 1 16,-3-3-1-16,1-6 1 16,-2-2 1-16,-2-2 0 15,-1-6 0-15,-2-2-1 16,0-4 2-16,-4 0-3 15,-2-3-1-15,0 2 3 0,0-1 0 16,0-1-3-16,0 5 3 0,0 2-2 16,3 2 0-16,2 1-1 15,2 2-1-15,4 1-3 16,1 1 1-16,1 0 4 16,2 2 2-16,0 0-3 15,-1 1-1-15,-1 0-9 0,-2 0-3 16,-1-2 6-1,-4 2 8-15,-4 0-1 16,0 0 2-16,-2 0-3 16,0 3-7-16,0 2 5 15,-2 2 4-15,1 1 0 16,-1 1 2-16,-2 0-2 16,3 0 0-16,1 0 0 0,-2 0 0 15,2 1 0-15,0-2 0 0,2 0 0 16,3-4-2-16,3 0 1 15,3-3 0-15,3-1 5 16,1 0-2-16,3-5 1 16,-3-3-2-16,4-3 2 0,-5-1-2 15,-3-2-1-15,0-2 3 16,-5 1 2-16,-4-2 0 0,-2 3 0 16,0 1 1-16,-8 4-2 15,-4 3 1-15,-2 5-5 16,-1 1-1-16,-2 0 2 0,3 4-3 15,1 5-21-15,3-3-25 16,3 4-21-16,2-5-24 16,5-1-96-1</inkml:trace>
  <inkml:trace contextRef="#ctx0" brushRef="#br0" timeOffset="99119.163">11496 6203 504 0,'0'-2'153'15,"0"0"-138"-15,0 2 56 16,3 0-49-16,2 1-20 0,-1 7-4 16,5 4 4-16,-1 1 2 15,3 3-1-15,-3 1-1 16,0-3-1-1,-1-2 1-15,1 0 1 16,-3-4-4-16,3-4 3 0,0-1-1 16,1-3 1-16,-1 0 4 15,1-4-5-15,0-4 2 16,-1-3-1-16,-2-2 0 16,-1-2-1-16,1-4 2 15,-1-1-1-15,1 0 0 0,2 2-3 16,0 1 2-16,2 4-4 0,-1 5-17 15,1 4-34-15,0 3-31 16,-1 1-30-16,2 0-51 16</inkml:trace>
  <inkml:trace contextRef="#ctx0" brushRef="#br0" timeOffset="99488.6664">11834 6176 373 0,'0'3'76'16,"0"-1"-60"-16,0 1 21 16,0-2-9-16,0 2-6 0,2 0-4 15,3-3 8-15,3 0-9 0,0 0-6 16,4 0-5-16,-1-2-1 16,1-3-1-16,-2-3 0 15,2-1-3-15,-2 3 2 16,-1-3 10-16,-4-1 11 15,-3 1 3-15,-2 2 5 16,0 0-10-16,0 2-5 0,-5 2-10 0,-6 3-11 16,1 0 5-16,-4 3-1 15,4 8-2-15,0 2 3 16,1 2-3-16,2 2 3 16,2 2 2-16,5 0-1 15,0-2 1-15,13-1 2 0,5-4-5 16,6-4 4-1,7-3 1-15,7-5-51 16,2-5-108-16,1-11-407 16</inkml:trace>
  <inkml:trace contextRef="#ctx0" brushRef="#br0" timeOffset="100225.8794">12698 6081 622 0,'0'-7'50'0,"0"1"-17"16,-2 1 31-16,-3 3-41 16,-3 2-16-16,-2 0-4 15,1 9-2-15,-2 4-1 16,2 4 0-16,-1 2 0 0,3 3 0 15,2-2-1-15,1-2 1 0,4-4-3 16,0-4-8-16,4-8 1 16,6-2 3-16,4-2 16 15,2-13-5-15,3-3-4 16,2-3-7-16,-3-4 4 16,0-5 4-16,-2-2-1 15,-2-3 0-15,-6-8 1 16,-2-1-1-16,-3 1 1 15,-3 2 3-15,0 6 5 16,0 9 3-16,-4 9 5 16,-1 12-9-16,-1 5-10 15,0 13-5-15,2 11 2 16,2 12 3-16,0 7 0 0,2 7 3 16,0 1-3-16,10-2-5 0,-1-2-5 15,2-8-2-15,2-6-16 16,5-9-46-16,1-7-23 15,4-11-74-15</inkml:trace>
  <inkml:trace contextRef="#ctx0" brushRef="#br0" timeOffset="100613.7941">13097 6039 643 0,'-10'-8'35'16,"-3"3"-16"-16,0 4 1 0,-1 1-7 15,0 1-4-15,1 7-7 32,3 4-1-32,1 1-1 0,0 6 1 15,2-3 0-15,4 1-2 16,3 0-16-16,0-4 1 0,0-4 8 16,8-4 5-16,0-2 5 15,4-3 1-15,0 0 5 16,3-8-4-16,-2-1-2 15,1-2 6-15,-3 0 5 0,1-4 3 16,-2 3-2-16,-1 1 2 16,-2-2-4-16,-2 6-5 0,0-1-4 15,-2 5 1-15,-1 2-2 16,-1 1-3-16,1 0-3 16,0 1-2-16,1 5 4 15,0 4 1 1,3 2 0-16,-3 0 0 15,4 0-17-15,-1 2-30 0,5-4-37 16,-1-2-74-16,3-4-175 16</inkml:trace>
  <inkml:trace contextRef="#ctx0" brushRef="#br0" timeOffset="100945.9782">13340 5848 542 0,'-1'-7'63'16,"-1"2"22"-16,2 2-16 15,0 3-36-15,0 0-16 16,-1 11-21-16,1 5-1 0,0 9 4 16,0 6 1-16,0 4 0 0,0 4 2 15,0 1-1-15,0 0 0 16,0-6-11-16,-1-1-60 16,-3-9-46-16,3-8-53 15,1-8-230-15</inkml:trace>
  <inkml:trace contextRef="#ctx0" brushRef="#br0" timeOffset="101469.5802">13398 6023 603 0,'0'-6'12'15,"0"1"-12"-15,7 1-1 16,8 3-1-16,3 0 3 0,2 0-1 15,6 1-16-15,0 0-8 16,-1-2-1-16,-1 1-15 16,-3 0 14-16,-3-2 23 15,-3 0 6-15,-9-1 2 0,-3 1 42 16,-3 1 23-16,0 0-28 16,-5 2-12-16,-4 0-18 0,-3 0-7 15,0 6 2-15,-1 3-1 16,1 2-5-16,-1 4-1 15,1-1 1-15,3 2 1 16,2-1-1-16,1-2-1 0,5-2 0 16,1-3-2-16,0-3 0 15,2-2 4 1,6-3 1-16,1 0 5 16,2-1-1-16,0-6-5 15,1 0 0-15,-1-2 3 16,1 0 8-16,-1-3 8 0,3 2-2 15,-4 2 1-15,1-1-1 16,-1 2-7-16,-1 5-7 16,-2 0-2-16,1 2-1 0,-1 0-4 15,1 7 1-15,1 3 1 16,0 2 0-16,1 5-1 16,1-3 1-16,-2 3 1 0,2-2-1 15,-2-1-3-15,1-2-28 16,-2-7-29-16,1-5-122 15</inkml:trace>
  <inkml:trace contextRef="#ctx0" brushRef="#br0" timeOffset="109044.8937">17816 3170 205 0,'2'-3'15'15,"-1"0"14"-15,2 2 26 0,-2-1-16 16,3 0 10 0,-3 1-9-16,3-2-14 15,-3 2 1-15,0-1-2 16,2 1-3-16,-3-1 8 0,0 2-9 15,0 0 1-15,0 0-15 16,-5 0-10-16,-6 2 4 16,-5 2 1-16,-3 2-4 15,-6 0 7-15,-4 2-2 0,-9-1-3 16,-3 1 3-16,-7 1-3 16,-8 1 1-16,-3-1-1 0,-5 1 1 15,1 0-1-15,-2-1 1 16,6 1-1-16,3-2 1 15,3 0 1-15,6-1-4 16,7-1 4-16,5 0-2 0,8-2 0 16,6-2 0-16,10 1 0 0,7-2-23 15,4-1-65-15,13 0-30 16,7-1-82-16</inkml:trace>
  <inkml:trace contextRef="#ctx0" brushRef="#br0" timeOffset="109586.5047">17040 3210 310 0,'-4'-1'123'16,"-3"1"-123"-16,-4 0 3 15,-2 0-6-15,-6 2 3 0,-2 5 0 16,-5 2 0-16,-3 2 0 16,0-1 1-16,-2 2-2 15,-1-2 4-15,1 2 4 0,2 0 5 16,0 2-3-16,6-4-2 15,3 1-5-15,8 0-2 16,4-2 4 0,7-1-4-16,1 0 0 15,11-1 1-15,8-2 4 16,7 1 4-16,5-3 6 0,4 2-9 16,4-1-6-16,-1-2 1 15,1 1 1-15,-3 1-3 16,-5-3-2-16,-5-1-97 15,-5 0-295-15</inkml:trace>
  <inkml:trace contextRef="#ctx0" brushRef="#br0" timeOffset="110481.5309">15596 3257 517 0,'0'-7'4'0,"-1"0"3"15,-1 3 35 1,2 1-6-16,0 3-19 15,0 0-6-15,0 6-17 0,0 8-2 16,3 4 6-16,-1 6 1 16,0 7 1-16,-1 1 1 15,-1 2-1-15,0-5 2 16,0-2-1-16,-4-7 0 0,3-6 0 16,0-7 0-16,1-4-1 15,0-3 3-15,0 0 3 0,5-10 4 16,2-4-8-16,2-4 0 15,1-1-1-15,1 0 1 16,-2 1-1-16,-1 4 0 16,-1 5-3-16,0 4 1 0,-1 1-5 15,2 4 3-15,-1 0-2 0,0 9 2 16,2 0 0-16,1 4 2 16,3 1 2-16,-2 0-1 15,2-1 1-15,1-1 0 16,-2-3-34-16,0-1-45 15,-1-3-53-15</inkml:trace>
  <inkml:trace contextRef="#ctx0" brushRef="#br0" timeOffset="111198.574">15789 3587 440 0,'2'2'170'16,"-2"-1"-155"-16,0 3-18 16,0 2-5-16,0 5 9 15,0 1 5-15,3 4 1 0,0 1-1 16,2 4-3-16,-1-1-1 16,0-1-1-16,-1-1 2 15,-1 0-35-15,-2-7-86 16,0-2-108-16</inkml:trace>
  <inkml:trace contextRef="#ctx0" brushRef="#br0" timeOffset="111477.8303">15768 3627 522 0,'0'-7'58'16,"0"1"-41"-16,9 0-6 15,5 3-12-15,5 0 1 16,1 3 1-16,0 0-1 16,2 3 1-16,-1 5-2 0,-1 4 3 15,-5 1-4 1,-5 4 2-16,-4 2-3 0,-4 1-1 0,-2 2 4 16,-10-1 0-16,-3-3 2 15,-2 0 0-15,-3-5 0 16,0-3-6-16,3-5-20 15,2-3-33-15,1-2-32 16,5-6-149-16</inkml:trace>
  <inkml:trace contextRef="#ctx0" brushRef="#br0" timeOffset="112577.3195">16059 3226 403 0,'0'-5'22'0,"0"1"16"15,0 2 28-15,0 2-19 16,0 0-24-16,0 4-22 15,-2 7-7-15,2 6 1 16,-1 6 5-16,1 4 7 16,0 5-1-16,0 3 0 0,4-1-3 15,2 2 0-15,2-6-1 0,2-3 2 16,1-7-23-16,1-5-40 16,1-8-16-16,-1-4-29 0,-1-3-145 15</inkml:trace>
  <inkml:trace contextRef="#ctx0" brushRef="#br0" timeOffset="113009.6401">16124 3361 446 0,'-1'-6'107'15,"1"-3"-93"-15,0 4-2 16,6 1-10-16,4 2-1 15,2 2-1-15,1 0 0 0,0 5-1 16,-2 3-1-16,-2 1-1 0,-3 3-1 16,0-1 1-16,-3 0-2 15,-3-2 7-15,0 1-2 16,0-4 3-16,0-1 1 16,0-2-3-16,0-2 1 15,0-1 2 1,0 0 1-16,0 0 4 15,0-5-3-15,0-5-3 0,0 0 0 16,3-4 0-16,-1 2 2 16,1-1-1-16,-2 1 2 15,1 3-3-15,0 4 3 16,-2 1-3-16,1 4-2 16,1 0-3-16,0 2-9 0,0 7 8 0,3 2 2 15,0 2 3-15,1 1-3 16,2 1 3-16,2 0-3 15,-1-5-5-15,-1 1-45 16,0-3-32-16,1-4-48 16,-3-4-153-16</inkml:trace>
  <inkml:trace contextRef="#ctx0" brushRef="#br0" timeOffset="113232.3822">16291 3205 582 0,'0'0'8'15,"0"0"-9"-15,2 1-22 16,9 7 24-16,0 5-3 16,3 3 2-16,5 3-1 15,-3 3 9-15,3 5 5 0,-5 2-4 16,-2 3-5-16,-5 0-3 15,-7 1-1-15,0 0-83 0,-14-4-204 16</inkml:trace>
  <inkml:trace contextRef="#ctx0" brushRef="#br0" timeOffset="123871.3566">572 4439 624 0,'-4'-3'3'0,"1"1"-2"16,0 0 12-16,3 2 12 0,0 0-9 0,0 0-8 0,1 4-17 31,7 6 3-31,2 7 6 0,2 4 4 16,2 4 0-16,0 4-2 15,1 4 2-15,0-2-2 16,-2-1 1-16,1-3 1 15,-3-4-9-15,2-4-44 16,-3-8-55-16,-2-7-129 0</inkml:trace>
  <inkml:trace contextRef="#ctx0" brushRef="#br0" timeOffset="124250.4644">445 4508 612 0,'-4'-7'-4'0,"4"-5"-1"16,8 0-9-16,8 0 14 15,7 0-2-15,6 0 5 16,5 1-4-16,4 3 1 0,3 3 3 15,1 3-1-15,1 2-6 16,-3 3 4-16,-5 9-1 16,-5 7-2-16,-5 5-2 0,-7 5 3 15,-4 4 0-15,-7 1 5 16,-2 2-2-16,-5-3 1 16,0 1 5-1,-10-3 2-15,-1-2 4 16,-4-4-1-16,-3-2-3 15,-1-4-2-15,0-4-3 16,0-4-2-16,0-6-25 0,2-5-41 16,2-1-99-16</inkml:trace>
  <inkml:trace contextRef="#ctx0" brushRef="#br0" timeOffset="124805.5398">1221 4458 406 0,'-4'2'20'0,"-2"-2"-15"0,2 0 35 16,0 0 9-16,2 0-10 16,2 0 3-16,0 0-10 15,10-10-4-15,10-4-28 16,10-7-1-16,8-6 4 16,13-3 4-1,6-8-3-15,4 1 0 16,7-2-1-16,3 0 1 0,3 2-3 15,-1 3-2-15,-5 5 1 16,-10 3 2-16,-10 4-1 16,-11 3-1-16,-11 6-3 15,-11 0-20-15,-7 8-7 16,-8 2 9-16,-6 3-29 0,-8 0-89 16,-5 0-196-16</inkml:trace>
  <inkml:trace contextRef="#ctx0" brushRef="#br0" timeOffset="126603.14">1874 3902 339 0,'-5'-2'7'16,"1"0"18"-16,-1-1 12 15,-2 0 5-15,1 1-1 16,1 0 3-16,0 1-5 16,0-2-9-16,1 3-9 0,3-2-5 15,-2 2 0-15,3 0-1 0,0 0-12 16,0 0-7-16,3 0-5 16,2 0 4-16,6 2 4 15,1 2 0-15,2 0 3 16,3 0-3-16,1 0 1 15,-1 0 1-15,2 0 2 16,0 1-3 0,-5 1 1-16,0 2 1 15,-3 0-3-15,-6 4-1 0,-3 1-1 16,-2 5 4-16,-1 2 2 16,-5 1 2-16,-5 0 2 15,0 3-1-15,0-3-4 16,2-1-1-16,1-1 2 15,1-2-3-15,4-5-13 0,1-4-114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04:33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3141 8050 476 0,'0'-18'192'0,"0"1"-167"16,-4 2 32-16,4 1-12 0,0 4-12 16,0 5-11-16,0 2-9 15,0 3-10-15,4 6-10 16,0 9-1-16,2 6 5 16,-3 8 2-1,-3 6 0-15,0 4 1 16,0-2 1-16,-7-1 0 0,1-1 1 15,1-9-2-15,1-7 2 16,2-6-1-16,2-7-1 16,0-3 1-16,1-3 0 15,5-7 3-15,3-8 0 16,1 0-2-16,-1-4-2 0,1 2 2 16,-3 3-1-16,2 5-1 0,-2 3-2 15,2 6-2-15,-2 0 2 16,3 6 0-16,0 3-2 15,1 5 4-15,3-2-2 16,-1-1-2-16,2-2-7 16,-2-4 0-16,2-1 2 0,-1-4 5 15,-2 0 2-15,0-5 3 0,-2-4-2 16,-2-2 1-16,-1 0 2 16,-2-3-1-16,-3 2 0 15,-1 2 0-15,-1 0 0 16,0 3 0-16,0 1 0 0,0 3-1 15,0 1 0 1,0 2-1 0,0 0-5-16,0 0-1 0,2 4 5 15,2 0 0-15,0 0 2 16,1 0 0-16,1-3-2 16,2-1 2-16,0 0-1 15,0 0 2-15,0-5 1 0,-1-2-1 16,-1-2 1-16,-1 0-1 0,-2-3 1 15,-2 2 0-15,-1-1 1 16,0 1-2-16,-5 0 1 16,-2 3-1-16,0-1 1 15,-2 6-1-15,0 2 0 16,1 0-4-16,-1 5-1 0,4 7 2 16,0 5-1-1,4 1 2-15,1 3-1 16,0 1 1-16,6-1 1 15,4-1-1-15,4-2 0 16,2-6 1-16,2-4 0 16,1-4 1-16,0-4 0 15,2 0 0-15,-2-11-1 0,0-4-2 16,1-2 0-16,-2-5 2 0,-3 0 0 16,-3-1 1-16,-4-4 1 15,-3 1-1-15,-4-1 1 16,-1 2 4-16,0 3 3 15,-4 4 4-15,2 6-2 0,-3 7-5 16,2 5-6-16,1 2-8 16,0 12 0-1,1 4 8-15,1 5-1 16,0 5 1-16,0 3 1 16,3 3-1-16,4 1 0 15,1-2 1-15,-1-2-2 16,5-5 2-16,-1-8 0 0,-1-3-4 15,5-6-15-15,-2-6-3 16,2-3-21-16,0-6-36 0,0-6-53 16,-2-9-81-16</inkml:trace>
  <inkml:trace contextRef="#ctx0" brushRef="#br0" timeOffset="131.5304">3708 8116 304 0,'-13'0'274'16,"4"0"-215"-16,6-2 18 0,3 1-40 15,0-2-4-15,10 0-25 16,5-2-10-16,7 1 4 0,2 0-12 16,7-2-91-16,1-2-138 15</inkml:trace>
  <inkml:trace contextRef="#ctx0" brushRef="#br0" timeOffset="522.1855">4521 7959 606 0,'0'-5'51'0,"0"-1"-5"15,0 6 2-15,0 7-46 16,0 5-10-16,0 5 13 15,0 4 0-15,0 4-3 16,0 3 1-16,0-1-2 0,0 4 1 16,0-3-27-16,0-2-79 15,0-5-66-15,0-8-115 0</inkml:trace>
  <inkml:trace contextRef="#ctx0" brushRef="#br0" timeOffset="824.2364">4473 7994 577 0,'-5'-18'38'15,"4"3"16"-15,1 4-11 16,7 0-29-16,5 5-10 16,8 3 4-16,2 3-3 15,5 3-3-15,2 10 1 0,1 4 1 16,-1 4-1-16,-5 5-2 0,-7 2 0 15,-6 2-1-15,-7 3 2 16,-4-3-1-16,-12 0 1 16,-3-5-2-16,-4-2 1 15,-1-4 3-15,0-5-3 0,-1-7 0 32,3-2-5-32,3-5-9 15,1-2-8-15,3-10-11 0,5-5-11 16,2-7-44-16,4-7-96 15</inkml:trace>
  <inkml:trace contextRef="#ctx0" brushRef="#br0" timeOffset="1055.7889">4715 7618 594 0,'0'-9'24'16,"0"5"38"-16,0 4 4 15,0 0-41-15,0 9-29 0,2 7 4 32,4 5 9-32,-2 5-3 0,2 5-3 15,0 1 0-15,-3 2-3 16,1 1 4-16,-1-3-2 16,0 0-26-16,0-8-91 15,-1-6-162-15</inkml:trace>
  <inkml:trace contextRef="#ctx0" brushRef="#br0" timeOffset="2178.1701">5208 7825 407 0,'0'-12'164'0,"-3"5"-138"0,2 1 35 16,-2 6-13-16,2 0-25 16,1 11-26-16,-2 5-7 15,2 9 10-15,0 8 7 16,0 6 1-16,0 3-1 15,2 2-4-15,1 2-1 0,0-1 0 16,2-5 1-16,2-5-2 0,3-5-2 16,3-6 0-16,1-9-1 15,2-4 4-15,1-7-2 16,-1-4 3-16,-1-1 0 16,0-10 0-16,-5-4 0 15,-3 0 0 1,0-3-1-16,-4 0-1 0,-3 3 3 15,0 0-1-15,0 3 0 16,-2 0-1-16,-1 3-1 16,1 0 0-16,-1 3-1 15,3-1-1-15,0 2 2 16,0-1-2-16,3 3-2 16,1-2 0-16,2 2-6 0,2 1-4 0,0 0-1 15,-1 1 4-15,1 0-1 16,-1 0 10-16,-1 1 0 15,-2 0 1-15,-2-2 0 16,1 2-1-16,-2 0 2 0,3-1-1 16,0 1 0-1,-1-1 1-15,0 1 1 16,2 0 0-16,-1 0-1 16,2 0-1-16,0 0 2 15,-1 0 0-15,4 0-1 16,-1 0 1-16,2 0-1 15,0-2 2-15,0-2-1 0,0-1 4 16,0-3 0-16,-1-1-1 16,-3-1 2-16,-2 2-1 0,-3-2 5 15,-1 1 3-15,0-3-2 16,-1 4-2-16,-4-1-2 16,-2 2-3-16,-2 3 0 15,1 4-6-15,-2 0-4 0,2 8 4 16,-1 6-1-16,1 3 1 15,3 3-1-15,1 1 1 0,4 1 2 16,1 0-1-16,8-3-1 16,8-4 2-16,3-6-2 15,6-4 5-15,7-5-2 16,2 0-32-16,4-14-85 0,0-5-219 16</inkml:trace>
  <inkml:trace contextRef="#ctx0" brushRef="#br0" timeOffset="2787.227">6262 7880 570 0,'-11'-17'69'0,"3"-2"-15"0,-3 9 1 15,-1 3-32-15,3 7-17 16,-3 0-5-16,-2 7 0 16,4 8-2-16,-1 5 0 15,3 6-2-15,2 0 3 16,3 4 1-16,1-3-1 0,2-2 2 31,0-3-2-31,7-5-8 0,1-5-8 16,-1-5 3-16,3-6 3 15,0-1 12-15,-1-1 7 16,1-7-4-16,-2-4-3 16,0-3 0-16,-2 0 1 15,-1 3-1-15,0-1 5 0,-2 2 6 16,-1 3 1-16,0 4-4 0,1 2-4 15,-1 2-7-15,1 0-7 16,6 9 7-16,-1-1 0 16,3 3 2-16,0 3-1 15,1 0-1-15,0 1-37 16,-1-2-78-16,-1-2-95 16</inkml:trace>
  <inkml:trace contextRef="#ctx0" brushRef="#br0" timeOffset="3166.3119">6435 7984 531 0,'0'-8'91'0,"0"0"-44"15,-1 3 12 1,-1 2-42-16,2 3-7 16,0 0-12-16,2 6-8 15,3 3 11-15,1 2-2 16,2 3 3-16,-2 0-2 15,-3-2 0-15,1-2 2 0,-3-1-1 16,0-3-1-16,0-3 0 16,-1-1 2-16,2-2 3 0,0-2 18 15,-1-5-9-15,4-1-12 16,-1-4 4-16,1 0 3 16,1-1 0-16,1-3 2 15,0 0 0-15,1 1 4 0,-2 3-8 16,1 2-4-16,1 5-2 15,0 4-5 1,0 1 2-16,1 1 1 16,3 9 0-16,-2 3 1 15,1 2-2-15,-3 3-2 16,-1 0-9-16,-1-1-12 16,-1 2-43-16,2-6-64 0,0-2-69 15</inkml:trace>
  <inkml:trace contextRef="#ctx0" brushRef="#br0" timeOffset="3551.6554">6832 7924 595 0,'0'-13'32'0,"-1"5"19"0,-5 5-24 15,4 3-15-15,-3 0-9 16,0 6-1-16,1 4-3 15,0 4 2-15,-1 3 1 0,1 1 0 16,3 1-1-16,0-4-1 16,1-1-1-16,0-4-1 15,3-1 4 1,6-5-2-16,3-2 1 16,1-2 0-16,1 0 6 15,3-8-3-15,0-2-3 0,-2-2 1 16,0-2-1-16,-3-2 0 15,-3-2 0-15,-4 1 4 16,-5-2 4-16,0 0-3 16,-5 2 4-16,-5 5 7 0,-3 4-3 15,-2 4-12-15,2 4-4 16,-2 2 3-16,0 7-23 0,6 2-56 16,1-1-95-16</inkml:trace>
  <inkml:trace contextRef="#ctx0" brushRef="#br0" timeOffset="3921.531">7068 7697 592 0,'2'-13'40'0,"0"4"33"16,0 7-29-16,0 2-13 15,0 7-23-15,1 9-7 16,0 5 3-16,1 7 2 16,1 4 1-16,-1 7-4 15,0 0-2-15,-1 3 0 0,2-4-5 16,-2-5-49-16,3-3-60 0,-1-11-6 16,1-9-37-16,1-7-206 15</inkml:trace>
  <inkml:trace contextRef="#ctx0" brushRef="#br0" timeOffset="4410.5791">7175 7875 553 0,'0'-11'41'16,"-2"5"9"-16,0-1-17 16,2 0-14-16,0 2 2 0,0 0-3 15,6-2-9-15,1-2-4 16,0 0 3-16,0-4-6 15,2 0 1-15,-2-2-1 16,-1-1-2-16,2-1 3 0,-3 1-2 16,-1 5 2-16,-2 2 0 15,1 3 1-15,-2 6 0 0,-1 0-6 16,1 12-4-16,1 4 4 16,0 6 3-16,2 6-2 15,-1 2 2-15,1 0 0 16,1 0-1-16,-2-4 0 0,3-4 1 15,-1-3-2-15,0-7 2 16,0-2-1-16,2-5-1 0,0-3 2 16,0-2 1-16,1-2 3 15,0-7 0-15,0-4 0 16,0-2 1-16,1-3 9 16,-1 3-1-1,-1-2-3-15,-2 4 1 16,0 7-4-16,-1 0-3 15,0 6-3-15,1 0-6 0,-2 9 2 16,1 5 1-16,2 2-1 16,1 1 4-16,1 3-2 15,0 0 0-15,1-4-2 16,0-1-37-16,3-4-45 0,0-6-99 16</inkml:trace>
  <inkml:trace contextRef="#ctx0" brushRef="#br0" timeOffset="4927.4316">7602 7828 336 0,'4'2'96'0,"-1"-2"-72"16,-1 0 5-16,2 0-2 15,-2 0 12-15,3 0-9 0,2 0 2 16,1 0-10-16,2-3 3 15,1-4-5-15,0-1-3 0,-1-3-4 16,-1-1-2-16,-2 0 0 16,-4 0 7-16,-1 2 2 15,-2-2-5-15,0 3-2 16,-7 1-6-16,-2 1-6 0,-1 5-3 31,-2 2 0-31,0 0 1 16,1 8-1-16,0 3-1 0,4 6 2 15,2 2-1-15,5 3 2 16,0 2-1-16,7-1 1 16,7 0 0-16,5-2 0 15,4-6 0-15,0-4 2 0,3-3-1 16,-1-6 0-16,2-2 1 0,-4 0-19 16,-5-6-71-16,0-6-143 15</inkml:trace>
  <inkml:trace contextRef="#ctx0" brushRef="#br0" timeOffset="5601.5766">7959 7882 257 0,'-7'3'376'16,"2"-3"-364"-16,0 0-2 15,2-3 13-15,1-2 10 16,0 0-18 0,1-3 11-16,-1-1-8 0,2-5-12 15,0 0-3-15,0-1-1 16,0-3-1-16,0 0 0 15,2 1-1-15,1 1 1 16,-3 4-1-16,5 0-1 16,0 5-6-16,2 0 5 15,2 7 0-15,1 0 3 0,3 0 0 0,3 6 2 16,0 5-1-16,2 4 1 16,0 7-1-16,-1-1 1 15,-3 5 0-15,-1 2-1 16,-4-2-1-16,-3 1 0 15,-1-2 1-15,3-2-25 16,-1-7-70-16,2-8-91 0</inkml:trace>
  <inkml:trace contextRef="#ctx0" brushRef="#br0" timeOffset="6221.9322">8796 7745 517 0,'0'-5'47'0,"-3"-3"-38"15,-7 2 39-15,0 1-4 16,-3 2-2 0,-3 2-16-16,2 1-12 15,-2 2-2-15,0 10-3 0,2 2-4 16,2 5-3-16,4 0-1 15,1 4-3-15,5-2 4 16,2-4-3-16,0-3 0 16,11-6-1-16,3-6 3 15,1-2 2-15,5-7 5 0,-1-8-6 16,2-6-8-16,-3-2 0 0,-3-3 2 16,-5-2 5-16,0-4-1 15,-7-4 0-15,-3-6 2 16,0-3 3-16,-5-2 5 15,-3 2-1-15,3 3 8 16,-4 9 7 0,4 10-7-16,0 9-5 0,1 13-9 15,1 2-6-15,-1 14-9 16,3 10 9-16,1 11 4 16,0 6-2-16,1 6 1 15,8 3-2-15,3-3-22 16,2-1-8-16,3-6-19 15,1-7-46-15,1-8-46 0,3-8-153 0</inkml:trace>
  <inkml:trace contextRef="#ctx0" brushRef="#br0" timeOffset="6641.4446">9061 7728 608 0,'-7'-10'20'0,"-3"1"-8"0,-1 3 3 15,-1 4-6-15,0 2 0 16,1 1-6-16,0 9 2 16,1 1-1-16,2 4 4 0,0 2-4 15,5 0-3-15,-1-1 0 16,4-2 1-16,0-3-2 16,0-4-1-16,2-5 1 0,5-2 3 15,2 0 7-15,-2-2 4 16,3-6-1-16,1-3-7 0,-2-1-2 15,0 0 5-15,-1 0 9 16,-1 0-6-16,-1 2-1 16,-3 2-6-16,2 1 0 15,-2 4-1 1,-1 3 0-16,0 0-5 16,2 1-4-16,-1 8 2 15,2 3 2-15,0 2 1 0,0 1 1 16,3 2-2-16,-2 0-5 15,1-3-28-15,4-4-16 16,-1-4-8-16,3-6 8 16,4 0-9-16,-2-6-33 0,1-7-49 15,2-2-60-15</inkml:trace>
  <inkml:trace contextRef="#ctx0" brushRef="#br0" timeOffset="6826.4275">9258 7643 198 0,'2'-38'161'0,"-2"-3"-53"16,0 4-3-16,0 8-17 15,-2 6-10-15,-2 10-40 0,1 5-24 16,0 8-8-16,1 2-10 0,0 10-4 16,2 8 5-16,0 7 2 15,0 7 1-15,0 4 2 16,3 2-1-16,-1 2-4 16,1-2-41-16,-1-6-51 15,2-5-54 1,-2-7-75-16</inkml:trace>
  <inkml:trace contextRef="#ctx0" brushRef="#br0" timeOffset="7330.6853">9326 7686 566 0,'-3'-14'5'0,"0"2"11"15,3-2-1-15,0 4 1 16,6 0-11-16,4 3-7 15,4 2 0-15,3 3 2 16,0 0 1-16,1 2-32 0,-1 0 22 16,-1 0-4-16,-4 0-2 15,-1 3 2 1,-2 1 5-16,-6 3 5 16,-1 1 3-16,-2 2-3 15,-2-1 1-15,-4 3 2 16,-1 0 2-16,-3 1 1 15,3-2-2-15,1-2 6 0,0 0 9 16,3-3 0-16,3-1-5 16,0-1-5-16,0 0-1 0,2 0 0 15,3-1-1-15,2-1-1 16,-1-2 0-16,1 0-1 16,1 0 0-16,-1-3 1 15,0-4-1-15,-1-2 0 0,0-3 3 16,-1 0 2-16,0-2 19 15,-1 1 23 1,0 0 7-16,-1 2-17 16,-1 3-19-16,-1 4-13 15,-1 2 2-15,3 2-6 16,-2 2-5-16,2 8-1 0,2 4 1 16,1 4 2-16,1 2 0 15,3 1 1-15,1 0 0 16,4-2-25-16,2-3-58 0,-1-7-66 15</inkml:trace>
  <inkml:trace contextRef="#ctx0" brushRef="#br0" timeOffset="8048.2634">10285 7579 625 0,'1'-9'77'0,"3"-4"-68"16,-2-2 33-16,3 0-13 16,3-1-8-16,-1 0-8 15,1-2-3-15,-2 0-6 16,-1 0 1-16,-5-2-2 0,0 6-3 0,-1 0-2 15,-9 5 0-15,0 3-1 16,0 3 2-16,-2 3-2 16,2 0 3-16,3 4-1 15,1 6-3-15,6 3 1 16,0 2 3-16,10 2 0 0,7 2 1 16,2-1 0-1,4 3 0-15,1 2 0 16,-3 0 1-16,-2 2-2 15,-5-1 1-15,-9 2-2 16,-5-3 1-16,-3-3 0 16,-12-3 0-16,0-4 3 15,-6-2 0-15,5-6-1 0,0-2-4 16,5-3-17-16,6 0-21 0,5-6-26 16,0-5-46-16,10-4-125 15</inkml:trace>
  <inkml:trace contextRef="#ctx0" brushRef="#br0" timeOffset="8668.9507">10540 7552 500 0,'1'0'38'0,"-1"-3"20"16,0 3-21-16,0-2 3 16,0 2-4-16,1 0-25 0,2 0-13 15,-1 0 2-15,2 0 1 16,5 0 0-16,-2 0 3 31,0 0-1-31,4-1-1 0,-1-5 1 0,-2-1-1 16,-3-3 0-16,0 0 2 15,-4 0 3-15,-1-1 5 16,0 1-3-16,-5 0-2 16,-1 1 1-16,-4 2 1 15,-1 4-1-15,1 3-6 0,-2 0-4 31,2 2-1-31,0 7 2 0,0 4-1 16,0 8 0-16,4 0 2 16,2 3 0-16,3 1 0 15,1 1 0-15,1-2-3 16,9-4 4-16,5-4 1 16,1-4-2-16,6-3 0 15,2-6 2-15,2-3-2 0,4-1 3 0,-2-11-6 16,2-2-2-16,-5-5 1 15,-1-4 3-15,-4-2 1 16,-5-5 1-16,-3-2 0 16,-5-3 1-16,-7-2 2 15,0-1 3-15,0 5 9 16,-7 5 1-16,-1 7-2 0,-2 11-8 0,0 6-7 16,2 4-6-16,1 9 1 15,2 11 1-15,2 4 3 16,3 4 0-16,0 4 0 15,3 2 1-15,3-1 0 16,3-1-2-16,0-2 0 16,-3-2-2-16,4-4-10 15,-5-2-21-15,2-6-38 16,-1-4-39-16,1-7-34 16,1-5-165-16</inkml:trace>
  <inkml:trace contextRef="#ctx0" brushRef="#br0" timeOffset="8787.658">10844 7489 715 0,'7'-12'46'0,"5"2"-18"15,7 3-25-15,2 2-3 0,2-3-17 16,-2-1-208-16</inkml:trace>
  <inkml:trace contextRef="#ctx0" brushRef="#br0" timeOffset="20355.6604">18991 5304 377 0,'0'-3'21'0,"0"1"19"16,0 0 22-16,0 1-1 0,0 1-17 15,0 0-4-15,0 0-18 16,1 4-19-16,2 4 0 16,3 4 1-16,-2 1 0 15,2 1-2-15,-1 3-1 16,-1 0 2-16,1 0-2 0,0-2-33 15,-2-1-42 1,-1-4-88-16</inkml:trace>
  <inkml:trace contextRef="#ctx0" brushRef="#br0" timeOffset="20540.6558">19060 5320 520 0,'-1'-3'102'15,"-5"3"-70"-15,-1 0-12 16,1 8-12-16,-2 5-5 0,1 5 0 16,-2 3 4-16,3 3-4 15,-1 2-1-15,-1 3 1 16,3 3-24-16,0-6-58 16,0-4-106-1</inkml:trace>
  <inkml:trace contextRef="#ctx0" brushRef="#br0" timeOffset="22807.8248">19675 4469 397 0,'0'-4'21'0,"0"1"20"15,0 0 0-15,1 2-12 0,4 0-2 16,0 0-7-16,3 1-13 16,-3 0-4-16,1 0-4 15,-1 5 1 1,2 0 0-16,-2 3-14 16,1-1-27-16,-3 1-12 15,1 0-35-15,-1-4-72 0</inkml:trace>
  <inkml:trace contextRef="#ctx0" brushRef="#br0" timeOffset="23008.4056">19758 4465 548 0,'-3'-4'4'0,"1"1"24"15,-1 3 5-15,0 0-14 16,-1 7-18-16,-1 5-1 15,0 3 0-15,-3 3 2 0,3 3 1 16,0 0-3-16,0-1 1 16,0-3-13-16,5-3-52 0,-2-8-74 15</inkml:trace>
  <inkml:trace contextRef="#ctx0" brushRef="#br0" timeOffset="26774.8441">20278 3914 293 0,'0'0'35'15,"0"0"19"-15,0-2-4 0,0 2-29 16,0 0-4-16,2 0-11 0,1 0-5 15,-1 2 0-15,3 2-2 16,-1 1 2-16,1 0-1 16,-1 2 0-16,0-3-1 15,1 1-40-15,-1-2-55 16,2-3-39 0</inkml:trace>
  <inkml:trace contextRef="#ctx0" brushRef="#br0" timeOffset="26953.0031">20332 3918 356 0,'-5'0'12'0,"0"0"6"15,-1 0 3-15,1 5-13 0,-2 3 1 16,2 3 1-16,-2 1-2 0,1 1-4 16,1 2-2-16,-2 0 0 15,2-1-2-15,0-1-74 16,0-9-198-16</inkml:trace>
  <inkml:trace contextRef="#ctx0" brushRef="#br0" timeOffset="29121.3108">22147 4303 349 0,'-3'-3'36'0,"1"-2"10"16,2 4 0-16,0 1-13 16,0 0-26-16,0 6-21 15,0 4 14-15,5 3-1 16,3 3 2-16,1 3-1 15,1 1-1 1,0-2 5-16,1-3-20 0,1 0-68 16,1-6 34-16,-1-3-99 15</inkml:trace>
  <inkml:trace contextRef="#ctx0" brushRef="#br0" timeOffset="29321.2238">22206 4285 486 0,'-7'-6'13'16,"-1"3"8"-16,3 3 7 15,0 4-34-15,-2 7 5 16,0 7 0-16,0 2 1 16,-1 5-1-1,-2 5 3-15,-4 3 1 16,-1 0-3-16,-2-3-85 0,-1-7-174 15</inkml:trace>
  <inkml:trace contextRef="#ctx0" brushRef="#br0" timeOffset="30701.7598">22434 6289 439 0,'-2'-5'56'0,"0"1"-21"15,2 3-9-15,0 1 3 16,0 1-27 0,0 8-4-16,1 4 4 0,4 4-1 15,0 4 0-15,0-2 0 16,0 3-1-16,0-3 0 16,1-6-24-16,-1-2-30 15,-1-6-19-15,2-5-52 16,2 0-90-16</inkml:trace>
  <inkml:trace contextRef="#ctx0" brushRef="#br0" timeOffset="30853.9621">22504 6280 441 0,'-10'-5'68'0,"3"2"-19"16,-5 3-5-16,1 5-15 16,-2 7-16-16,-2 3-5 15,0 8 0 1,0 4-6-16,1 5-1 15,-2 4 1-15,1 5-5 0,2 0-52 16,0-4-90-16</inkml:trace>
  <inkml:trace contextRef="#ctx0" brushRef="#br0" timeOffset="31737.7087">23529 6473 502 0,'-2'0'17'16,"1"0"11"-16,-1 0-10 16,2 2-10-16,0 5-6 0,0 4-1 15,3 1-2-15,1 1 3 16,1 2-1-16,2 0 0 15,-1-1-1-15,-1-2-5 16,2-3-39-16,-2-1-18 0,1-4-19 0,-2-4-68 16</inkml:trace>
  <inkml:trace contextRef="#ctx0" brushRef="#br0" timeOffset="31922.0916">23593 6490 448 0,'-2'0'45'0,"-3"0"-20"0,-1 9-9 16,-2 3 0-16,1 3-1 16,-2 4-4-16,1 4 0 15,-2 0-6-15,1 2-2 16,-1 1-2-16,0 3-3 16,3-3-76-16,1-8-141 15</inkml:trace>
  <inkml:trace contextRef="#ctx0" brushRef="#br0" timeOffset="34872.794">24139 7853 519 0,'0'0'144'15,"-1"0"-124"-15,0 5-13 0,1 1 27 16,0 6-8-16,6 2-8 16,0 1-4-16,3 1-4 0,-4 2-8 15,3-2 1-15,-2 0-3 16,-2-1-4-16,-1-2-10 15,0-4-25-15,1 0-31 16,-2-6-8 0,2-1-37-16,2-2-69 0</inkml:trace>
  <inkml:trace contextRef="#ctx0" brushRef="#br0" timeOffset="35035.0228">24271 7906 530 0,'0'-6'94'0,"-5"6"-41"0,-6 0-10 15,-3 9-1-15,-4 6-15 0,-2 3-11 16,-1 1-3-16,2 6-5 16,-2 0-8-16,2 2 1 15,1-3-2-15,3-1-29 16,1-6-60-16,3-6-153 16</inkml:trace>
  <inkml:trace contextRef="#ctx0" brushRef="#br0" timeOffset="35907.2974">25090 5704 544 0,'5'11'2'16,"-1"7"-18"-16,3-1 16 0,2 3 0 15,1-1 0-15,0-2 0 16,-10-2 1-16,0-6 1 16,0-2-2-16,0-7-5 0,0 0-33 15,0-10-11-15,0 0-58 16,0-5-166-16</inkml:trace>
  <inkml:trace contextRef="#ctx0" brushRef="#br0" timeOffset="75160.5873">5033 8823 387 0,'0'-14'223'0,"0"0"-210"0,0 1 32 15,0 5 6-15,0 3-22 16,7 3-21-16,2 2-5 16,-1 7-6-16,4 9 0 0,-1 6 6 15,1 5 0-15,-2 9-1 16,-2 5 1-16,-3 4 3 16,-1 1-4-16,-3-1 1 0,-1-5-2 15,0-5 1-15,0-11 0 16,0-9-1-16,-1-5-1 15,-1-5 3 1,2-5 5-16,0 0 3 16,0-9 26-16,3-6-28 15,4-6-9-15,2-3 3 0,-2-1-2 16,2-1 1-16,1 3-1 16,-3 4 2-16,-1 7-1 15,0 3-2-15,-1 7-3 16,1 2 0-16,0 6-6 0,1 7 7 15,1 4 2-15,2 0 0 16,0 1 0-16,-1 2 1 0,2-6-1 16,0 1-16-16,1-3-28 15,-2-5-37-15,0-2-71 16,-1-5-224-16</inkml:trace>
  <inkml:trace contextRef="#ctx0" brushRef="#br0" timeOffset="75746.5717">5420 9230 572 0,'-3'-4'42'15,"0"1"9"-15,2 1 18 16,0 2-26-16,1 0-34 0,0 2-12 31,0 7-2-31,0 3 5 0,0 2 3 16,1 3-2-16,3 5 1 15,-3-2 1-15,3 3-20 16,-4-3-66-16,2-4-39 16,-2-4-89-16</inkml:trace>
  <inkml:trace contextRef="#ctx0" brushRef="#br0" timeOffset="76016.1955">5408 9265 589 0,'-4'-6'31'0,"4"1"-7"0,0 1 13 16,5 1-25-1,8 2-12-15,5 1 7 16,2 0-4-16,5 0-1 16,-3 5 0-16,-1 7 0 15,-2 2-4-15,-6 6 2 16,-5 2-2-16,-6 3 1 0,-2 1 1 15,-5-2-4-15,-7 3-1 16,-6-5-7-16,1-5-7 0,-1-4-7 16,0-3-10-16,3-7-31 15,3-3-31-15,2-5-131 16</inkml:trace>
  <inkml:trace contextRef="#ctx0" brushRef="#br0" timeOffset="76432.5855">5558 9103 87 0,'-5'-6'538'0,"2"0"-495"16,1 2 7-16,-1-1 1 15,3 5-23-15,0 0-12 16,0 5-16-16,0 4-8 16,0 4 6-1,0 2 3-15,4 1-1 16,0 1 2-16,1 0-5 16,0-3-52-16,0-3-77 15,1-7-129-15</inkml:trace>
  <inkml:trace contextRef="#ctx0" brushRef="#br0" timeOffset="76733.5352">5799 8690 718 0,'-7'-5'21'16,"1"-3"-13"-16,1 8 12 16,5 0-2-16,-2 8-10 15,2 5-9-15,0 8 7 16,2 7 1-16,4 7-1 16,2 6 1-1,-1 9-6-15,0 3 1 16,-2 1-1-16,1 0-23 15,-3-6-65-15,4-10-92 0,0-11-263 16</inkml:trace>
  <inkml:trace contextRef="#ctx0" brushRef="#br0" timeOffset="77203.7877">6086 8860 679 0,'-6'0'47'15,"2"0"-41"-15,4 0-12 0,0 3 1 16,4 7 2-16,4 1 0 16,1 2 6-16,1 3-1 15,-2 3 0-15,-2 1-3 16,-3 1 1-16,-3 1 1 15,0-2-1-15,-2-3 1 16,-4-4 2-16,2-5-5 0,2-3 4 0,2-5 0 16,0 0 4-16,0-6 19 15,5-6-19-15,1-4 0 16,2-3 1-16,0-5 8 16,-1-1 5-16,0-1-2 15,-3-1 0-15,1 3-4 16,-4 2-4-16,0 3-1 15,-1 7-2-15,0 4 4 16,0 4-6-16,0 3-5 16,0 1-1-16,0 5-6 15,3 6 6-15,-1 3 0 16,4 5 1-16,1 3 0 16,2-1 1-16,2 0-2 15,-1-2-5-15,0 1-23 0,3-4-15 0,-1-4-26 16,-1-4-62-16,0-5-66 15</inkml:trace>
  <inkml:trace contextRef="#ctx0" brushRef="#br0" timeOffset="77476.9519">6313 8595 654 0,'-5'-8'26'0,"3"4"16"16,2 4-5-16,5 0-32 15,10 5-4-15,5 7 14 0,5 5 1 16,4 5-1-16,0 7-6 0,1 6 5 16,-11 6-5-16,-7 8-3 15,-5 4-4-15,-7 8 0 16,-9 0-1-16,-11 2 3 15,-10-4-31-15,-12-7-78 16,-3-7-377-16</inkml:trace>
  <inkml:trace contextRef="#ctx0" brushRef="#br0" timeOffset="80610.4944">19106 5825 254 0,'3'-1'39'15,"1"-2"4"-15,-3 0 10 0,3 1-17 31,-1-1-10-31,-2 2 6 0,0 0-4 16,0-1 1-16,-1 2-11 16,0 0-7-16,0 0-8 0,0 0 2 15,-3 0-1-15,-4 4 0 16,-4 1 5-16,-2 1-2 16,-5 2 2-16,-5 5 3 15,-8 1 0-15,-6 3-5 0,-9 4-2 31,-6 4-2-31,-6 1-2 0,-6 3 0 16,-8 5 0-16,0 1 1 16,-6 0-2-16,-2 4 0 15,-5 1 0-15,-1-3 1 16,-3 1-1-16,2-5 0 0,1 1 1 16,5-6 0-16,6-3 0 0,9-4 9 15,11-4 5-15,10-5-3 16,10-2-7-16,12-1-3 15,11-6-2-15,9-1-39 16,3-2-61-16,3-3-158 16</inkml:trace>
  <inkml:trace contextRef="#ctx0" brushRef="#br0" timeOffset="81114.802">17759 6262 410 0,'0'-2'35'16,"-6"2"-34"-16,-6 0 5 16,-6 7-1-16,-3 6-3 15,-3 1-1 1,-5 3 1-16,-2 3 2 15,0 1 8-15,-3 1 5 16,4 2 6-16,0-1 4 0,5 1-11 16,1-2-7-16,5-2-2 15,5 0-3-15,2-7-3 16,7-1 0-16,1-3-1 16,4-2-1-16,6-3-4 0,12-4 6 15,7 0 15-15,8 0-1 0,4-2-11 16,6-3-2-16,1 1-1 15,-1 1-3-15,-3 2-80 16,-5-4-71-16</inkml:trace>
  <inkml:trace contextRef="#ctx0" brushRef="#br0" timeOffset="82190.2919">16045 6757 210 0,'0'-12'205'15,"0"-1"-157"1,0-2 20-16,0 4-11 16,0 2-16-16,0 0-10 15,0 3-9-15,0 3-4 0,2 3-11 16,1 7-15-16,2 7 2 16,0 9 0-16,-1 8 5 15,3 6 2-15,-2 6-1 16,0 1 2-16,-1 3 0 0,-1-6-2 0,-1-1 4 15,-2-7-2-15,0-6-2 16,0-7 1-16,0-6 0 16,0-6-1-16,0-8 1 15,0 0 5-15,3-10 28 16,2-7-1-16,0-5-25 0,3-3-3 16,-1 2 1-1,3 0-1-15,0 3-3 16,0 5-2-16,2 3 0 15,-1 5-2-15,2 4 0 16,-1 3-1-16,-1 0 1 16,3 5-1-16,-2 5-1 15,-1 5 4-15,-1 1-1 0,-3 3-2 16,1 1-4-16,-2 0-19 0,-1 0-27 16,0-3-26-16,1-2-38 15,-3-4-60-15</inkml:trace>
  <inkml:trace contextRef="#ctx0" brushRef="#br0" timeOffset="82644.8627">16287 7322 589 0,'-4'0'36'31,"2"0"-27"-31,0 2 10 0,2 4-18 16,0 3-3-16,0 3 10 15,0 3 2-15,2 3 1 0,4 1-4 16,1-1-5-16,-2 2 1 16,0 2-2-16,-2-5-43 15,-1-1-51-15,-2-5-78 16</inkml:trace>
  <inkml:trace contextRef="#ctx0" brushRef="#br0" timeOffset="82951.6238">16283 7357 574 0,'0'-6'20'0,"0"-3"-3"16,4 4 11-16,8 1-24 15,3 1-4-15,3 3 5 16,4 0-4-16,-1 0-1 15,-1 7 0-15,-3 5-2 0,-4 2 1 16,-5 3-1-16,-5 2 1 0,-3 1 2 16,0 2 2-16,-8 4 0 15,-3-4 1-15,-4 0-2 0,1-2 0 16,-4-2 0-16,3-4-2 16,-3-4 1-16,3-7-30 15,-1-3-41-15,2 0-67 31,2-13-288-31</inkml:trace>
  <inkml:trace contextRef="#ctx0" brushRef="#br0" timeOffset="83230.4071">16443 7114 582 0,'1'-7'22'0,"-1"3"10"16,0 4 6 0,0 0-33-16,1 6-17 15,2 4 8-15,-1 4 5 16,3 3 1-16,-1-1 0 0,2 1 0 15,-3 1-1-15,0-3-41 16,-3-2-65-16,0-4-167 16</inkml:trace>
  <inkml:trace contextRef="#ctx0" brushRef="#br0" timeOffset="84551.6575">16544 6705 443 0,'-4'-10'58'16,"0"2"-22"-16,-1 0 19 16,3 5-9-16,-3 3-13 15,2 0-5-15,-1 6-17 16,0 9-13-16,3 3-1 15,0 7 3-15,1 5 3 0,0 2 3 0,1 1-3 16,5-1-1-16,0-2 0 16,1-3-1-16,3-5 0 15,0-3-11-15,2-5-31 16,3-2-26-16,1-9-42 16,1-3-70-16</inkml:trace>
  <inkml:trace contextRef="#ctx0" brushRef="#br0" timeOffset="84989.8124">16665 6811 548 0,'-1'-3'41'0,"1"0"-25"15,0 2 4-15,8 1-22 16,4 0 3-16,1 6 2 15,-1 3-3-15,-2 4 0 16,-3 0-4-16,-3 0 6 16,-4 0-3-16,0 1 1 15,0-5 0-15,-5-1 3 0,-1-1-5 0,2-4 5 16,0-2 1-16,3-1 17 16,1-3 24-16,0-6-17 15,1-4-16-15,5-4-2 16,2-3 3-16,-3-2-4 15,0 1-3-15,0 0 2 16,-2 4-3 0,-1 1 0-16,0 8 2 0,-1 2-3 15,1 5 0-15,-2 1-4 16,0 6-8-16,0 3 2 16,2 9 8-16,2 0-2 15,1 2-1-15,1-3 3 16,2 2-3-16,1-4-16 0,2-3-15 15,0-5-30-15,2-1 12 0,-2-3-40 16,2-3-48-16,-3-3-202 16</inkml:trace>
  <inkml:trace contextRef="#ctx0" brushRef="#br0" timeOffset="85238.6627">16772 6610 546 0,'-2'-6'33'0,"2"2"6"15,0 2-8-15,10 2-24 0,5 3-2 16,5 7 9-16,3 3 7 16,3 4 4-16,2 6-7 0,-4 5-9 15,-4 4-6-15,-5 9 0 16,-10 2-1-16,-5 5 1 0,-2 3-1 15,-12 0 2-15,-8-3-38 16,-4-6-80-16,-2-11-256 16</inkml:trace>
  <inkml:trace contextRef="#ctx0" brushRef="#br0" timeOffset="95540.906">22002 4302 202 0,'-7'-3'141'0,"-2"1"-120"16,4-1 30-16,3 1-3 16,1 1 9-16,1 1 0 15,0 0-26-15,8 0-31 0,4 3 3 16,3 3-1-16,6 3 7 15,2-2-4 1,0 6-1-16,3-3-2 16,0 2-1-16,-1-1 0 15,-1 1 0-15,0 1-1 16,1-4-52-16,-3-3-48 16,1-4-95-16</inkml:trace>
  <inkml:trace contextRef="#ctx0" brushRef="#br0" timeOffset="96042.6136">22301 4283 318 0,'6'-3'25'16,"-4"1"11"-16,1 0 17 16,-2 1-7-16,0 0-1 0,0 1-1 15,-1 0-14-15,0 0-12 16,0 0-18-16,-2 4-6 15,-6 2 9 1,-3 8 3-16,-6 0-1 16,-4 7-3-16,-3 1 0 15,-4 4 1-15,0 1-2 0,-2 0 0 16,2-3-6-16,2-2-102 16,7-6-108-16</inkml:trace>
  <inkml:trace contextRef="#ctx0" brushRef="#br0" timeOffset="107976.661">20988 4249 283 0,'0'-3'35'0,"0"1"24"15,0-1 1-15,0 2-18 16,0 0-10-16,0 1-10 16,0 0-2-16,0 0-17 0,4 0-9 15,2 4 7-15,1 4 3 16,3 2-2-16,-1 0-1 16,3 1 0-16,-1 2 1 0,1-1-2 15,0-1 1-15,-3 0-1 16,0-1-14-16,-1-3-27 15,-3-2-23-15,0-1-65 0,-2-4-155 16</inkml:trace>
  <inkml:trace contextRef="#ctx0" brushRef="#br0" timeOffset="108440.4036">21092 4217 188 0,'0'-2'22'0,"0"-1"24"15,0 1 16-15,0 0-19 16,0 1-8-16,0-1-4 15,0 1-2-15,0 1-5 16,-2 0-3-16,-1 0-11 0,-1 3-7 16,-2 7-2-16,-4 5-1 0,0 2 2 15,-3 7 2-15,1 1 1 16,2 1-3-16,-2 1-1 16,5 1 0-16,-2-5-60 15,3-5-131-15</inkml:trace>
  <inkml:trace contextRef="#ctx0" brushRef="#br0" timeOffset="115175.6952">18978 5323 172 0,'0'0'21'0,"0"0"13"16,0 0 21-16,0 0-11 15,0 0-6-15,0-2-3 16,0-1-8-16,0 2-4 16,0 1 2-16,0-1 2 15,0 1-8-15,0 0-7 16,0 0 0-16,0 0 0 0,0 0-3 0,0 0 0 15,0 0-1-15,0 0 2 16,0 0-1-16,0 0-1 16,0 0-1-16,0 0 0 15,0 0 0-15,0 0 0 16,0 0-4-16,0 0 2 0,0 0-4 31,0 0 0-31,0 2 1 0,0 1 1 16,0 1 0-16,0 0 0 15,0 2 1-15,0-1 0 16,0 2 0-16,0 1 2 16,3 1 0-16,-2 1 0 15,0 1-1-15,2 0-2 0,-1 1 1 16,1-1-1 0,-1 0 0-16,0 0 1 15,3-1-1-15,-2 0 1 16,0 0 0-16,2 2-1 15,-1-3 1-15,1 4 0 16,-2-3 0-16,1 2 2 0,-1 0-5 16,2 0 1-16,0 0 0 15,0 2 0-15,0-1 0 0,-1-1 1 16,1 1-3-16,-1 1 2 16,1-3 1-16,0 2-3 0,-2-1 0 15,2-2 2-15,0 3-2 16,0-3 2-16,-1 0 0 15,1 0 0-15,-2 2 0 16,3-4-1-16,-1 2 0 0,0-1 1 16,0 1-1-16,4-1 2 0,-4 2-1 15,0-1-2-15,-1-1 2 16,2 2 0-16,-1-1-2 16,-1-1 3-16,1 0-1 15,-1 0 0-15,2-1 0 16,-2 1 0-1,1 0-1-15,0-2 1 0,0 2-2 16,0 0 1-16,-2 1 1 16,1-1-3-16,0-1 2 15,0 2 0-15,0-4-1 16,-2-1 0-16,1 1 1 16,-1 1-1-16,2-3 2 15,0 0-1-15,-2 2 0 0,2-3 1 0,-1 0-2 16,2 0 1-16,-2-2 1 15,0 0-1-15,1-1 1 16,-1 0 2-16,1 0 3 16,0 0 3-16,0-1-1 15,1-3-3-15,1 0-1 16,-1-1-2 0,0-2 0-16,-1 0 0 0,1 0-1 15,1-2 0-15,0 0 3 16,-1-2-2-16,2-1 2 15,-2 2 1-15,0-3-1 16,0 2-1-16,0-3-2 16,0 1 0-16,0 1 0 15,2-5-1-15,-2 1 1 0,0 0 0 0,0-1 0 16,2 4-2-16,-4-2 1 16,2 3 0-16,-2-2 0 15,0 2 1-15,-1 0 0 16,2 0 1-16,-1-1-1 0,2-1-2 15,1 2 1-15,-3-3-1 16,2 0-1-16,2 0 2 0,-2 0-1 16,0 0-1-16,0 1 2 15,-1 2 1-15,2-3-2 16,-4 2 0-16,1 1 0 16,-1-2 0-16,1 3 1 0,-1-2-1 15,0 1 0-15,1 0 0 16,-1-1 0-1,1 2 1-15,0-2-1 16,-1-1-2-16,2 2 4 16,-1-3-4-16,1 4 2 15,-2-3 1-15,2 2-2 0,-1 0 2 16,-2 3 0-16,3-2-3 16,-3 0 3-16,0 0-1 15,2-1 0-15,-2 0 0 0,1 2 1 16,1-2-2-16,0 1 1 15,-1 2 0-15,3-2 0 16,-3 3 0-16,1-2-1 0,0 3 1 16,-1-3 0-16,4-1 0 15,-3 1 0-15,0-2 0 16,0 1 0 0,1-1 1-16,0-1-2 15,-2 2 1-15,1-1 0 16,1 0 0-16,-2 3 0 15,1-1 1-15,-1 0-1 0,1 1 0 16,-2 1 0-16,1 0 0 16,0-1 0-16,1 1 0 15,-2-2-1-15,2 2 2 0,-1-2-1 16,1 1-1-16,-1-1 1 16,0 2 0-16,1 0-2 0,-1 0 2 15,-2 3-1-15,4-1 0 16,-3 0 2-16,0 1-2 15,2-1 0-15,-2 1 2 16,0-3-2 0,-1 2 1-16,1 1 0 15,1-2-1-15,-1 1 1 16,1-3-1-16,0 1 0 0,1 1 1 16,0 0 0-16,-3 0-2 15,3 2 3-15,-1-3-2 16,0 3 1-16,-1 0 1 15,1-1-2-15,-2 1 1 0,3-1 1 16,-1 0-2-16,0 1 2 16,-1 0-1-16,1 0-1 0,1 0 1 15,-2 1 0-15,0-1-1 16,2 1 1-16,-3 0-1 16,1-1 0-16,1 1 1 15,1-2-2-15,-2 2 1 0,0 0 1 16,1-2-2-16,-1 1 1 15,1 0 1-15,-2 0-2 0,2-1 1 16,-2-2-1-16,1 4 0 16,-1-2 2-16,0 0 0 15,1 3-1-15,-1-1 2 16,2-1-1 0,-2 2-1-16,0-1 2 15,1 1-2-15,-1-1 1 16,0 0 0-16,0 0-1 0,1-1 2 15,2-1-2-15,-2-3 0 16,3 0 1-16,-2-1-1 16,2-2 0-16,1 0 1 15,-2-2 0-15,-1-1 0 0,3 0-7 16,-2-1-11-16,1 0-20 16,2 0-63-16,-6-3-83 0</inkml:trace>
  <inkml:trace contextRef="#ctx0" brushRef="#br0" timeOffset="118691.4881">19666 4498 109 0,'0'0'16'0,"0"2"-5"0,0-2 12 15,0 0 5-15,0 0-4 16,0 0 5 0,0 0-7-16,0 0-1 15,0 0-5-15,0 0 2 16,0 0 1-16,0 0 4 0,0 0-14 16,0 0-7-16,0 0-1 15,0 1-1-15,1 1-2 16,-1-2-7-16,1 1 12 15,-1 0-2-15,0-1 1 0,2 0 0 16,-2 2-1-16,0-2 1 0,0 0-2 16,0 0 1-16,0 0 0 15,0 0 0-15,0 1-1 16,0-1 1-16,0 1-1 16,1-1 1-16,-1 0 9 15,0 0-4 1,0 0 4-16,0 0 6 0,0 0 8 15,0 0 2-15,0 0-2 16,0 0-7-16,0 0-5 16,0 0 0-16,0-1-1 15,0 0 1-15,0-2-4 16,0 0-3-16,0 0 2 16,0-2-2-16,0 1 1 0,0-1 1 0,0 0-4 15,1-1 2-15,-1-2-1 16,0 1 0-16,1 1 1 15,1-1-3-15,-1 1 0 16,-1 1 0-16,2 0 0 16,0 1-2-16,-2-1 4 0,1 0-4 15,0 1 0 1,1-2 2-16,-1 2-1 16,1-1 0-16,1 2 0 15,-2-3-1-15,2 2 1 0,-2 2 1 16,0-1-1-16,-1 0 2 15,3 0-1-15,-3 0 1 16,1 0 1-16,2-1-1 16,-1-1 1-16,-2-1-1 0,3 1-1 15,-1-2 0-15,1 2-1 16,-1 0 1-16,-2-3 0 0,3 2 1 16,-1 0 2-16,-2-3 1 15,2 0 1-15,-1 1-2 16,1-2-2-16,1-2-1 15,-2 2 0 1,3-2 1-16,-2 1-1 0,1 0 3 16,-1-1-3-16,1 2-1 15,-2 1 0-15,2-3 0 16,-2 2-1-16,1 0 2 16,-2 0 0-16,2 1-1 15,-1-2 1-15,1 1-1 16,-2-1 0-16,0 2 1 0,2-1-2 0,-1-1 1 15,0 0 0-15,0-1-1 16,1 0 0-16,-1-2 1 16,0 1-1-16,0 0 0 15,1 0 0-15,0 1 0 16,-1-2 1-16,2 2-1 0,-2-1 0 31,0-1 1-31,2 2-1 0,-2-1 0 16,1 1 0-16,0-2 0 15,1 3 0-15,-1-3 0 16,2 2 0-16,-2-1 0 16,1 1 1-16,-1-1-2 15,1 3 2-15,-2-2-1 16,3 1-1-16,-3 1 2 0,4 1-1 0,-3-1 0 16,1-1 0-16,0-2-1 15,2 2 1-15,-1-2 1 16,-2-2-2-16,4 1 2 15,-2 0-1-15,1 0-1 16,-1-3 1-16,-2 1 1 16,3-1-1-16,-3 2 1 0,0-1-1 0,2 1-1 15,0 1 2-15,0 2-1 16,-2-2-1-16,3 1 1 16,-2 1 0-16,1 0 0 15,-1 0 1-15,2 0-2 0,0-2 1 16,1 1 0-16,1 1-1 15,-2-2 1 1,2 2-1-16,-1 0 1 16,0 0 0-16,1 2 0 15,-2 0 0-15,0-1 0 16,-1 3 0-16,1-1 0 16,-1 1 1-16,1 1-2 0,-1 1 2 15,-2-3-2-15,3 3 1 16,0-2 0-16,2 0 1 0,-1 0-2 15,-1 1 0-15,2-1 2 16,-1 1-3-16,-2 1 3 0,0 0-1 16,2 1-1-16,-4 0 2 15,3 0-3-15,-1 2 2 16,-2-1 0-16,2-1-1 16,2 3 1-1,-1-1 0-15,0 0-2 16,0 1 0-16,1 0 1 15,-1 0 0-15,0-1 0 0,0 3-1 16,0 0 0-16,0 0 0 16,-1 0-1-16,1 0 1 15,-2 0 1-15,3 1-1 16,-2 3 2-16,1-2-1 0,-2 2-1 16,2 0-3-16,-1 0 3 15,0 1-4-15,1 0 8 0,-2 2-2 16,1 0 2-16,1 0-2 15,-1-1 0-15,0 1-2 16,0 1 4-16,-2 1-4 16,2 0 2-16,-2 0 0 0,3 0 0 15,-4 1 0-15,3 0 2 0,-3 0-4 16,1 2 4-16,0-2-2 16,-1 4 0-16,0-5 0 15,0 3 1-15,1 0-1 16,-1-1 1-16,0-2-2 15,0 2 1 1,3-1 1-16,-2-1-1 16,-1 1 0-16,0 0 0 0,1-1 0 15,-1 1 1-15,1-1-1 16,-2 1-1-16,2-1 3 16,-2 0-2-16,1-1 0 15,1-1 1-15,-2 1-1 16,2-3 0-16,-1 2 1 0,-1 0-1 15,2-1 1-15,0 3-1 0,0-3 0 16,-2 2 0-16,1 0 1 16,-1-1-2-16,0 1 3 15,1 0-2-15,-1-2-1 16,0 3 2-16,1-4-1 16,-1 2 1-1,0 1 0-15,0-3-2 0,2 0 2 16,-1 1-1-16,0 0 0 15,0 0 0-15,1 2 2 16,0-3-3-16,-1 1 2 16,1 4-1-16,0-2 0 15,2 0 2-15,-4-1-2 16,2-1 0-16,1 2 1 0,-1-2-2 0,-1-1 2 16,1 0 1-16,0 3-1 15,0-4-1-15,-1 1 2 16,1 3-2-16,-1-3 2 15,1 1-1-15,0 1 1 16,0 0-1-16,0-1 0 0,-1 0 1 31,1 0 1-31,-1 0-3 0,0-1 2 16,0 1 1-16,-1-2 0 16,3 4 1-16,-2-4 0 15,1 2-2-15,0-2 1 16,-1 1-2-16,1 1-1 15,0-1 2-15,0 1-1 0,-1-2-1 16,1-1 1-16,0 3 1 0,0 0-2 16,-1-3 1-16,1 3 1 15,-2 0 0-15,1-1-1 16,0-1-1-16,0 1 1 16,-1-1 1-16,2 2-2 15,-2-3 2-15,1 1 0 0,0 2-1 16,1-2 0-16,-2 0 0 0,2 1-1 15,-2-1 1-15,0 2-1 16,2-3 0-16,-2 3 1 16,1 0-2-16,-1-3 2 15,2 1 0-15,-2 1-1 0,2 0 1 16,1 2-1-16,-3-3 0 31,3 3 1-31,-1 3-1 0,0-3 0 16,1 3 1-16,-1 0-1 15,1 2 0-15,1-2 1 16,-1 4-1-16,1 1 0 16,2 2 0-16,2 3 0 0,0 1 0 15,3 3 1-15,0 3-1 16,4 2 1-16,3 1-1 0,2 1 1 16,2 1 1-16,1 0-14 15,-2-3-64-15,-5-7-87 16</inkml:trace>
  <inkml:trace contextRef="#ctx0" brushRef="#br0" timeOffset="119681.8492">20199 4014 314 0,'0'0'37'0,"0"0"-11"16,0-4 26-16,0 1-26 15,6-2-4-15,2 0-4 16,5-1-4-16,2-2 3 16,3 1-6-16,-1 2 2 15,1-2-1-15,1 2-11 16,-2 1 0 0,0 0-1-16,0 2-11 0,-2-1-40 15,-1-1-49-15,-2-2-109 16</inkml:trace>
  <inkml:trace contextRef="#ctx0" brushRef="#br0" timeOffset="120398.9174">20372 3887 169 0,'0'0'21'15,"0"-3"24"-15,0 2-12 16,0-2 8-16,2 0-5 15,-1 0-4-15,-1 3 0 16,2 0-7-16,0-2-8 0,-2 1 0 16,0-1-5-16,0 2-1 15,0 0 4-15,0 0-2 0,0 0-4 16,0 0-5-16,0 0-4 16,0 0-3-16,0 0 2 15,-4 5 1-15,-2 4 2 16,-4 1-1-16,0 7-1 15,-2 1 1-15,-1 5-1 0,-2 4 1 16,3-3-1-16,-1 0-1 0,1-2-54 16,4-4 4-16,-2-5-44 15,1-5-207-15</inkml:trace>
  <inkml:trace contextRef="#ctx0" brushRef="#br0" timeOffset="122910.1133">20522 4411 96 0,'0'0'16'0,"0"-3"-9"0,0 0 7 16,0 0 11-16,0 2 4 15,0-2-8-15,-1 1-12 16,1 0-8-16,-2 1-2 16,2-1 1-16,-3 0 4 0,3 0 11 31,-3-1 10-31,3 2 3 0,-2-1-3 15,2 0-6-15,-1 1-1 16,-1 0-6-16,2-2-5 16,0 3 0-16,-2-1-3 15,2 1 0-15,0-1 1 16,0 1 7-16,-1 0 2 0,1 0-4 16,0-2 3-16,-2 1 3 0,2 1-2 15,0 0 2-15,-2-2-4 16,2 2-2-16,-1-1-5 15,1 1-4-15,0 0-1 16,0 0-1-16,-2 0-1 16,2 0-7-16,0 0-3 0,0 0 8 15,0 0-1 1,-2 0 5-16,2 0-2 16,0 0 0-16,-2 0-1 15,1 0 1-15,1 0-21 16,-1 0-14-16,1 0 12 15,0 0 11-15,0 0 14 0,0 0 1 16,-2 0 3-16,2 0-1 16,-1 0 6-16,1 0 1 0,0 0 4 15,0 0-3-15,0 0-1 16,0 0-2-16,0 0-2 16,0 0 1-16,0 0-2 15,0 0 1-15,0 0 0 0,0 0 5 16,0 0 5-16,0 3-4 15,0 0 3-15,0-1-5 0,1 2 1 16,1 0 0-16,2 1-1 16,-2 2 0-16,1-2-1 15,1 2 2-15,1 0-3 16,-2 0-1-16,3 1 1 0,-1-1-1 16,2 3 3-16,-2-1 0 15,0 2-4 1,0 0 1-16,1-1 0 15,-1 2-3-15,2 0 3 16,0 0 0-16,-2 0 0 16,2 0 0-16,0-1 3 15,-2-1-1-15,4 1 0 0,-2-2-1 16,-2-2-2-16,0 3-1 16,0-2-1-16,1 0-2 0,-1 1 0 15,2-2 0-15,-2 0 1 16,1 3 0-16,-1-4-1 15,0 2 0-15,0 0 0 0,1 1-3 16,0-1 2-16,-1 1 1 16,-1 0-1-16,2-2-2 15,-1 5 3 1,0-5-3-16,-3 1 3 16,2 1 0-16,0-4-3 15,-2-1 3-15,3 0-1 0,-3-2 2 16,2 1 1-16,-1-2-3 15,0 2 3-15,1-1-2 16,-1 1-2-16,1-1 3 16,-1 1-4-16,1-1 1 0,1 1 2 15,1-3-2-15,-1 1 1 16,2-1 2-16,1 0 1 0,-1 0 3 16,2 0 0-16,-2-3 0 15,2 0-4-15,-1-1 0 16,-2 0-1-16,2-1 1 15,-2 1-2 1,1 1-1-16,-2-1 1 16,1-1 0-16,2-1 1 0,-3 0 0 15,2-2 0-15,-1 0-1 16,1-3 1-16,0 2-2 16,-1-3 1-16,0 3-1 15,-1-3 0-15,0 3 1 16,0-1-1-16,0 1 0 0,-1 0 0 15,0 2 0-15,-1-1 0 0,0 0 1 16,-1-3-1-16,1 1 0 16,0 0 1-16,1 1-2 15,-1-2 1-15,-2 2 0 16,2 0-1-16,-2 0 1 16,0 0 1-16,2 2-2 0,-2-2 2 15,0 0 1-15,1-1-4 0,0 1 3 16,1 1-1-16,-2-3 0 15,2 3 1-15,-1-1-2 16,1-1 1-16,-1 2 1 16,-1 0-2-16,3 0 2 15,1 2-1 1,-3-1-2-16,2 0 3 16,-1-3-1-16,1 5-1 0,0-4 3 15,0 1-2-15,1-3-1 16,0 2 3-16,2-4-4 15,-2-1 4-15,1-1-1 16,1-2-2-16,0-2 1 16,1 1 1-16,0-1-2 0,2 0 0 15,0 2-1-15,3 2-24 0,-3 1-28 16,1 2-54-16,-2-2-84 16</inkml:trace>
  <inkml:trace contextRef="#ctx0" brushRef="#br0" timeOffset="124885.061">21019 4282 378 0,'0'0'24'0,"0"-4"8"0,0-3-3 15,0 0-12-15,3 1-6 16,4-3 1-16,1 0 1 16,1-2-6-1,1 2-2-15,1-3 2 16,1 2 5-16,1-4-4 15,0 1 1-15,2-1 1 0,-3-1 2 16,2-1 0-16,0 1-3 16,0 0 0-16,0-2-4 15,2 0-4-15,-2 0 4 16,3-4-4-16,-1 1 1 0,-1 2 1 16,1-2 0-16,0 0 2 15,1 2 1-15,-2 2-2 0,0 0 1 16,-1 0-1-16,1 1-3 15,0-2 2-15,0 2 0 16,0-1-2-16,3 1-2 16,-2-3 3-16,3 0-2 0,0 0 1 15,2 0 0-15,-4 1-1 16,1 1 1-16,0-1-1 0,-3 1 1 16,0 1 0-16,-1 0-1 15,0 0 2-15,-3 2 1 16,1-1-1-16,0-1 1 15,1 4-1 1,-1 0-1-16,1 0 0 16,2-1-1-16,0 3 1 15,-1 0-2-15,-1 0 1 0,1 0 0 16,-1 0 1-16,-3 2-1 16,0-1 0-16,0 2 0 15,1-1-1-15,-1 0 3 16,1 2-2-16,0-2-2 0,1 2 3 0,0 0-1 15,3-1-1-15,-2 0 2 16,2 1-2-16,-2 3-1 16,0 0 3-16,-2 0-2 15,-2 1 0-15,-1-1 0 16,-1 2-1-16,-2 0 1 0,-2 0-1 31,3 0 0-31,-3 2 1 0,2 1 0 16,2 0-3-16,1 3 2 15,-2-1 1-15,0 2-1 16,2-1 1-16,-1 3 1 16,-1-2-3-16,-1 1 2 15,-2 1 0-15,2 0-3 0,-1 0 4 16,-3-1 0-16,3 3 1 0,-3-2 2 16,3 1-3-16,-3 1 2 15,1 0 0-15,1 1-1 16,0-1 1-16,-1 2 0 15,0 0-1-15,-1 0 2 16,1 2-1-16,0-3-1 0,-2 4 3 31,0-3-3-31,0 3 2 0,0-3 0 16,0 1-2-16,0 1 1 16,0-5-1-16,0 2 1 15,0-3 0-15,0 2 1 16,1-1 0-16,0 0 0 15,0 3-1-15,1-3 0 0,-2 2 0 16,1 0 0-16,-1 1-1 0,1 1 2 16,1-1-2-16,-1 1 1 15,2-2-1-15,-1 1 3 16,2-1 1-16,-1 0 2 16,1-1 2-16,-2 2-4 15,1-1 1-15,1 2-1 0,-3-2 2 16,1 1-4-16,1 1 0 0,1-1-1 15,-1-2-1-15,0 1 1 16,2-2 2-16,0 2-1 16,0-1 0-16,-2-1 0 15,-1 0-1-15,1 2 1 16,-1-1-2-16,0 1 0 0,0 2 1 16,0-2-1-1,1 0 1-15,-2 2-1 16,0-2-1-16,0 1 1 15,1 2 0-15,-1 0-1 16,0 1 1-16,-1-2 0 16,0 3-1-16,0-1 1 0,0 0 0 15,2-1-2-15,-1-2 3 16,0 3-2-16,2-4 1 0,1 2-1 16,-2 0 1-16,2 0 0 15,0-1 5-15,-1 1 9 16,2 3-10-16,-2-4-4 15,0 2 0-15,2 0 1 0,2 0-1 16,0 0-4-16,1 0-32 16,2-6-61-1,-2-6-165-15</inkml:trace>
  <inkml:trace contextRef="#ctx0" brushRef="#br0" timeOffset="135695.3719">22172 4404 166 0,'0'-5'136'0,"0"2"-137"0,0 0 17 16,0-1 7-16,0 2 6 16,0-1 9-16,0 3-14 15,0-1 1-15,0 0-5 16,0 1-4-16,0 0 5 15,0 0 2 1,0 0-9-16,0 0-6 0,0 0-5 16,0 0-3-16,0 0-8 15,0 0 10-15,0 2 4 16,0 1-2-16,0 3-3 16,0-3-2-16,0 3 1 15,2 0 0-15,0 0 1 0,-1 0 3 16,0 3 9-16,0-1 18 0,1 2-25 15,-2-1-4-15,1 0 3 16,-1 2-3-16,1-3 0 0,-1 3 1 16,0-2-1-16,1 1 3 15,-1 0 5-15,0-1-3 16,0 1-1-16,0-1-3 16,2 0-1-1,-2 2 2-15,0-4 1 16,0 5 0-16,0-3 1 15,0 2-1-15,1-2-1 16,-1 0 1-16,0 0-1 0,0-2 0 16,0 2 5-16,0 3-3 15,0-3-4-15,0 2 4 16,0-2-1-16,0 3-2 0,0-2 0 16,0 4-1-16,0-1 3 0,0 1-2 15,0-1 1-15,0 2 0 16,0 0-2-16,1-1 1 15,1 2-2-15,-1-2 2 16,-1-1-2-16,3 0 1 16,-2 1-2-1,1-1 1-15,-2 1 0 16,2-1 1-16,0 0-3 0,-1 0 2 16,1 1 1-16,-1-1 0 15,1 1-3-15,0-1 3 16,-2-1-2-16,1 1 1 15,1 1 1-15,-2-2-3 16,2 1 2-16,-2 1 0 0,2-3 3 16,-2 2-6-16,1-1 4 0,0-1-1 15,-1 1-1-15,2-2 4 16,-1 0-4-16,-1-1 1 16,1 0 1-16,0 1-2 15,-1 0 1-15,2-1 1 16,-2 0-2-1,0 2 2-15,0-1 2 16,0-1-4-16,3 3 0 0,-3 0 1 16,2-3 1-16,0 2-2 15,-1-1 0-15,1 2 0 16,0-1 1-16,0 2-1 16,0 0 0-16,-1-2 2 15,1 2-2-15,0 1 1 0,-1-5 0 16,2 4-2-16,-2-4 2 0,0 1 0 15,1 0-1-15,0 0 1 16,-1 0 0-16,2 0-2 16,-3-1 3-16,2 0-1 15,-1 0-1-15,-1 1 1 16,2-2 1-16,-2 1-2 0,2 1 0 16,-1-1 0-16,-1 2 0 0,2-2 1 15,-2 0-1-15,2 2 0 16,-1-3 1-16,-1 3-1 15,2-2 0-15,-2 0 2 16,2 2-3-16,-1-4 2 16,1 2 0-1,1 0-2-15,-2 1 3 0,1-1-2 16,0 1 0-16,-1-1 1 16,1 1-2-16,0-2 3 15,-1 2 0-15,1-1-2 16,1-2 2-16,-2 1-2 15,0-2 0-15,2 3 1 16,0-2 0-16,-2 1-2 0,1 0 2 0,1 0-1 16,-2 2 0-16,2-3 1 15,-2 2-1-15,1 0 1 16,0 0-1-16,-1 0 0 16,2 0 1-16,-1 0-1 15,0-1 0-15,-1 2 1 0,1-3-1 16,1 2 0-1,-1 1 1-15,0-1-2 16,1 1 2-16,-1 0-1 16,1-2 0-16,0 3 1 15,-1-1-1-15,1-1-1 16,0 0 2-16,-1-1-1 16,1 0 0-16,-1 2 1 0,0-2-1 15,1 1-1-15,-1-1 2 0,0 1-1 16,-1 0 0-16,1 0 1 15,0-1-2-15,-1-1 1 16,1 1 2-16,0 1-3 16,-1-1 1-16,0 0 0 15,0 0-1-15,1 0 3 0,0 2-3 16,-1-3 1-16,0 3 1 0,-1-1-1 16,2 0-1-16,-1-1 3 15,0 2-3-15,0-1 1 16,1-1 1-16,-1 2-2 0,0-1 2 15,0 0-1-15,1 1 0 16,1 0 0-16,-1 2 1 16,1-2-2-1,-2 1 1-15,3-1 1 16,-3 1-1-16,1 0 1 16,1 1-1-16,-1 0 0 15,0 0 1-15,0 1-2 0,-1 2 3 16,3-2-1-16,-2 2-1 15,1-1 1-15,2 3-1 16,-2 0 0-16,1 0 1 0,-1 0-1 16,2-1 0-16,-1-1 2 15,0 3-2-15,-2-2 0 16,3-1 1-16,-2 0-1 0,1-2 1 16,1 0 0-16,-1-1-2 15,-1 2 2-15,1-2 0 16,1 0-2-1,-2 0 2-15,1-1 0 16,-1 0-1-16,0 1 1 16,1-2 0-16,0 3 0 15,0-4 0-15,0 4 0 0,0-2-1 16,-1 0 2-16,1 0-1 16,1 0 0-16,-3 1 1 15,2-2-3-15,-1 2 2 0,1-2 0 16,0 1 0-16,0 0 0 15,0-1 1-15,0-1-2 16,0 1 1-16,-1-2-1 0,1 3 1 16,-1-2 1-16,2 1-1 15,-1-1 0-15,0 0 1 16,-2 0-2 0,1 2 1-16,1-1-1 15,-1 2 3-15,0-2-3 16,1 2 0-16,-1-1 0 0,-1 2 2 15,2-1-1-15,-1 1-2 16,2-2 2-16,-1 3-1 16,-1-2 2-16,2 1-2 15,0-2 1-15,-2 1 0 0,2 0-2 16,0 0 1-16,-1 0 1 16,1 1 1-16,0 1-2 0,-2 1 1 15,1-2 0-15,1 2-2 16,-1-2 2-16,1 2-1 15,-2 0 1-15,2-2 0 16,0 2-1-16,1 0 2 0,-1 0-1 0,-1 0-1 16,1 1 0-1,1 0 1-15,-1-2-1 0,0 0 1 16,0 0 0-16,2-1-2 16,-2 1 3-16,2-3-3 15,0 2 2-15,0-1-1 16,-2 0-1-1,1 0 2-15,-1 1 1 0,0-1-2 16,-1 3 2-16,2-2-4 16,-1 1 3-16,2-2-2 15,-1 0 4-15,1-2-6 16,-2 1 4-16,2 0 1 16,-2-3-3-16,0 0 1 15,1 0 0-15,-1-1 0 0,-2-2 1 16,3-1-2-16,-2 1 1 0,2-2 1 15,-3 1-1-15,2 0 0 16,-1-2 1-16,0 1-2 16,0 0 2-16,0-3-1 15,1 3 0-15,0 0 1 0,1-3-1 32,0 1 0-32,0 0 1 0,1 0-1 15,-2 1 1-15,1-1 0 16,-1 0-2-16,0 0 1 15,1 1 1-15,-1-2-2 16,0 1 2-16,0-1-1 16,2 1 0-16,-1-1 0 15,0 0 0-15,1 0 0 0,0 0 1 0,1 0-1 16,-1 0 0-16,1 0 2 16,-3 0-4-16,0 0 4 15,0-1-2-15,1 0 0 16,-1-2 2-16,0 1-2 15,-1-1 0-15,0 1 1 0,1-1-1 16,1-2 1-16,-2 1 1 0,1-3-2 16,1 1 2-16,0-2 0 15,1-2-3-15,-2 2 2 16,0-1 0-16,0-1-1 16,0 1 2-16,0-1-2 15,0 2-1-15,0-1 3 0,0 1-4 16,-1 0 2-1,2 0 2-15,-2 0-2 16,-2 1 0-16,3 0 0 16,-1-2 0-16,-1 2-1 15,2-1 3-15,0 1-3 16,-2-1 1-16,0 2 0 0,1-1 1 16,-1 1-2-16,1-1 1 15,-1-1 0-15,2 1 1 0,-3 0-1 16,1 0-1-16,1 0 2 15,1-1-1-15,0 1 0 16,-3-2 0-16,2 1 0 0,0-1 0 16,0 0 1-16,1 0-3 15,-1 0 3-15,0 0-2 16,-1-2 1 0,2 2 1-16,-1-1-1 15,1 1 0-15,-2-3 1 16,1 2-1-16,1-1-1 15,-1-1 2-15,0 1-2 0,0-1 2 16,1 2-1-16,-3-1 0 16,2 1 0-16,1 1 0 15,-2 0 0-15,-1 0 0 0,4-1-1 16,-3-1 1-16,1 3 1 16,2-2-1-16,-1 1-3 15,-1 0 5-15,1 1-3 0,-1-1 0 16,0-1 1-16,1 1-4 15,-2 1 5-15,1 0-3 16,0-1 1 0,-1 1 1-16,0-1 0 15,2 1 0-15,-3 1 1 16,1 0-3-16,0 0 1 0,0-2 1 16,1 0-1-16,-1 2 0 15,-1-4 2-15,1 3-3 16,0-2 2-16,0 3 0 15,-1-2-1-15,0 1 1 0,1 2 2 16,0 1-5-16,0-1 3 16,-1-1 0-16,1 2 0 0,-1 0 0 15,1-1-2-15,-1 0 2 16,2 0 2-16,-2 1-5 16,1-2 4-16,-1 1-1 15,1-1-2-15,-1-1 0 0,1-1 3 0,-3 3-2 16,3-1 1-16,-1-1 1 15,-1 2-3-15,1 2 3 16,-1-3-1-16,1 3-1 16,-2-2 1-16,2 3-1 15,-1-1 1-15,1-1 0 16,0 1-1 0,-1-1 0-16,0 2 1 0,0-3-2 15,2-1 2-15,-2 1 0 16,-1 1-2-16,1-3 3 15,-1 4-1-15,2-3-2 16,-2 1 3-16,2 1-1 16,-1 1-1-16,1-3 3 15,0 2-4-15,0 0 1 0,0-1 1 0,1-1-2 16,-1 2 2-16,1 1 0 16,-2 1-1-16,1 0 1 15,-1-1 0-15,1 0-1 16,-2 2 1-16,1-1 1 15,-1-1-4-15,0 0 4 16,1-1-2-16,-1-1 2 16,1 1-1-16,1 0 0 15,-1 0 1-15,-1 1 0 16,1-1-4-16,0 2 3 16,1-1 0-16,-2 2-1 15,0-1 1-15,2 2 0 16,-2-1-1-16,0-1 1 15,1 0 1-15,-1 2-3 0,0-2 2 0,0-1-2 16,0 1 2-16,0-2 0 16,0 1 0-16,0-3 1 15,0 2-2-15,2-2 1 16,-2 0 1-16,4-1-10 16,-2-1 1-16,1 0-8 15,2 0-8-15,-1-1-31 0,-2-4-90 0,-2-2-258 16</inkml:trace>
  <inkml:trace contextRef="#ctx0" brushRef="#br0" timeOffset="140723.0933">23527 6646 86 0,'-1'0'25'0,"-1"0"-22"16,-1 0 0-16,1 0-1 15,2 0-1-15,-1 0 6 16,1 0 31-16,-2 0-3 0,2 0-19 16,0 0 4-16,0 0-3 15,0 0 0-15,0 0 5 0,0-2 6 16,0-1 12-16,0 2-14 15,0-2-10-15,0 1 0 16,2-2-5-16,0 0-1 16,1-1-3-1,-2 0-1-15,2 1 4 16,0-1 1-16,-1-2-2 16,0 2 0-16,0-2 3 0,1 1-1 15,0 0 0-15,-2 0 1 16,2-1-2-16,-1 0-5 15,1 0 0-15,0 1-1 16,1-2 1-16,0 0-1 0,0 1 0 16,2 0 0-16,-4 1-1 15,0-1 4-15,1 3-1 0,-1 0 0 16,0-2-2-16,-1 4 2 16,2-2-4-16,-2 1 1 15,0 0 0-15,1 1 0 16,0-1 1-16,1 0 1 0,0 1-1 15,2-2-2-15,0 3-1 16,0-1 0-16,0 1 0 0,0 0-1 16,0 1 2-16,0 0 0 15,1 0-1-15,1 0 1 16,0 0 0-16,-1 0-2 16,0 0 0-1,3 0 1-15,-4 2 0 16,3 0 1-16,0 0-2 15,-2 2 1-15,0-1 0 0,3 1-1 16,-4 1 1-16,0-1 0 16,0 1-1-16,1 1 2 15,-1 0 0-15,0 2 2 16,0-3-2-16,1 1 1 0,0 2-1 16,1-1 1-16,-2 0-1 0,1 1 1 15,-1 0 0-15,-1 0 0 16,0 0 0-16,1 0 2 15,0 1-2-15,0 0 1 16,0 0 0-16,0 0-2 16,-1 0 2-1,1 1-2-15,-3-1 0 16,1 1 1-16,0-1-1 0,0 1 0 16,1-1 1-16,-1 3 1 15,0-5 1-15,1 4 3 16,0-3-4-16,0 2 0 15,-2-1-1-15,3 2-2 0,-1-2 2 16,-2 2 0-16,2 0-3 16,0-1 3-16,-1 1-1 0,3 0 1 15,-4-1 0-15,1 1-1 16,-1 0 0-16,1 0 1 16,0-2-2-16,0 1 2 15,2 1 1-15,-2 0-3 0,-1-1 2 16,3 1 0-16,-2 2-3 0,-1-3 1 15,2 1 0-15,0 1-1 16,-1-2 3-16,1 3-2 16,-1-2 0-16,-1 0 2 15,2 0-3-15,0-1 2 0,-3 3 1 16,2-2-2-16,-1-1 2 16,2 1-1-1,-3 1-1-15,3-1 3 16,0-1 1-16,-1-1-1 15,0-2 2-15,2 1-1 16,-2 1-1-16,-1-3-1 16,3 2-2-16,-3-1 2 0,1 1-2 15,-1-1 0-15,1 0 1 16,0 1-1-16,-1 2 0 0,2-2 0 16,-3 0 1-16,2 0-2 15,-2-1 1-15,-1 0 0 16,1 0 0-16,1-1 1 15,-1 0-1-15,-1 2 1 0,2-2 0 16,-2 0-2-16,0 1 2 16,0-2-1-1,3 2-1-15,-1 0 1 16,0 0-1-16,-1 1 0 16,0-1 1-16,0 0 0 15,1 1-1-15,-1 1 3 16,1 1-4-16,2-1 2 0,-3 1 0 15,3 0-1-15,-2 2 1 16,1-2 0-16,-1-1-2 0,2 2 3 16,-1 0-1-16,-1 0-1 15,1-1 1-15,1 3 0 16,-2-2-1-16,2 2 3 0,0-1-3 16,0 2 1-16,0-1-1 15,-1 1 0-15,2 0 3 16,0 2-3-1,-1-2 0-15,2 0 1 16,-2 0 0-16,1 2-1 16,-1-4 2-16,-1 0-1 15,1 2-1-15,0-4 1 0,-1-1-1 16,-1 1 0-16,2-2 1 16,-3 0-1-16,2 1 0 15,-2-3 1-15,2 2-1 0,-3-1 1 16,2-1-1-16,-1 0-1 15,0-1 2-15,0 1-1 16,-1 2-1-16,2-3 3 0,-2 1-2 16,0 1 0-16,0-1 1 15,0 0-2-15,0-1 1 16,0 1 1-16,0-2-2 0,0 2 1 16,0 0 1-16,0 0-1 15,0 0 0-15,0-1 0 16,0 1 0-16,0-1 1 0,0 0-1 15,0 1 0-15,0-1 0 16,0 1 0-16,2 0 0 16,-1 0 1-1,1-2-2-15,-2 3 1 16,0-2 1-16,0 2-2 16,3-2 2-16,-3 4 0 15,0-3-2-15,2 0 1 0,-2 0-13 16,4 2-12-16,0-1 8 15,2 2-12-15,-2-4-47 16,-2-5-124-16</inkml:trace>
  <inkml:trace contextRef="#ctx0" brushRef="#br0" timeOffset="144956.9563">24171 7994 273 0,'0'-3'18'16,"0"-1"7"-16,0 3 46 15,-1-1-38-15,1-1-5 0,0 3 6 16,0-2 12-16,0 1-15 16,0-1-7-16,0 1-3 31,0 1-4-31,0-1 3 0,0 1-1 16,0 0-6-16,1 0-6 15,-1 0-5-15,0 0-2 0,0 4 3 16,0-1 1-16,0 5 0 15,2-2 2-15,-2 1 0 16,0-1 2-16,4 3 0 16,0-3-1-16,1 3 0 0,-2 1 0 15,2-2-4-15,1 1 1 16,0 1-1-16,0 1 0 0,0-1-1 16,2 1 1-16,-2-1-2 15,1-1 3-15,0-1-1 16,-1-1 1-16,2 1 1 15,0-2 0 1,2 0 0-16,-2 0 0 16,1-3-5-16,1 1 4 15,-1-2-2-15,0 0-1 0,0-1 2 16,0-1-2-16,1 0 2 16,1 0 0-16,-4 0-1 15,4-4 3-15,-2-1 2 16,0-1-4-16,0 0 2 0,-1-2 0 15,0-1 1-15,0-1-1 16,1 1 1-16,0-3-4 0,1-2 3 16,-2 2-2-16,0-1 1 15,-2 1 0-15,1-2-2 16,-1 0 2-16,-1 0 0 16,1-1-2-16,1 0 0 0,-1 2-1 15,-1 2 0-15,-1-2 0 16,2 2 0-16,-3-2-1 0,2 2 2 15,-2-2-2-15,-1 2 0 16,1-2 0-16,0-1 0 16,-2 3 0-16,2-2 2 15,-1 1-2 1,0 1 1-16,0-2 0 16,3 1-1-16,-1 0 1 15,0 0 0-15,0 0-1 0,1-1-1 16,1 1 1-16,0-2 1 15,-1-1-1-15,0 0-1 16,0-3 2-16,0 4 1 16,0-2-3-16,0 0 1 0,0 2 0 15,0-2 0-15,1 0 0 16,-1 0 1-16,1 0-2 0,-2 0 2 16,2 0-1-16,-2 1-1 15,1-2 1-15,-2 2 1 16,1 0-2-16,-1 1 2 15,1 0-2 1,-1 0 2-16,1 1 0 16,-1-1-2-16,0 2 2 0,1-1-2 15,0-1 1-15,1 2 0 16,0-1 0-16,-2-2 1 16,1 3-2-16,1-2 1 15,-1 0 1-15,1 0 0 0,-1 1-2 16,1-1 0-16,0-3 2 0,-2 2-2 15,2-2 2-15,0-2-1 16,0 0-1-16,2-3 1 16,-2-1 0-16,1 2 1 15,1-2-1-15,0-1 0 16,1 4-2-16,-1-3 4 0,0 3-2 16,-1-2-1-1,1 3 2-15,-1-3-2 16,1 2 1-16,-2 1 1 15,2 0-2-15,0 0 1 16,-1-2 1-16,4 3-2 16,-2-2 1-16,0 1 1 15,3-1-2-15,-2 2 1 0,2-3-1 16,-1 2 1-16,1-2 1 0,-3 2-1 16,3-3 0-16,-3-1 1 15,1-2-1-15,0 1-1 16,-1-3 2-16,2 0-2 15,-2 0 2-15,0 0-1 0,2 0-1 16,-2 1 2-16,1 1-1 16,1-1 0-16,0 2 0 0,0-1 0 15,0 1 0-15,-1 1 0 16,0-2 0-16,1 0 0 16,-2 1 1-16,-8-1-2 15,0-1 1-15,0 0 1 0,0-1-2 16,0-4 1-16,0 0 1 15,0-1-1 1,0-3 0-16,0-1 0 16,0 3-1-16,0 0 2 15,0 0-1-15,0 1-1 16,0 3 2-16,0 0-1 16,0-1-1-16,0 3 2 0,0-3 0 15,0 1-3-15,0-2 4 16,0 2-3-16,0-3 1 0,0-2 1 15</inkml:trace>
  <inkml:trace contextRef="#ctx0" brushRef="#br0" timeOffset="146422.2878">23431 6368 369 0,'-1'0'27'0,"0"0"-8"16,1 0 34-16,0 0-3 0,0-1-12 16,0 1-13-16,6 0-8 15,2 0-9 1,2 0-1-16,0 1-5 16,2 7 0-16,-2 1-1 15,2 1 2-15,0 2 0 16,3 3 1-16,-3 2 1 15,3 2-2-15,1 0 1 16,0 1 1-16,0-1-4 0,0-3 2 16,-2 0-2-16,2 0-1 0,-2-3 2 15,0-1-17-15,2-3-22 16,-2-3-34-16,1 0-34 16,-5-5-183-16</inkml:trace>
  <inkml:trace contextRef="#ctx0" brushRef="#br0" timeOffset="147293.7175">23620 6319 104 0,'0'-1'106'16,"-1"-1"-95"-16,1 2 32 15,0-1-8-15,0 1-16 16,0 0-1-16,0 0-7 0,0 0-2 31,0-1-1-31,0 1-1 0,0 0 3 16,0 0 1-16,0 0 4 15,0 0-2-15,0 0-1 16,0 0 3-16,0 0-3 16,0 0-3-16,0 0 1 15,0 0-4-15,0 0-2 16,0 0 0-16,0 0-1 0,0 0-2 0,0 0 3 15,0 0-1-15,0 0 6 16,0 0-1-16,0 0 5 16,0 0 0-16,0 0-6 15,0 0-1-15,0 0-4 16,0 0-4-16,0 0 2 16,0 1 2-16,0 2-1 0,0-1 0 0,0 3 2 15,0-2-2-15,0 4 2 16,-3 0 2-16,1 3-1 15,-2 2 3-15,-1 6 1 16,-4 3-2-16,-1 5 1 16,-2 3-3-16,-4 3-2 15,1-1 0 1,1-2 0-16,-1-2-7 0,3-6-60 16,-2-6-78-16</inkml:trace>
  <inkml:trace contextRef="#ctx0" brushRef="#br0" timeOffset="150167.1839">22308 6304 169 0,'0'-1'41'0,"-1"-1"21"15,1 0-15 1,0 1-8-16,0-1-3 16,0 1-8-16,-2 0-6 0,2 1-3 15,0-2 2-15,0 1 8 16,0 1-5-16,0-2 0 15,3 2-11-15,3 0-3 16,3 0-6-16,1 0 3 16,5 0-2-16,1 0 0 0,3 2 2 0,2 1 1 15,0-1-1-15,0 1-3 16,2-1-2-16,-3 0 1 16,0 1 1-16,0-1 0 15,0 1-2-15,-4-1 1 16,-1-1-2-16,1 1-1 0,-5 0 1 31,-1-1-1-31,-2 0 0 16,0 1 0-16,-3-1-1 0,-2 1 1 15,1-2-21-15,-3 3-18 16,-1-3-41-16,0 0-36 16,-5 0-168-16</inkml:trace>
  <inkml:trace contextRef="#ctx0" brushRef="#br0" timeOffset="150969.038">22532 6181 274 0,'-2'-1'12'0,"0"-1"29"16,1 2 0-16,1 0-1 15,-2-2-6-15,2 2-8 16,-1 0-8-16,1 0-9 0,-2 0-7 16,1 0 1-16,-3 0 0 15,1 4 1-15,-2 0 3 16,-2 2-1-16,-2 3 0 0,0-1 1 15,-3 2-1-15,0 1-1 16,0 2 2-16,-4 1-3 16,4-1-1-16,0 2 0 0,0 0-1 15,1-2 0-15,1 1-1 16,1 1-1-16,1-3 1 16,1 3 0-1,-3 0-2-15,4 3 2 16,-1-5 0-16,-1 1-2 15,2 1 2-15,-1-1-1 16,1-3 1-16,-1-1-1 0,1-1 1 16,-2-1 1-16,1-3 0 15,2 0 0-15,0-2-1 16,4-1 2-16,-1-2-1 0,2 0 2 16,0 0-1-16,0 0 1 15,0 0-4-15,0 0-5 16,0 0 0-16,3 0-42 0,2 0-25 15,2 0-38-15,-2-7-194 16</inkml:trace>
  <inkml:trace contextRef="#ctx0" brushRef="#br0" timeOffset="162748.4027">4340 9931 636 0,'3'0'10'0,"-3"0"-3"0,2 9-25 16,0 7 24-16,1 7 24 0,-1 5 5 16,-1 6-17-16,3 2 20 15,-4 4-13-15,1-3-16 16,-1-1-6-16,0-3-2 15,0-5 0-15,0-6 3 16,-3-1-27 0,1-6-49-16,-1-8-54 0,3-4-78 15</inkml:trace>
  <inkml:trace contextRef="#ctx0" brushRef="#br0" timeOffset="162983.0553">4310 9994 368 0,'-6'-9'326'0,"3"-1"-294"15,3 1 3-15,2 2-18 0,14-1-8 16,4 1-3-16,6 0-2 16,3 4-4-16,3 0 2 15,-1 2-2 1,-2 1-16-16,-4 0-46 15,-3 7-16-15,-8 3-40 16,-5 1-77-16</inkml:trace>
  <inkml:trace contextRef="#ctx0" brushRef="#br0" timeOffset="163151.9126">4449 10103 469 0,'-9'6'52'15,"2"-4"13"-15,6 0-12 16,1-2 4-16,0 0-11 0,11 0-27 15,4-2-11-15,4 0 0 16,0-1-7-16,3 3 0 16,-2 0-46-16,-3 0-41 15,-4 8-22 1,-5 0-69-16</inkml:trace>
  <inkml:trace contextRef="#ctx0" brushRef="#br0" timeOffset="163299.0748">4435 10277 386 0,'-14'11'97'16,"4"-5"-42"-16,5-3 21 16,5 0-40-16,4-1 5 0,9-2-5 15,7 0-7-15,4 0-16 0,4 0-12 16,3-3 0-16,0-2-95 16,1-4-133-16</inkml:trace>
  <inkml:trace contextRef="#ctx0" brushRef="#br0" timeOffset="170623.611">4775 10444 153 0,'0'0'235'0,"0"0"-198"0,0 0 27 15,0-2-2-15,0 1-10 16,0-1-10-16,0 2-7 0,0-1-2 15,0 1-7-15,0 0-9 16,0 0-10-16,0 0-3 16,0 0-2-16,0 0 0 15,0 1-2 1,0 5 5-16,0-2 1 0,0 1 4 16,0 1-3-16,0 0 2 15,0 3 0-15,0-1-1 16,0-1-1-16,2 3-2 15,-2-1 0-15,1 1-3 16,1 0 3-16,1 1-2 16,-2 1-2-16,0 0 2 0,-1 0 1 15,0 1-3-15,3-1 3 0,-3 3 0 16,0-1 0-16,0-1 0 16,0-1-1-16,0 1-1 15,0 0 0-15,0-2 1 16,0 2-1-16,0-3 0 15,-4 2-1 1,0 1 1-16,1-1 0 16,-1 1-2-16,1-3 1 0,-4 1 0 15,4-3-1-15,-2 1 2 16,0-2-1-16,0-1-1 16,1-3 2-16,0 2-2 15,0 1 1-15,-1-2 0 16,0 1-1-16,2-4 1 0,-2 4 0 0,0-3-2 15,0 1 2-15,2 0 0 16,1-1-2-16,1-2 2 16,-1 0 0-16,0 0 0 15,-1 0 1-15,2 0 1 16,-2 0-2-16,1 0 1 16,-1 0-1-16,-1-2 0 0,1-3 0 0,-1 3-1 15,-1-2 0-15,3 1 1 16,-1-2-1-16,-1-1 2 15,3 1-2-15,-2-1 0 16,1-1 0-16,0 0 0 0,-1-1 0 16,2 2 0-1,1-3 0-15,-2 2 0 16,2-1 0-16,0-1-2 16,0 1 2-16,0 0 0 15,0-1-1-15,0 0 1 16,0 1 1-16,0-1-2 15,0 0 2-15,0 2-1 0,0-3 0 16,0 3 2-16,0 1-4 16,0-3 2-16,0 3 2 0,0-1-2 15,0 1 0-15,0-2 0 16,0 1-2-16,0-1 2 16,2-1 0-16,-1 0-1 15,1 1 1-15,1-1-2 0,-2 1 2 16,1 1 0-16,0 0-1 15,0-1 1 1,-1 2 1-16,1-1-1 16,0 1 0-16,-1 0 0 15,1 0 0-15,0-1 0 16,1 0 0-16,-1 0 0 16,0-1 0-16,-1 2 0 0,3 0-2 15,-2-1 2-15,2 0-2 16,0 2-1-16,0-3 3 0,1 4 0 15,-1-5 0-15,1 3 1 16,1 1-3-16,-1-1 2 16,1 0 0-16,0-1 0 15,-1 0-1-15,2 1 1 0,-2 1 0 16,1 1 1-16,-1-1-2 16,0 2 0-1,3-3 1-15,-1 4-2 16,1-1 2-16,-1-1 0 15,1 1-1-15,1 0 1 16,-1 1-1-16,3 1 0 16,-4-2 2-16,3 2-2 0,-1 1 0 15,0 0 1-15,0-2 0 16,-3 2-1-16,3 0 1 0,-1 0-1 16,0 0 0-16,-1 0 1 15,1 3 0-15,1 1-1 0,-1 0 2 16,0 0-2-16,-3 0 2 15,4 3-3-15,-3-2 3 16,0 2-2-16,1-2 2 16,0 2-3-16,-1 0 3 0,0-1-1 15,1 1 0-15,-2 0 0 0,1 0-1 16,-1 0 1-16,-1 1 1 16,1 1-2-16,-1-1 1 15,1-1 0-15,-1 0 1 16,-1 0-2-16,0 1 3 15,0-1-2 1,1 0 2-16,-1 0-1 16,0 1-1-16,0-1 1 0,0 0 0 15,-1 0 0-15,0 2 1 16,0-2-1-16,-1 1-1 16,1 1 0-16,-2-1 0 15,0 0 1-15,0 0 0 16,0 1 0-16,0 0 1 0,0 0-1 15,0 0-1-15,0-1 1 0,-2 2 0 16,-1-1 0-16,0 0 1 16,0 0-3-16,-1 1 2 15,1-1 0-15,-2 1-1 16,2-1 0-16,1-1 0 16,-4 2 0-1,3-1 1-15,0-1-1 0,-2 2 0 16,1-1 1-16,0-2-2 15,-1-1 0-15,0 2 2 16,1 0 0-16,-1-3-1 16,0 3 0-16,2-5 0 15,-2 2 2-15,1-1-2 16,0 0 0-16,-1-1 0 0,1 0 1 0,-1 0-1 16,0-3 1-16,-1 3 0 15,-2 0-2-15,1-1 4 16,0 2-4-16,-1-1 1 15,0-3 0-15,0 3 1 16,1 0-1-16,-2-3 0 16,2 3 0-16,-2-3 0 0,1 2 1 0,-3-2-1 15,0 1 0-15,-2 1 1 16,3-2-1-16,-4 1 0 16,3 1 0-16,1-2 0 15,0 1 1-15,-1-1-1 0,2 0-1 16,1 0 0-1,2 1-7-15,-1-1-3 16,2 2-18-16,0-1-31 16,0-1-43-16,1-1-121 15</inkml:trace>
  <inkml:trace contextRef="#ctx0" brushRef="#br0" timeOffset="172121.2122">5363 9819 442 0,'1'-14'31'16,"-1"-2"18"-16,0 3 18 15,0-3-17-15,0 0-6 16,0 1-9-16,0 4-3 16,0 2 3-16,0 5-9 15,0 4-11-15,-1 0-12 0,-5 15-11 0,-4 7 7 16,-1 14-2-16,-1 8 11 16,0 14-4-16,3 10-3 15,4 6-1-15,5-2 1 16,0-2 1-16,11-7-2 15,4-10-3-15,6-10-18 16,3-12-15-16,5-10-38 16,3-9-51-16,4-12-50 15</inkml:trace>
  <inkml:trace contextRef="#ctx0" brushRef="#br0" timeOffset="172610.4471">5692 9831 618 0,'-3'-7'16'15,"0"3"-5"1,3 4 8-16,0 0-17 15,0 14 0-15,0 3 12 0,1 7 8 16,4 4-5-16,-1 6-3 16,1 1-4-16,-2 2-6 15,-3 4-1-15,2-2 0 16,-2-4-1-16,0-5 0 16,0-4-1-16,-2-9 2 0,2-7-2 15,-2-5 0-15,2-5 2 0,0-5 10 16,0-9-8-16,2-5-5 15,5-3 2-15,1-2 7 16,-2-1 0-16,3 3 1 16,-2 3-4-16,1 4 6 15,-2 4-5 1,-1 6-5-16,0 4 0 0,0 1-4 16,3 6-4-16,-2 5 4 15,3 4 1-15,1 4 3 16,-1 1-3-16,0-1 1 15,-2-1 0-15,4-2-27 16,-3-5-39-16,-3-4-82 16,0-6-192-16</inkml:trace>
  <inkml:trace contextRef="#ctx0" brushRef="#br0" timeOffset="173092.2372">6041 10283 535 0,'0'-1'143'0,"0"-2"-100"16,0 3-5-16,1 0-35 31,1 3-4-31,1 6 0 0,1 3 3 16,-1 3-1-16,1 3 0 15,-1 3 0-15,-3 3 2 16,0-2-45-16,0 0-50 0,-7-6-60 15,0-4-163-15</inkml:trace>
  <inkml:trace contextRef="#ctx0" brushRef="#br0" timeOffset="173377.4799">6011 10297 575 0,'0'-9'55'0,"1"0"3"15,6 2-39 1,4 0-6-16,5 2 2 16,0 1 2-16,-1 1-7 15,4 3 1-15,-1 0-4 0,0 5-5 16,-5 2 0-16,2 5-2 16,-5 5-2-16,-5 0 0 15,-5 3 0-15,0 3 2 16,-9-2-1-16,-5 0 1 0,-1-2-3 15,-5-5-4-15,4-5-1 16,1-2-13-16,1-5-26 0,3-2-19 16,1 0-23-16,3-10-41 15</inkml:trace>
  <inkml:trace contextRef="#ctx0" brushRef="#br0" timeOffset="177809.4293">6335 9772 456 0,'0'-9'174'0,"0"0"-152"15,0 2 36-15,0 5 1 16,-4 2-25-16,0 2-21 15,-2 13-12-15,-1 5-1 16,2 9 2-16,-1 5 4 0,1 7-1 16,5 3-1-16,0-3-2 15,9 0 1 1,2-6-3-16,3-4-7 16,5-6-26-16,4-6-43 15,-1-9-42-15,6-7-83 16</inkml:trace>
  <inkml:trace contextRef="#ctx0" brushRef="#br0" timeOffset="178279.6232">6577 9884 605 0,'-6'-5'29'0,"2"0"-2"16,4 1 9-16,0 4-7 15,4 0-8 1,4 0-20-16,3 5 3 16,-3 3-3-16,2 5-1 15,-2 3 1-15,-4-3-1 16,0 5 1-16,-4 0-3 0,0-3 4 16,0-1-3-16,-4-4 3 15,0-1-1-15,3-4-1 16,-1-4 4-16,0-1-1 0,2 0 7 15,0-6 11-15,0-3-13 16,4-3-4-16,1-4-1 16,1 0 4-16,1-3 3 0,-2 4-2 15,-1-2 2-15,-2 4 1 16,1 2-5-16,-2 5-1 16,0 1 0-16,0 2 0 0,-1 3-2 15,4 0-8-15,-3 8-3 16,3 0 6-16,0 4 1 0,1 3 2 15,0 0-1-15,1 3 0 16,1 0-7-16,-1-3-28 16,3 3-25-16,-2-6-67 15,1-4-46 1,3-4-286-16</inkml:trace>
  <inkml:trace contextRef="#ctx0" brushRef="#br0" timeOffset="178527.0978">6799 9784 562 0,'-5'-2'111'0,"2"1"-85"0,3 1-11 16,8 0-22-16,7 10 19 15,5 1 4-15,1 6-4 16,3 1 0-16,-4 4 5 15,-4 3-3 1,-4 4-8-16,-8 1-2 16,-4-1-1-16,-3 1-1 0,-6-2-1 15,-5-5-28-15,1-4-29 16,2-7-40-16,2-6-82 16</inkml:trace>
  <inkml:trace contextRef="#ctx0" brushRef="#br0" timeOffset="178928.1833">6891 9547 587 0,'0'-12'32'15,"1"-1"17"-15,9 1 4 0,3 2-13 16,7 6-8-16,5 4-8 16,7 2-4-16,5 11-8 0,2 8-3 15,5 10 2-15,1 5-7 16,-4 11 1-16,-5 10-4 15,-8 6-1-15,-8 8-1 16,-10 5 2-16,-8 2 1 16,-4 1-1-16,-10-4-1 0,-7-7 1 15,-3-6 0-15,0-9-10 0,-3-9-22 16,1-11-38-16,-2-9-55 16,3-14-68-16</inkml:trace>
  <inkml:trace contextRef="#ctx0" brushRef="#br0" timeOffset="179545.5134">7766 9845 627 0,'-1'0'23'15,"-9"-7"17"1,10 1-4-16,8-1-5 16,11 2-26-16,8 0-3 15,5 1 4-15,6-1-5 16,1 5-2-16,-1 0-79 16,-8 0-38-16,-6 7-97 0</inkml:trace>
  <inkml:trace contextRef="#ctx0" brushRef="#br0" timeOffset="179698.8082">7826 9969 334 0,'-13'7'235'15,"8"-1"-228"-15,5-6-9 0,13 0 6 16,12 0 35-16,8-3-24 16,11-5-11-1,6-2-4-15,7 0-50 16,-2-7-117-16</inkml:trace>
  <inkml:trace contextRef="#ctx0" brushRef="#br0" timeOffset="180168.4859">8516 9496 688 0,'-8'-9'17'0,"3"-3"29"16,5 6-13-16,0 6-19 16,0 0-2-1,0 9-15-15,6 6 2 16,3 10 2-16,1 5 2 16,-2 8 2-16,-1 4 1 15,1 7-2-15,-6 3-1 0,-2 3-2 16,0-4 0-16,0-3 1 15,-5-8-1-15,0-5 1 16,0-10-3-16,0-6-1 0,0-9 1 16,0-4 0-16,4-6 1 15,1-1 7-15,0-12-2 16,6-3-5-16,4-5 0 0,4-3 0 16,2 0 3-16,2 0 8 15,-1 4-3-15,0 2-2 16,-2 5-4-16,1 7-2 0,-3 5 0 15,-2 1 3-15,1 3 0 16,-2 8-5-16,0 5 4 0,0 3-4 16,-2 5 2-16,0-2 1 15,-3 1-1-15,-1 0 1 16,-3-4-23-16,-1-7-27 16,0-3-120-1</inkml:trace>
  <inkml:trace contextRef="#ctx0" brushRef="#br0" timeOffset="181760.7175">9115 9466 218 0,'0'-19'382'0,"0"2"-349"0,0 6 27 16,-3 3 6-16,2 8-31 15,-2 0-20-15,-2 12-17 0,-2 10-2 16,1 11 6-16,-2 15 4 16,-4 9 3-16,-3 10 0 15,2 10 2-15,3 4-4 16,0-3-3-1,4-6-2-15,6-7 1 16,6-11-3-16,12-10-2 16,9-13-20-16,7-11-36 0,1-9-80 15,3-11-117-15</inkml:trace>
  <inkml:trace contextRef="#ctx0" brushRef="#br0" timeOffset="182246.4282">9382 9805 702 0,'-4'-6'1'0,"3"-2"-1"16,1 4 21-16,5 4 1 0,5 0-14 15,4 8-3-15,3 2 0 16,0 2 1-16,1 2-5 15,-4 0 1-15,-3 3-2 16,-6 1 0-16,-5-2-1 16,0 1-2-1,-8-5 2-15,-3 0 4 16,-1-3-2-16,1-4 2 0,2-4 0 16,4-1-1-16,3-4 5 15,2-10 6-15,4-2-7 16,4-7-2-16,7-2 0 15,-2-5 4-15,3 4-1 0,0-1-1 16,-5 8-1-16,-1 3 0 16,-3 5-3-16,-4 5 0 0,-1 4 3 15,-2 2-3-15,0 5-6 16,0 6 3-16,0 5 1 16,0 6 1-16,0 4 0 15,0-1-1-15,2 4 1 0,4-2 0 31,2-5-20-31,2-4-20 16,4-6-34-16,2-7-63 0,-1-5-113 16</inkml:trace>
  <inkml:trace contextRef="#ctx0" brushRef="#br0" timeOffset="182503.9432">9689 9443 705 0,'-5'-7'16'0,"5"1"25"15,12 6-28-15,11 0-9 16,7 10 2 0,8 9 6-16,3 6 10 15,-2 11-4-15,-1 7-2 0,-9 8-4 16,-8 6-8-16,-10 8-1 15,-11 5-3-15,-8 3 2 16,-15 0 0-16,-9 2-2 16,-7-4-29-16,-9-8-39 15,-4-11-200-15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08:32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3609 14039 580 0,'0'-14'20'0,"-1"-1"55"16,0 8-2-16,1 1-41 15,0 6-11-15,0 0-5 0,4 13-20 16,3 6 2-16,-1 5 7 16,3 9 5-1,-1 2-4-15,-3 4-2 16,-1-3-2-16,-3 0-1 0,-1-4 1 15,0-8 0-15,0-7-2 16,0-4 1-16,0-9 1 16,0-4-1-16,2-2 3 15,2-10 5-15,2-4-10 16,-1-2 1-16,3-2 4 0,-2 0-5 16,2 6 2-16,-3 2-1 0,0 4-1 15,-1 3 0-15,2 5-2 16,-2 0-5-16,2 6 4 15,1 5 2-15,3 1 1 16,0 1 2-16,1 0-1 16,1-1 1-1,3-1 0-15,-2-1-6 0,-1-5-4 16,-1-1-3-16,0-4 6 16,-2 0 4-16,0 0 1 15,-3-2 1-15,-1-4 3 16,-2-4-1-16,0 1-1 15,0-2 1-15,-2 1-2 16,-1 2 2-16,0 2 0 0,0 1 0 16,0 2 0-16,0 2 0 0,0 1-5 15,0 0 2-15,0 0-3 16,0 0-2-16,2 0 3 16,1 3 3-16,0-1-2 15,1-1 1-15,3 2-7 16,1-3 5-16,0 0 2 0,1-3 1 15,1-2 1-15,-1-4 1 0,0-1-2 16,0 0 2-16,-3-2-1 16,-1 0 1-16,-2 0 7 15,0 0 2-15,-3-2-2 16,0 2 2-16,-3 3-2 16,-2 3-7-16,0 2 1 15,-2 4-6-15,2 0 0 16,-1 6 0-16,0 5 1 15,1 2 0-15,0 4 1 16,3 2 0-16,0 1 2 16,2 2-2-16,0-3 1 15,0-1-1-15,9-3-3 16,1-5-3-16,5-2 0 0,-1-6 4 0,4-2 4 16,1 0 3-16,1-11-4 15,1-3 2-15,-3-3 0 16,1-1 0-16,-4-6 0 15,-3 0-1-15,-3-1 1 16,-4-3 0-16,-2 1 5 0,-3-1 1 16,-3 3 2-1,-2 1-1-15,-2 5 4 16,0 4-6-16,1 7-3 16,2 6-6-16,2 2-2 15,2 2-5-15,0 9 4 16,0 5 3-16,2 6 2 15,5 0 2-15,0 4-4 0,1 2 4 16,-1 0-2-16,-1 0 0 0,1-1-1 16,-2-2-2-16,-1 1-26 15,1-4-7-15,-4-3-38 16,2-6-56-16,-2-5-53 16</inkml:trace>
  <inkml:trace contextRef="#ctx0" brushRef="#br0" timeOffset="157.3899">4190 14140 609 0,'0'-10'67'0,"0"4"36"15,0 1-41-15,0 1-33 16,3-1-16-16,5 2-11 16,5-2-2-16,5-1-2 15,4 1-30-15,-2-3-78 0,-1-3-210 0</inkml:trace>
  <inkml:trace contextRef="#ctx0" brushRef="#br0" timeOffset="1815.4002">4876 14067 507 0,'-7'0'18'0,"2"-5"33"0,1-2 26 15,4 0-20-15,0 1-25 0,8-2-6 16,2 3-23-16,3 2-2 16,1 2 1-16,1 1 0 15,-1 3-1-15,-2 9-2 16,-3 6 0-16,-2 1 1 15,-1 8 0 1,-6-3-2-16,0 3 3 0,-6-3 2 16,-1-3-2-16,0-7 1 15,3-2-1-15,1-6 0 16,0-4-1-16,3-2 3 16,0-4 7-16,1-8-4 15,4-5-5-15,4-3 2 0,-1-3 4 16,2-2 0-16,0 1 4 0,-2 0-1 15,-2 2-2-15,0 3-2 16,-2 4 3-16,-1 6 1 16,-1 3 3-16,-2 2-6 15,0 4 0-15,0 0-8 16,0 9-6-16,0 1 6 0,0 4 1 16,2 1 0-16,-1 3 0 0,3-2 0 15,1 2 1-15,1 0-12 16,1-1-15-16,1-2-23 15,-1-1-84-15,-2-2-100 16</inkml:trace>
  <inkml:trace contextRef="#ctx0" brushRef="#br0" timeOffset="2003.89">5110 14227 682 0,'0'0'54'16,"0"3"16"-16,0-1-33 15,2 4-15-15,0 5-21 16,2 2 1-16,-1 5 3 16,1 4-1-16,0 3-1 0,-3 4-6 15,-1-3-35-15,0-3-37 16,0-4-92-16,0-8-166 0</inkml:trace>
  <inkml:trace contextRef="#ctx0" brushRef="#br0" timeOffset="2473.8714">5481 13964 705 0,'0'0'5'0,"0"3"-18"15,0 3 14-15,0 4 17 0,0 3-1 16,0-1-12-16,6 2 2 16,1-2-3-16,0 0-1 15,-1-3-1-15,1-2-3 16,0-3 4-16,1-3-2 16,-1-1 2-1,1 0 4-15,-2-6-1 0,3-4-2 16,-4-1 4-16,0-2 4 15,-1 1 3-15,-1 0 4 16,-2 1 2-16,-1 3 5 16,0 2-5-16,0 2-5 15,0 2-10-15,0 2-3 16,0 0-5-16,0 4-1 0,0 6 0 0,0 2 0 16,0 9 4-16,0 2-2 15,0 3 2-15,0 2-1 16,-1 0-1-16,-3 0 1 15,-1-1 2-15,-2-3-3 16,-3-2 1-16,1-2-16 16,-3-4-26-16,1-4-17 0,-4-4-55 0,1-6-117 15</inkml:trace>
  <inkml:trace contextRef="#ctx0" brushRef="#br0" timeOffset="2877.767">4718 13826 495 0,'-9'-12'69'0,"-1"4"-46"0,0 8 30 16,1 0-21-16,-1 15-11 15,1 7-9-15,0 7 3 0,2 12 1 16,5 10-3-16,-1 5-3 16,3 6-5-16,3 4-1 15,7 3-1-15,5-5-2 16,7-7-49-16,2-13-48 0,3-11-72 16</inkml:trace>
  <inkml:trace contextRef="#ctx0" brushRef="#br0" timeOffset="3193.6825">5598 13766 798 0,'0'-10'2'0,"0"4"-13"0,13 6 2 16,6 0 11-16,6 11 4 15,9 8 2-15,1 10 0 16,0 7 5-16,-2 8 3 16,-8 9-7-16,-7 12-2 15,-13 4-1-15,-5 9-3 16,-12 0 1-1,-14 0-10-15,-6-8-64 0,-5-12-120 16</inkml:trace>
  <inkml:trace contextRef="#ctx0" brushRef="#br0" timeOffset="6881.8629">6380 13730 610 0,'0'-15'25'0,"0"3"1"16,-2 4 24-16,2 5-16 16,0 3-24-16,-3 8-16 15,0 11 1-15,2 9 13 16,-1 7 9-16,2 7 6 0,0 4-10 15,0 4-9-15,0-2-1 16,3-4-2-16,1-3-1 0,-2-7 1 16,5-7 0-16,-1-7-1 15,2-7 1-15,-2-5-2 16,6-5 2-16,-3-3 4 16,2-1 2-1,-2-10 0-15,0-2-3 16,0-5-2-16,-2 1 1 15,-4-4-2-15,-1 2-1 0,-1 0 1 16,-1 3 0-16,0 0 0 16,0 5 0-16,0 1-1 15,0 2 0-15,4 3 0 16,1 0-2-16,4 1-1 0,3 2 0 16,1-3 1-16,4 4 1 15,-1-1 1-15,-2 2-1 0,-2 0 1 16,-3 0-1-16,-3 0-2 15,-1 0-2-15,-4 2-2 16,0 2 0-16,1-2 4 16,-2 2 1-16,1-2 2 0,0-1 1 15,0 1-3-15,2-1 2 0,0-1 0 16,0 0-2-16,6 0 2 16,-3 0 0-16,3 0 0 15,6-1 1-15,-3-3-1 16,3-1 1-16,0-1 0 15,-5-2 0 1,1 2 0-16,-5-1 1 16,0-2 0-16,-5 1 3 0,-1 1 5 15,0-2-5-15,-9 3-1 16,0-1 0-16,-5 3-2 16,0 1 3-16,-1 3-3 15,0 0-4-15,-2 6 1 16,3 5 0-16,0 4-1 0,5 1 1 0,3 2-1 15,6 1 3-15,0-3-2 16,14-2 0-16,8-3 2 16,3-2 1-16,7-4 0 15,4-5 2-15,5 0-4 16,-1-3-29-16,1-8-51 16,-1-2-130-1</inkml:trace>
  <inkml:trace contextRef="#ctx0" brushRef="#br0" timeOffset="7565.4123">7410 13857 361 0,'0'-14'183'0,"-6"-1"-127"16,-3-1 16-16,0 6-24 15,-2 2-12-15,-2 4-16 16,-1 4-12-16,1 2-8 0,0 10 1 0,0 3-6 15,3 7 5-15,2 2-2 16,2 1 1-16,5 1 2 16,1-5 0-16,0-1-4 15,6-5-5-15,3-4-4 16,1-6 4-16,3-5 7 16,2 0 5-1,-1-5 1-15,0-6-2 16,-2-2-1-16,0-1 1 15,-3-3 1-15,-2 3 8 0,-2 0 9 16,-2 3-4-16,1 1-3 16,-4 6-3-16,2-1-3 15,0 5-1-15,-1 0-7 16,5 6-10-16,0 6 6 0,1 1 3 16,4 4 3-16,0 2-2 0,2 0-11 15,-1-2-33-15,1-2-40 16,0-6-36-16,0-4-20 15,-3-5-191-15</inkml:trace>
  <inkml:trace contextRef="#ctx0" brushRef="#br0" timeOffset="7966.2268">7569 13888 504 0,'-4'-7'58'16,"0"3"19"-16,4 0-35 15,0 3 5-15,2 1-18 0,4 0-23 16,5 0 0-16,2 5-3 16,-3 6-1-16,0-2-2 0,-1 5 2 15,-4-2-2-15,-3-2-1 16,0 2 2-16,-2-3-1 16,0-4 1-16,0-2 1 15,0-3 1-15,0 0 3 0,0 0 11 16,0-8-2-1,1-1-10-15,5-4-2 16,2 1 4-16,1-3-4 16,1 2 4-16,1-1-5 15,-1 5 0-15,-3 1 2 16,2 4 3-16,-1 4-3 16,-2 0-3-16,0 1-2 0,2 8-1 15,-1 1 2-15,0 5 1 0,1-1-2 16,-1 3 2-16,-2-4-6 15,2-1-27-15,1 2-13 16,1-8-34-16,2-3-42 16,-2-3-74-16</inkml:trace>
  <inkml:trace contextRef="#ctx0" brushRef="#br0" timeOffset="8353.5677">7901 13833 561 0,'0'-9'52'0,"-2"2"17"16,1 2-28-16,1 5 6 16,0 0-25-16,0 5-27 15,0 3 3-15,5 1 1 0,0 5 1 16,3-4 2-16,-2 1-1 16,4-3 1-16,-2-1-3 15,1-3 2-15,0-3 2 0,2-1-2 16,0 0 1-16,-2 0 0 15,0-4-1-15,0-3-1 16,-1-2 1-16,-3 0 1 0,-2-1-2 16,1-2 3-16,-2 3 4 0,-1 1 12 15,-1 1 2 1,0 3 3-16,0 3-5 0,0 1-7 16,0 1-15-16,0 10-1 15,0 5 3-15,0 7 0 16,0 5 3-1,0 4-2-15,-5 7 0 16,-1-2 2-16,0 3-1 16,-1-2-33-16,1-8-33 0,4-8-95 15,2-10-291-15</inkml:trace>
  <inkml:trace contextRef="#ctx0" brushRef="#br0" timeOffset="8807.8694">8665 13496 596 0,'3'-24'34'0,"-1"4"48"16,4 5-2-16,-4 8-37 0,1 7-15 16,-2 5-20-16,2 14-14 0,-1 10 2 15,1 8 6-15,-1 8 4 16,1 6-2-16,0 4-1 16,-3 1 0-16,3-5-4 15,-3-4-7-15,0-7-32 16,0-9-20-16,0-10-55 15,0-13-85-15</inkml:trace>
  <inkml:trace contextRef="#ctx0" brushRef="#br0" timeOffset="9359.2354">8685 13728 580 0,'-3'-5'3'0,"2"-1"10"15,1 3 2-15,1 2 7 0,8-1-15 16,7 2-7-16,2 0 8 16,4 0-7-16,0 0-1 15,-2 0 1-15,-2 0-8 16,-5 0 0 0,-4 0 5-16,-4 0 1 15,-4 2 1-15,1-2-2 0,-2 1-1 16,0 0 3-16,0-1 0 15,0 1 1-15,1-1 0 16,1 0-1-16,2 0 1 16,1 0 4-16,2 0 2 15,3 0-3-15,0-1 1 0,2-3 4 16,0-1 2-16,-1-1-4 0,0 1 5 16,-3-1 3-16,-1-2 1 15,-1 3 2-15,-2 0 1 16,-3 1-2-16,-1-1-3 15,0-1-6-15,0 4-4 16,-6 0-2 0,-3 1-3-16,-2 1 1 15,1 0 1-15,-2 1-2 16,0 7 0-16,-2 2 1 0,2 1 0 16,3 4 2-16,1 2 0 15,3 2-1-15,5 3 1 16,0 0 0-16,5 0 0 15,6-2 0-15,10-4 2 0,3-4-1 0,5-5 0 16,4-5 1-16,3-2-5 16,2 0-38-16,-3-12-76 15,-1-3-225-15</inkml:trace>
  <inkml:trace contextRef="#ctx0" brushRef="#br0" timeOffset="10079.4137">9213 13681 421 0,'-10'-7'116'0,"-1"0"-53"15,0 2-9-15,2 0-24 16,1 3 3-16,2 1-14 16,4 1 2-16,2 0-13 0,0 3-12 15,0 7 2-15,6 1 3 16,1 3 2-16,4 2 1 0,3 2-1 16,-3 0-2-16,2 0-1 15,-2 3 0-15,-2 0 3 16,-5-3-1-16,-4 0-2 15,0-4 1-15,-2-3 1 0,-4-4-1 16,1-3 1-16,-1-4 0 0,2 0 3 16,4-9 2-16,0-5-4 15,0-6-2-15,8-4 0 16,3-5 0-16,0-2 0 16,1-4-1-16,1 2 0 15,-1 3 2 1,-1 4-3-16,-2 5 2 15,0 5 4-15,-4 6 3 0,-2 5 2 16,0 5 1-16,-1 0-8 16,1 7-5-16,-1 7 2 15,2 6-1-15,1 4 2 16,1 8 0-16,-1 0 0 16,0 1 4-16,0 0-1 0,1-3-3 15,-1-2 1-15,0-5-1 0,0-7-6 16,1-3-12-16,0-3-16 15,-1-6-41-15,2-4-70 16,-2 0-156-16</inkml:trace>
  <inkml:trace contextRef="#ctx0" brushRef="#br0" timeOffset="10402.2557">9423 13766 575 0,'0'-11'29'15,"0"5"13"-15,6 0-27 16,4 1-5-16,1 2-11 0,4 2 1 16,1 1 2-16,1 0 0 15,-1 0-1-15,-3 0-13 0,1 0-27 16,-2 0 12-16,-2 0 5 16,-5-2 27-16,0 0-1 15,-2-1 0-15,-1 2 30 16,-1 1 1-16,0 0-21 0,1 4-15 15,0 6 3-15,1 2 15 16,2 6-7-16,0 0-4 0,2 1-4 16,0-1 0-16,-2-3-2 15,1-5 2-15,-1-2-5 16,1-4-30-16,0-4-23 16,3-4-66-16,-3-8-209 0</inkml:trace>
  <inkml:trace contextRef="#ctx0" brushRef="#br0" timeOffset="10533.8561">9636 13587 545 0,'-7'-15'49'0,"0"6"-16"0,4 4-19 16,3 1-7-16,0 4-1 16,0 0-23-16,8 4-24 0,3 3-20 15,2 0-69-15</inkml:trace>
  <inkml:trace contextRef="#ctx0" brushRef="#br0" timeOffset="11282.365">9750 13686 126 0,'3'5'422'0,"-1"-4"-359"0,-1 2-5 16,4 1-24-16,-1 1 3 15,-1 2-28-15,2 4-8 16,-1 2 2-16,-2 2 0 15,1 1 0-15,-1-2-1 0,-1 1 8 16,0-4-1-16,1-1 3 16,0-5-6-16,2-2 2 0,4-3 6 15,0 0 0-15,4-5-6 16,2-2-3-16,-1-5-6 16,6-2 4-16,0-1 1 0,0 0 1 15,-3 2-3-15,0 0 0 16,-3 0-2-16,-4 7 1 15,-4 1 2 1,1 3-4-16,-2 2 0 16,-3 0-2-16,1 7-2 15,1 4 5-15,1-1-1 16,1 5 1-16,3-4 1 0,2 2-1 16,4-2 0-16,0-5-5 15,4-2-3-15,1-2-2 16,3-2 3-16,-2 0 4 0,0-8 3 15,-2-2 0-15,-3-2 0 16,-2-1 2-16,-3-1-2 16,-3-1 4-16,-2 1 0 0,-3 0-2 15,-2 1-3-15,0 4 4 16,-4 1-7-16,-2 3 5 16,1 1 0-16,0 3 1 0,-1-1-1 15,4 2 1-15,0 0-1 16,2 0 1-16,0 7-3 0,0 4 1 15,9 0 1-15,0 7 0 16,3 0 1-16,0 8 2 16,3 1 0-16,0 3 4 15,-1 4 5 1,1 2-3-16,-1 6-2 16,-3-2-5-16,-4-1-2 15,-3-3 1-15,0-8-1 0,-4-3-2 16,-2-13 2-16,-5-4-1 15,-4-8 8-15,1 0 2 16,-4-9-7-16,-1-6 6 16,3-6 4-16,-1-3-1 0,5-3 1 15,1 1-5-15,4 0-7 16,3 2 0-16,1 5-2 0,9 3-10 16,1 2-18-16,4 4-19 15,0-4-68-15,2-3-321 16</inkml:trace>
  <inkml:trace contextRef="#ctx0" brushRef="#br0" timeOffset="13522.1459">10900 13390 640 0,'4'-20'12'0,"0"4"50"16,1 4 3 0,2 2-24-16,0 8-25 15,-1 2-5-15,0 2-3 16,-1 13-11-16,1 9 2 0,0 9 2 15,-2 13-1-15,-2 6 1 16,-2 6 0-16,-2 2 0 16,-5-2-1-16,-2-6-10 15,0-11-10-15,0-7 8 0,0-13 10 0,1-7 1 16,1-9 1-16,2-5 0 16,3-7 6-16,2-7-2 15,0-10-2-15,0-1 2 16,5-4 6-16,3-4-1 15,1 1-2-15,1 2-5 16,-1 4 2 0,2 3-4-16,-2 6-2 15,3 5 4-15,0 4-6 0,2 6 2 16,5 2-2-16,-2 1 1 16,3 8 2-16,5 3 2 15,-5 4-3-15,0-1 1 16,-6 1 2-16,-4 0-2 0,-4 0 1 15,-6-4-2-15,-3 1 0 16,-10-6 3-16,-4 1 2 0,0-4-1 16,-2-1 0-16,-1-1-1 15,5-2-1-15,3 0-7 16,4 0-14-16,8-2-16 16,0-1-35-16,13-6-118 0,5 1-323 15</inkml:trace>
  <inkml:trace contextRef="#ctx0" brushRef="#br0" timeOffset="13904.6761">11415 13621 52 0,'3'-5'614'0,"-2"0"-587"0,-1-1 39 15,-2 5-39-15,-6 1 1 16,-2 0-22-16,-1 4-4 0,-4 7 1 15,4 2-2-15,-3 2 0 16,3 2 0-16,-1 2 0 16,7 0-2-16,1-4 2 15,4 2-2 1,4-4 2-16,9-2-1 16,1-3 1-16,6-4 1 0,1-4-1 15,4 0-3-15,-3-4 0 16,-2-7 0-16,-1 0 3 15,-5-3-3-15,-1-1 4 16,-6-1-1-16,-4 0 0 16,-3 0 6-16,0 0 5 0,-4 3-6 15,-4 3-1-15,-5 2-6 0,1 4 0 16,1 4 1-16,3 0-15 16,4 3-35-16,3 3-75 15,1 0-119-15</inkml:trace>
  <inkml:trace contextRef="#ctx0" brushRef="#br0" timeOffset="14142.7884">11728 13650 501 0,'2'-6'219'0,"-2"0"-174"15,0 1 15 1,0 4-33-16,1 1-5 15,-1 3-21-15,0 7-3 0,2 2 3 16,0 5 0-16,-1 1 0 16,-1 0 0-16,1-1-1 15,-1-2 1-15,0-5-1 16,0 0-5-16,0-4-20 16,0-4-11-16,-2-2-54 0,0-9-104 0</inkml:trace>
  <inkml:trace contextRef="#ctx0" brushRef="#br0" timeOffset="14293.4991">11647 13456 574 0,'-7'-11'148'0,"2"3"-142"16,4 4-3-16,1 4-4 15,8 0-9-15,5 0-63 0,3 5-44 16,4 2-218-16</inkml:trace>
  <inkml:trace contextRef="#ctx0" brushRef="#br0" timeOffset="14848.0058">11850 13563 515 0,'2'12'68'0,"-1"-2"-29"16,2 4 40-16,0 1-21 15,1 2-25-15,-2-1-22 16,1-1 1-16,1-2-2 31,-1-2-4-31,-1-3-2 0,1-3 1 16,3-4 5-16,0-1 7 0,0 0 5 15,5-5-5-15,-1-4-10 16,5-1-1-16,-2-2-4 16,1 0 1-16,-2 2-3 15,-2 1 0-15,-5 4 1 16,1 2-2-16,-6 3 1 0,2 0-2 0,-2 3-2 15,0 5-2-15,0 6 7 16,0 2-2-16,0-1 2 16,1 3 0-16,5-2-3 15,0-1 2-15,0-3 1 16,4-4-2-16,-1-6 1 16,0-2 1-1,3 0 1-15,2-3 0 0,1-9-1 16,0-2-2-16,0-5 4 15,0-2-3-15,0-7 4 16,-1-3 9-16,-2-8-2 16,-2-2 2-16,-2 1-5 15,-3 0-3-15,-3 6-2 16,-2 7 0-16,0 10-4 0,-2 9 1 0,-5 8-4 16,1 0-1-16,3 16 3 15,-1 6 0-15,4 6 0 16,0 5 3-16,0 2-4 15,6 3-12-15,3 0-3 16,-2-5-6-16,0-3-23 16,1-3-31-16,1-9-97 0,0-6-89 0</inkml:trace>
  <inkml:trace contextRef="#ctx0" brushRef="#br0" timeOffset="14995.1424">12309 13582 613 0,'-4'-10'80'15,"2"1"-19"1,2 4-20-16,0 1-25 16,4 2-15-16,7 2-7 15,4-2-31-15,3-2-110 16,0-2-306-16</inkml:trace>
  <inkml:trace contextRef="#ctx0" brushRef="#br0" timeOffset="15515.4185">13130 13307 645 0,'0'-12'17'0,"0"4"51"16,4 3-13-16,2 5-11 15,-1 5-27-15,-2 10-12 0,-2 7 2 16,0 8-3-16,1 8 0 16,-2 2-2-16,0 2 0 0,0 1 0 15,4-4-2-15,-2-5-23 16,0-5-20-16,1-8-35 16,-2-10-55-16,0-8-117 15</inkml:trace>
  <inkml:trace contextRef="#ctx0" brushRef="#br0" timeOffset="16039.0027">13138 13537 474 0,'-5'-1'118'0,"3"-3"-95"0,2 0 20 15,2 1-15-15,8-2-12 0,3-3-17 16,4-4 6-16,4-2-1 15,1-3-1-15,2-2-2 16,-2-4 1-16,-2 0-1 16,-3-2 6-16,-5 2 7 0,-4 3 1 15,-4 2 4-15,-4 6 2 16,0 4-5-16,0 8-8 0,-7 0-12 16,0 14 3-16,2 5 1 15,-2 6-2-15,3 8 3 16,1 0-1-16,2 4-1 15,1 0 2-15,0-5-1 0,1-2-1 16,5-8 2-16,0-2 0 16,-1-8 0-1,1-4 0-15,3-4 3 16,1-4 11-16,1 0 4 16,2-6-8-16,4-7-4 15,-2 2 0-15,1-5-1 16,-1 3 0-16,-4 0 1 0,0 3-4 15,-2 2 1-15,0 6-1 16,-2 0-2-16,-1 2-1 0,1 2-1 16,0 7 0-16,-1 2 0 15,1 3-1-15,1 2 2 16,0-2-1-16,0 2-23 0,6-3-17 16,1-2-31-16,2-5-49 15,3-4-22-15,3-2-149 16</inkml:trace>
  <inkml:trace contextRef="#ctx0" brushRef="#br0" timeOffset="18518.9174">13650 13520 548 0,'0'0'38'0,"0"0"17"0,0 0-19 15,0 2-20-15,5 1-9 16,4 0 3-16,1-1-1 16,2 0 0-16,2-2-1 15,1 0-1 1,-1 0-3-16,1-6 0 15,-1-3-1-15,-1-1 0 0,-2-3 3 16,-2 2 4-16,-5 0-1 16,-2-2 1-16,-2 4 0 15,0-1-5-15,-9 4-2 16,-3 0-2-16,-1 5-1 16,-2 1 1-16,1 0 1 0,-1 5-2 15,1 3 1-15,2 6 0 0,1 1 0 16,3 4-1-16,3 0 1 15,2 2 0-15,3-1 0 16,0-1-1-16,5-1 1 16,5-3-1-16,1-1 0 0,4-4-4 15,0-3 8-15,6-3-10 16,-2-3-21-16,5-1-37 0,-6 0-71 16,0-5-70-16</inkml:trace>
  <inkml:trace contextRef="#ctx0" brushRef="#br0" timeOffset="19023.3986">13910 13466 74 0,'0'-5'478'0,"0"0"-451"16,0 1 26-16,5 1-19 16,5 3-4-16,0 0-16 15,3 0-9-15,0 7-3 16,0 1 1-16,-4 5-1 0,0 2 0 16,-3-1 0-16,-5 2-2 15,-1-1 3 1,0 0-2-16,-3-2 0 15,-2-2 1-15,0-5 0 16,2-1 1-16,0-4 2 0,1-1 7 16,2 0 10-16,0-3-2 15,0-5-10-15,5-4-6 16,4-1 1-16,-1-3 1 16,5-2 3-16,-1 0-2 0,3 0 0 15,-1 2-4-15,1 3-3 16,0 4 1-16,-3 2 2 0,0 5 3 15,-2 2-2-15,-1 2-2 16,-1 10-2-16,-1 3-2 16,-4 4 1-16,-3 4 0 15,0 1 2 1,0 2-1-16,-1-2 1 16,-7-2-9-16,0-3-31 15,0-7-58-15,0-3-154 0</inkml:trace>
  <inkml:trace contextRef="#ctx0" brushRef="#br0" timeOffset="21716.0859">15092 13303 398 0,'-4'-9'221'15,"-8"2"-204"-15,6 2 34 16,3 4 0-16,2 1-25 0,1 5-22 16,0 7-2-16,0 4 0 15,1 0 1-15,6 1-1 16,2 1-1-16,3-3 1 16,2-1-2-1,1-5 1-15,-1-2 0 16,2-5-1-16,-1-2 5 0,0-2 0 15,1-9-4-15,-2 1 2 16,-3-5 0-16,-4 1 1 16,1 0 10-16,-6 2 5 15,0 1-1-15,-2 4-1 16,0 0-9-16,0 6-4 0,0 1 1 0,0 0-5 16,0 8-7-16,0 6 8 15,1 5-3-15,-1 10 1 16,1 5 2-16,-1 4-2 15,0 3 3-15,0-2-1 16,-5 1-3-16,-5-6 3 16,-1-7 0-1,-4-4-1-15,1-6 1 0,-2-4-1 16,1-6 1 0,2-6 1-16,0-1 1 0,3-2 0 15,1-9 1-15,6-4-2 16,1-4 4-16,2-2 1 15,0-1-6-15,7 0-1 16,0 0-1-16,3 4-16 0,1 3-16 0,2 2-41 16,3-2-137-16</inkml:trace>
  <inkml:trace contextRef="#ctx0" brushRef="#br0" timeOffset="22219.6748">15652 13444 348 0,'-3'-4'289'0,"3"-3"-248"16,2-2 21-16,12 3-42 15,6 0-13-15,6 0-3 16,6 2-4-16,0 2-1 0,-1 2-53 16,-4 0-42-16,-5 0-80 0</inkml:trace>
  <inkml:trace contextRef="#ctx0" brushRef="#br0" timeOffset="22382.3527">15709 13541 551 0,'-7'3'50'0,"5"-3"-24"16,2 0 20-16,7 0-12 0,9-3-14 15,6 1-18-15,3-3-2 16,7 1-20-16,2-1-71 16,4-4-88-16</inkml:trace>
  <inkml:trace contextRef="#ctx0" brushRef="#br0" timeOffset="22736.6301">16445 13190 666 0,'-20'-8'5'0,"-1"-4"18"15,5 12-3-15,2 2 12 16,3 8-17-16,4 6-6 0,4 5-6 31,3 4 0-31,7 3 3 16,7 2-1-16,3 0 0 0,0 4 0 16,0-1-2-16,-4 1-1 15,-2 1-1-15,-7-2-2 16,-4-2 3-16,-3-3 0 15,-9-6-2-15,-4-7-9 0,-3-3-7 16,-1-7-5-16,2-5-33 16,1 0-44-16,3-5-58 0,5-8-91 15</inkml:trace>
  <inkml:trace contextRef="#ctx0" brushRef="#br0" timeOffset="22836.9516">16315 13500 297 0,'2'-19'118'15,"4"2"-52"-15,-2 6-8 0,3 2-12 31,1 3-17-31,2 2-19 0,3 3-10 16,0 0 0-16,5 1 0 16,3-5-89-16,0 1-143 15</inkml:trace>
  <inkml:trace contextRef="#ctx0" brushRef="#br0" timeOffset="23110.1668">16738 13160 681 0,'-9'0'25'0,"3"0"13"32,-1 6-18-32,3 10 2 0,3 6 5 15,0 4-8-15,1 7-1 16,0 2-1-16,0 4-6 0,0 2-1 15,0-1-7-15,0 0-1 16,4-1-1-16,-1-2-28 16,3-6-37-16,1-8-56 15,4-9-38-15,2-8-114 0</inkml:trace>
  <inkml:trace contextRef="#ctx0" brushRef="#br0" timeOffset="23595.8834">16916 13351 601 0,'-17'-4'14'0,"11"0"10"16,6 2 12-16,0 1 5 15,7-1-7-15,6 1-32 0,2 1 2 0,2 0 2 16,1 0 4-16,-2 3-3 16,-3 3-3-16,-3 2 0 15,-4 3-6-15,-4 2 1 16,-2 1 0-16,0 2 0 16,-5-2 2-16,-1 1-1 15,-3-3-3-15,3-4 0 0,3-4 3 0,1-3 1 16,2-1 3-16,0-4 4 15,5-5-2-15,4-5-3 16,4 0-1-16,2-3 1 16,-1 2 1-16,1-1-2 15,-2-1 2-15,-5 5 3 0,-3 2 0 16,-2 4-1 0,-3 2-2-16,0 4-6 15,-7 0-2-15,1 8 2 16,1 4 2-16,-3 4 0 15,5 3-1-15,3 2-1 16,0 1-13-16,0 0-16 16,0-5-68-16,9-4-73 0,0-6-127 15</inkml:trace>
  <inkml:trace contextRef="#ctx0" brushRef="#br0" timeOffset="23863.2639">17141 13223 633 0,'0'-8'50'0,"4"4"18"0,7 4-58 16,5 5-4-16,1 9 7 16,3 8-1-16,-2 4-3 15,-2 3-3-15,-2 4 4 16,-3 1 1-16,-8 2-7 0,-3 3 1 15,-6-2-2-15,-10 2-1 0,-4-3 0 16,-2-3-2-16,2-7-35 16,2-8-28-16,9-8-50 15,7-7-87-15</inkml:trace>
  <inkml:trace contextRef="#ctx0" brushRef="#br0" timeOffset="24083.0249">17542 13423 597 0,'3'-3'35'0,"3"-2"2"16,4-2 28-16,5 3-30 0,3 2-7 15,2 0-17-15,2 0-10 0,3 0 0 16,0 0 0-16,-4 2-3 15,-3-1-29-15,-1-2-45 16,-4-1-21-16,-4 2-100 16</inkml:trace>
  <inkml:trace contextRef="#ctx0" brushRef="#br0" timeOffset="24283.4275">17712 13319 354 0,'-4'0'234'15,"1"0"-162"-15,2 0-18 16,-1 8-33-16,2 6 15 16,-1 1-11-16,1 7-8 0,0 0-7 15,0 4 2-15,0 1-7 0,0 0-2 16,0 0-1-16,0 0-1 16,0-5-22-16,0-3-66 15,0-9-137-15</inkml:trace>
  <inkml:trace contextRef="#ctx0" brushRef="#br0" timeOffset="24602.8137">18213 13200 660 0,'0'-8'37'0,"-4"0"-11"16,-6 4 1-16,-5 4-7 16,0 2 9-16,-1 8-19 15,-4 6-7-15,3 4 0 0,1 4 0 16,1 3 2-16,1 2 1 16,5 1-1-1,4 0-3-15,5 0 1 16,0-1-3-16,4 0 3 15,5-4-4-15,5-2-1 16,-1-7-6-16,3-4-17 16,1-4-12-16,1-6-30 0,-2-2-37 15,1-2-74-15</inkml:trace>
  <inkml:trace contextRef="#ctx0" brushRef="#br0" timeOffset="24772.1701">18148 13365 517 0,'-9'-5'86'16,"6"3"-4"-16,3 0-4 16,0 2-8-1,12 0-37-15,3-2-26 16,6 2-5-16,3 0 0 16,1 0 0-16,1 0-3 15,-4 0-47-15,-2-5-112 0,1-3-487 16</inkml:trace>
  <inkml:trace contextRef="#ctx0" brushRef="#br0" timeOffset="31906.1184">12963 14392 648 0,'-6'-8'7'15,"-3"6"16"-15,3 2-3 16,-1 6-12-16,-1 11-3 16,-1 4 0-16,3 8 12 15,1 1-8 1,2 7 2-16,3 1-2 0,0-2-7 16,0-5 1-16,7-1 0 15,2-7-4-15,4-10 1 16,2-6 0-16,1-7-2 15,4 0 7-15,0-9-1 16,0-6-2-16,-1-4-1 0,-2 0 1 16,-3 1-3-16,-1 0 2 0,-5 0-1 15,-2 8 1-15,-1 1 0 16,-4 4-1-16,0 1 0 16,-1 4-2-16,0 2-6 15,0 6 8-15,0 2-1 16,0 3 0-16,0 1 2 15,4-1-1 1,1-2 0-16,0-1-1 0,3-5 0 16,0-1 1-16,2-3-1 15,0-1 3-15,-1 0-2 16,0-7 1-16,0-1-1 16,0-2-1-16,-3-2-1 15,0 0 2-15,-3-2 1 16,-1 4 0-16,-2-1 0 0,0 2-2 0,0 3 2 15,0 2-3-15,0 4 0 16,-2 0-5-16,0 2 3 16,1 4 2-16,1 4 1 15,0 0-2-15,5-3-9 16,3-2-3-16,2 3 5 16,1-8 2-16,2 0 0 0,1 0 9 0,1-8-5 15,2-1 3-15,0-4 3 16,-2-3-2-16,0-2 0 15,-3 1 0-15,-2-1 0 16,-3-3 2-16,-3 0 6 16,-1-2 9-16,-3 0 6 0,0 2-5 15,0 4-9 1,0 3-5-16,0 6-3 16,0 7 0-16,0 1-3 15,0 12-2-15,0 2 1 16,0 9 3-16,0 3-1 15,0 3 2-15,1 0 0 0,5 0-2 16,-2-3 1-16,2-2 1 16,2-4-2-16,0-4 1 0,-2-6 0 15,3-5 1-15,1-5-1 16,-1 0 3-16,1-4 2 16,1-7-3-16,0-2-1 15,-1 1 0-15,0-1 2 0,1 1 3 16,-2 2 2-16,-1 4-4 15,-1 3-5 1,-1 3 0-16,-2 0-3 16,2 8 0-16,-2 3 3 15,1 1 2-15,3 6 0 16,-1-4-2-16,4 2 2 16,-2-2-26-16,3-4-45 0,5-3-29 15,-3-5-20-15,5-2-160 16</inkml:trace>
  <inkml:trace contextRef="#ctx0" brushRef="#br0" timeOffset="32501.5361">13797 14531 411 0,'-4'0'20'15,"-1"1"23"-15,3 3-21 16,2-2-15-16,0 2-4 15,4-2 4-15,3 0 2 0,1-2-3 16,4 0-3-16,1 0-2 16,-1-3 1-16,1-4 0 15,-2 1 0-15,-1-1 4 16,-5-2 11-16,-2 3 18 0,-3-2-7 16,0 1-2-16,-8-2 6 15,-2 4-4-15,-2 1-4 0,-2 1-16 16,-2 3-7-16,4 0 0 15,-1 3 0-15,4 5-1 16,0 3 1-16,4 3-2 16,4 1 2-16,1 4-1 0,0-1-6 15,9 1-12-15,1-1-1 0,1-4-1 16,3-3 0-16,3-3 9 16,-1-4 7-16,1-4 4 15,4 0 2-15,-4-7-1 16,1-4 0-16,0-1 1 15,-4 0-2 1,0-4 4-16,-5 2 8 16,0-2 3-16,-4 0 6 0,0 0-5 15,0 1-9-15,4 0 2 16,0 3-2-16,1 3-3 16,3 2-1-16,0 3-4 15,-2 3 7-15,2 1 10 16,-2 1-8-16,0 8-3 0,-2 4-3 15,0 1-2-15,0 5-1 0,-4 0 2 16,1 2-1-16,0 0 0 16,-1 0 1-16,-1-3-6 15,1-2-33-15,1-5-54 16,4-5-65-16</inkml:trace>
  <inkml:trace contextRef="#ctx0" brushRef="#br0" timeOffset="32889.9569">14364 14499 427 0,'-4'2'19'16,"2"0"31"-16,2 2-14 15,0 0-25-15,5-1 8 16,2 0 1-16,5-1-6 15,0-2-9-15,0 0-2 0,0 0-1 16,1-2-2-16,-1-6 1 16,-2 2 0-1,-3-2 0-15,0-3 3 16,-3 2 10-16,-2-2 0 16,-2 1 2-16,0-2 1 15,0 4 7-15,-6-1-3 0,1 4 15 16,-4 4-20-16,-1 1-14 15,0 4-2-15,-4 9-3 16,1 6 3-16,-1 5 2 0,4 3-3 16,0 1 2-16,6 1 0 15,4-5 0-15,0-3 0 16,12-6-1-16,5-5 0 0,7-8 1 16,6-2-41-16,5-12-82 15</inkml:trace>
  <inkml:trace contextRef="#ctx0" brushRef="#br0" timeOffset="33513.7362">15484 14160 599 0,'-8'-13'9'0,"-2"4"33"0,-2 2 18 15,1 6-27-15,0 1-11 16,0 13-5-16,2 9-7 16,1 6-4-16,3 11 7 15,0 7 2-15,4 2-2 0,1 3-4 31,0 1 2-31,-2 1-2 16,0-4-5-16,-2-2 2 0,-2-5-6 16,1-6 2-16,-2-4 2 15,1-10-5-15,-2-8 3 16,1-6-19-16,-2-8-23 16,2-2-41-16,-1-11-80 0,-1-10-224 15</inkml:trace>
  <inkml:trace contextRef="#ctx0" brushRef="#br0" timeOffset="33660.9726">15240 14500 629 0,'0'-5'75'0,"0"0"-15"15,7 0-18-15,12 3-25 0,6-2-3 16,6 1-6-16,6-1-3 0,5 3-3 16,2-2-19-16,-2 1-65 15,1-3-100-15,-2-1-286 16</inkml:trace>
  <inkml:trace contextRef="#ctx0" brushRef="#br0" timeOffset="34019.9855">15768 14248 149 0,'0'-5'249'16,"0"-1"-178"-16,0 1 43 15,0 3-41-15,0 2 4 16,-4 0-21-16,0 2-29 0,1 10-14 15,-4 4-10-15,2 8 2 0,-3 6 2 16,4 7-2-16,-3 7 0 16,-1 3 0-16,3 1-2 15,1 4-1-15,2-4 1 16,2-4-12-16,2-5-48 16,11-11-77-16,2-10-53 0</inkml:trace>
  <inkml:trace contextRef="#ctx0" brushRef="#br0" timeOffset="34486.5652">15940 14449 647 0,'-3'0'34'0,"-8"0"-25"16,10 0 8-16,1 0-18 15,7 0 7-15,4 6 3 16,2-1-1-16,-1 3-3 16,2-1 2-16,-5 0 2 15,0-1-5-15,-6 2-3 0,-2-1-1 16,-1 1 1-16,0 1-1 0,-1-1 1 16,-2 0 1-16,-3-2-4 15,4-2 4-15,1-3-2 16,1-1 0-16,0 0 5 15,0-4-1-15,1-3-3 16,7-3 1 0,-1-2-1-16,1-1 7 15,3-1 6-15,-1 1 5 0,2-1-1 16,-4 1 3-16,-1 4-5 16,-2 1-6-16,-2 4-2 15,-2 3-1-15,-1 1-4 16,0 1-8-16,1 9 1 15,2 2 4-15,1 3 0 0,1 4 0 0,2 0 1 16,-2 2-8-16,2-1-26 16,0-2-38-16,4-6-120 15,-1-8-133-15</inkml:trace>
  <inkml:trace contextRef="#ctx0" brushRef="#br0" timeOffset="34727.7175">16221 14265 582 0,'0'-11'121'16,"1"7"-100"-16,12 4 9 16,2 7-21-16,5 10 10 0,5 6-4 15,-1 7-2-15,-1 6-2 16,-2 1 8-16,-6 2-4 15,-10-1-1-15,-5 4-9 0,-7-1-5 16,-13-3 4-16,-4-2-29 16,-3-6-67-16,1-6-151 15</inkml:trace>
  <inkml:trace contextRef="#ctx0" brushRef="#br0" timeOffset="35476.7455">16969 14382 213 0,'5'-6'303'0,"-1"-3"-244"0,0 2 29 16,1 3-8-16,1-2-26 16,0 6-17-16,-3 0-15 15,1 8-17-15,0 4-5 16,0 2 1-16,-1 4 0 15,0 0 1 1,0 0-1-16,-1-1 1 0,-1-2-16 16,1-5-37-16,-2-6-72 15,0-4-134-15</inkml:trace>
  <inkml:trace contextRef="#ctx0" brushRef="#br0" timeOffset="35645.5398">16920 14178 670 0,'-8'-9'3'15,"4"4"-3"-15,4 5 0 16,3 0-27-16,9 1-25 0,2 4-47 16,8 1-151-16</inkml:trace>
  <inkml:trace contextRef="#ctx0" brushRef="#br0" timeOffset="35946.4441">17192 14268 572 0,'-13'6'20'16,"3"1"15"-16,6 0 6 15,4 2-14-15,2 1-4 16,7 2 7-16,6-2-5 15,0 3-6-15,3-4-6 16,-2 4-3-16,2-1 2 0,1 0-1 16,-4 0-4-16,-3 0-3 0,-5-1-3 15,-4 1-2-15,-3 0 0 16,-7-3 1-16,-8 1-1 16,0-2 7-16,-4-2-5 15,1-3 3-15,2-1-1 16,1-2-4-16,6 0-28 0,1-5-53 15,8-9-211 1</inkml:trace>
  <inkml:trace contextRef="#ctx0" brushRef="#br0" timeOffset="37048.2216">17749 14176 467 0,'4'-21'117'15,"-3"-1"-44"-15,3 1 22 16,2 9-36-16,-2 2-22 15,1 7-12-15,1 3-11 0,-1 11-12 32,0 9-5-32,-3 10 1 0,2 8 3 15,1 2 0-15,-1 4-1 16,-3-1 1-16,2 0 0 0,-1-7-20 16,0-5-22-16,-1-7-36 15,1-8-49-15,4-9-25 16,1-7-133-16</inkml:trace>
  <inkml:trace contextRef="#ctx0" brushRef="#br0" timeOffset="37499.4571">17874 14300 453 0,'-8'-4'42'16,"2"0"7"-16,2 2-4 15,4 0-21 1,0-1 18-16,0-1-13 15,10-3-23-15,0-2 2 16,6-2-3-16,-5-2-2 0,3-2 0 16,-2-3 3-16,-3-1 3 15,0 0 6-15,-4-3-3 16,-3 4-2-16,0 2 1 16,-2 6-1-16,0 4 1 0,0 6-8 15,0 9-7-15,0 12 0 16,-2 6 4-16,0 8 0 0,-2 5 0 15,1 3 1-15,2-5-1 16,0-1 1-16,1-5-1 16,0-10-1-16,6-6 1 15,2-6 1 1,3-4-1-16,-2-6 5 16,6 0 11-16,-2-6-5 0,2-5-3 15,3-2-3-15,-1-3-1 16,-2 4 0-16,-3-1-4 15,-3 3 1-15,-1 3 1 16,-3 5-3-16,-2 2-2 16,1 0-1-16,-2 5 0 0,2 4 3 0,1 2 1 15,0 2-23-15,1 0-13 16,1-4-69-16,3-3-108 16</inkml:trace>
  <inkml:trace contextRef="#ctx0" brushRef="#br0" timeOffset="37868.8152">18321 14302 467 0,'-4'0'50'0,"4"0"-24"0,0 0 4 16,2 0-34-16,7 0 24 0,4 0-11 15,1-2-7-15,3-2 2 16,0 0-4-16,0-3 0 16,-3 0-1-16,0-4 1 15,-3-1 1-15,-3 2 9 16,-4-3 16-16,-3 3 16 16,-1 0-10-16,-5 0-5 0,-6 3-6 0,-1 4-11 15,-3 3-10-15,0 2 1 16,2 12-1-16,-1 4-1 15,4 6 3-15,5 4-1 16,5-4 5-16,0 3-2 0,10-5-3 16,11-3 1-1,5-7-4-15,5-8-62 16,5-4-97-16</inkml:trace>
  <inkml:trace contextRef="#ctx0" brushRef="#br0" timeOffset="38335.364">18959 14044 700 0,'11'-19'74'15,"0"4"-7"-15,-3 8-42 16,1 7-6-16,-1 0-7 16,-1 14-14-1,-3 9 1-15,0 4 4 0,-1 8-1 16,-3 1 1-16,0 2-1 15,0 0-2-15,-6-1 0 16,0-3-35-16,0-8-28 16,3-5-78-16,1-9-84 15</inkml:trace>
  <inkml:trace contextRef="#ctx0" brushRef="#br0" timeOffset="38508.1749">19040 14245 496 0,'0'0'17'15,"4"0"9"-15,9 0-14 16,4 4-30-16,2-1-71 16,0 2-168-16</inkml:trace>
  <inkml:trace contextRef="#ctx0" brushRef="#br0" timeOffset="38793.5093">19220 14278 455 0,'0'-2'46'16,"0"-5"33"-16,0 0-21 15,0-1-16-15,0 0 8 0,0-2-15 16,0-1-8-16,5-4-7 16,1 0-4-16,0 1-9 15,2-2-3-15,3 1-4 16,0 0 0-1,1 4 0-15,-2 4-2 16,4 2-2-16,0 5 2 16,2 0-1-16,1 5 2 0,-1 6 0 15,-3 7 1-15,-2 2-1 16,-2 3 1-16,-4 2-2 16,-4 1 1-16,-1-2-17 15,0-3-19-15,1-2-56 0,2-4-37 16,2-7-51-16</inkml:trace>
  <inkml:trace contextRef="#ctx0" brushRef="#br0" timeOffset="41009.7508">19558 14217 503 0,'2'-5'45'0,"1"-1"25"16,1 2 0-16,-2 2-24 15,-1 2-17-15,-1 0-16 16,0 1-13-16,0 6-1 0,0 5 7 15,-1 0-1-15,-1 1-1 16,2 3 0-16,0 1-3 0,0-5 0 16,5 2 1-16,3-2-2 15,1-2 2-15,2-6-1 16,1-1 0-16,3-3 2 16,3 0-1-16,-1-3 0 0,5-6 0 15,-2-2-1-15,0-2 0 0,-2-1 3 16,-5-4 12-16,0-1 2 15,-4 0 4-15,-3 0-7 16,-3 1-4-16,-3 2-4 16,0 2-4-16,0 2-4 15,0 6 0 1,-2 2-9-16,-2 4-33 16,2 0-36-16,-1 0-82 0,3 5-151 15</inkml:trace>
  <inkml:trace contextRef="#ctx0" brushRef="#br0" timeOffset="41426.5273">19945 14165 579 0,'-6'0'11'0,"1"0"11"0,5 0-6 31,0 0-14-31,3 1 3 0,2 0-1 16,4 1 3-16,1-2-2 15,4 0-2-15,0 0-1 16,2 0 0-16,1-3-3 16,-3-1 4-16,0-1-1 15,-4-2 8-15,-2 0 19 0,-5 0 9 16,-3 1-18-16,0-1-4 0,-9 3-6 15,-3 2-3-15,-2 0-2 16,-2 2-1-16,-2 2-3 16,0 7 2-16,-3 6-4 15,6 2 3-15,0 3 1 0,4-2 0 16,6 6-1-16,5-6 1 16,5-1-1-16,16-3-1 0,11-3 4 15,5-7-1-15,9-4-18 16,3 0-72-16,2-14-176 15</inkml:trace>
  <inkml:trace contextRef="#ctx0" brushRef="#br0" timeOffset="42445.2025">20679 14259 551 0,'0'1'31'0,"0"-1"-4"0,0 0 27 15,0 0-2-15,5-6 0 16,3-3-29-16,1-2-9 0,7-2-5 16,-3-5-3-16,-2 1-5 15,-2-3 2-15,-5 0 0 16,-4 0-3-16,-2 1 1 15,-9 4-2 1,-5 3 0-16,-5 4 1 16,0 4-3-16,-2 4 2 0,4 2 1 15,2 8-1-15,6 0 1 16,4 0 0-16,6-1-2 16,1-3 1-16,14 1-4 15,4-6 5-15,5-1 1 16,7 0 1-16,1-2-1 0,2-5 1 15,0-1-2-15,-1-2 1 0,0 1 0 16,-7 2-1-16,-6 3 1 16,-7 4 4-16,-5 0-1 15,-5 10-5-15,-2 4 1 16,0 3 1-16,-4 4 1 16,-3 1-1-1,4 2-1-15,-2-3 0 16,4-1 0-16,1-2-19 0,6-4-24 15,6-4-56-15,6-5-11 16,3-5-91-16</inkml:trace>
  <inkml:trace contextRef="#ctx0" brushRef="#br0" timeOffset="42814.991">21127 14158 350 0,'-5'0'130'15,"4"-1"-124"-15,1 1 20 16,0 0-21-16,1 0-1 16,7 3 3-16,3-3 0 0,4 2-1 0,-2-2-4 15,1 0-4-15,1 0 4 16,-2-5 0-16,-4-2 9 16,-2-1 19-16,-2-1 2 15,-1-1-3-15,-4-1 5 16,0 3-5-16,-2-4-1 0,-6 3-3 15,-2 3-9 1,1 1-10-16,-4 4-2 16,0 1-5-16,0 4 0 15,-1 8 3-15,1 3 1 16,1 4-2-16,2 2 1 16,3 2 0-16,5-2 0 15,2-1-4-15,9-4 2 0,8-4-1 16,7-2-3-16,4-5-29 0,9-5-46 15,2 0-35-15,1-12-180 16</inkml:trace>
  <inkml:trace contextRef="#ctx0" brushRef="#br0" timeOffset="45643.1372">21391 13935 441 0,'0'-21'4'0,"-1"1"21"16,1-1 45-16,0 3-23 15,0 1-11-15,0 1 1 16,0 1-6-16,0 3 0 0,0 2-5 0,-1 0-3 15,1 5-6-15,-1 1-3 16,1 0-2-16,0 3 0 16,-2 1-5-16,1 0-4 15,0 2-5-15,-2 6-1 16,0 4 4-16,1 5-2 0,1 4 2 31,1 1 0-31,0 5 1 0,0 3-1 16,0 3 2-16,0 2 3 15,0 4 0-15,0 0-2 16,0-2 0-16,0-2-4 16,-2-1 1-16,0-4 0 15,-1-4-1-15,1-4-1 0,0-3-9 16,0-3-7-16,1-3-24 0,1-5-63 16,0-4-70-16,0-4-233 15</inkml:trace>
  <inkml:trace contextRef="#ctx0" brushRef="#br0" timeOffset="46278.7409">21601 14143 491 0,'-6'-8'16'16,"0"1"18"-16,-3 3 24 16,3 4-39-16,-1 0-6 15,-1 0-3-15,1 7-3 0,2 4-4 16,-1 1-1-16,3 3 0 15,-1 0-1-15,2 1 0 0,2-2-1 16,0-2-3-16,0-2-15 16,3-2 6-16,5-4 3 15,-1-3 9-15,4-1 4 16,0 0 0 0,0-6-2-16,1-5 4 15,0 3 11-15,-1-4 2 0,-2 1 1 16,1 0-1-16,-4 2-5 15,1 0-1-15,-3 3-1 16,-1 2-5-16,-2 2-5 16,1 2-2-16,-1 0-4 15,2 7-1-15,-1 2 7 0,2 4-1 0,0-1-1 16,2 1-8-16,0 0-36 16,1 0-20-16,0-4-53 15,2-6-81-15</inkml:trace>
  <inkml:trace contextRef="#ctx0" brushRef="#br0" timeOffset="46517.1501">21870 13954 565 0,'-4'-18'51'0,"0"8"17"0,4 7-9 16,0 3-19-1,4 5-34-15,2 9-7 16,3 6 3-16,0 5 0 16,0 5 0-16,-1 0 1 15,-3 3-2-15,-3-4 1 16,-2 0-2-16,0-3-35 16,0-6-63-16,0-6-70 0,0-4-316 15</inkml:trace>
  <inkml:trace contextRef="#ctx0" brushRef="#br0" timeOffset="46780.025">21940 14087 550 0,'0'-10'18'0,"6"3"30"15,3 4-27-15,6 0-12 16,0 3-4-16,-1 0-3 15,-1 3-5-15,-1 6 4 16,-3 3-3-16,-6 4 0 16,-1-1 2-16,-2 2 0 0,0 2 0 15,0-2 3-15,-2 0-1 0,-1 0-1 16,1-2-1-16,2-2 0 16,0-3-38-16,2-6-68 15,5-4-72-15</inkml:trace>
  <inkml:trace contextRef="#ctx0" brushRef="#br0" timeOffset="46933.5253">22160 13908 551 0,'-12'-3'24'0,"2"-3"-10"15,4 4-9-15,2 2-5 31,4 8-10-31,0 3-69 0,5-1-96 16</inkml:trace>
  <inkml:trace contextRef="#ctx0" brushRef="#br0" timeOffset="47265.6199">22287 14077 489 0,'0'0'139'0,"-2"-2"-90"16,-4 2 9-16,-1 0-50 16,1 8-5-16,-5 5-3 0,2 3 0 15,-1 5 1-15,0 1-1 16,5 1 1 0,1-3 0-16,4-1-3 15,0-4 0-15,5-4 2 16,8-5 1-16,1-4 1 15,4-2 4-15,2 0-5 0,0-7 3 16,0-5-4-16,-2 1 1 16,-3-2 0-16,-5-3 1 15,-4 0-5-15,-3 0-3 0,-3 1-8 16,0 0-23-16,-5 3-46 16,0 1-45-16,2 4-179 0</inkml:trace>
  <inkml:trace contextRef="#ctx0" brushRef="#br0" timeOffset="47620.9306">22422 14117 557 0,'0'4'76'0,"0"-1"-41"16,0 4 14-16,4 3-2 15,1 1-14-15,2-1-20 16,-1 0-2-16,-1-1-7 15,-3-2-4-15,1-2 1 0,-1-3-1 16,-2-1 2-16,4-1 0 0,2 0 6 16,1-4 9-16,5-2-10 15,1-4-5-15,5-2 0 16,-1-4-1-16,3 1 3 16,0-3 6-16,-4 7-4 15,-1-3-2-15,-4 7-1 0,-4 4 1 0,-5 3 0 16,2 6-5-16,-2 6-1 15,-2 4 2-15,3 4 0 16,-3 3 0-16,2-2 1 16,-2 1-2-16,0-2-25 15,1-6-18-15,4-2-56 16,0-7-142 0</inkml:trace>
  <inkml:trace contextRef="#ctx0" brushRef="#br0" timeOffset="48806.941">22743 14028 472 0,'-5'-8'86'16,"4"-2"-28"-16,-1 4 26 0,2 2-28 16,0 0-4-16,0 1-16 0,6 3-20 15,2 0-13-15,4 9-4 16,1 6 2-16,2 6-1 15,0 4 0-15,-1 2 1 16,-7 1-2-16,2 0 1 16,-5-3 0-16,-4-3 0 0,0-2 0 15,-4-7-1 1,-2-2 0-16,1-3 0 16,0-7 0-16,2-1 3 15,3-1 1-15,0-12 0 16,8-1-6-16,4-8-1 15,4-4 3-15,3-8 1 16,2-7 2-16,0-6-2 0,-2-5 1 16,-2-2-1-16,-2 2 0 0,-4 7 0 15,-3 9-1-15,-3 9 6 16,-3 9 1-16,0 13-5 16,0 5-2-16,2 15-7 15,-2 9 6-15,1 8 3 0,0 8-2 16,-3 6 1-16,0 2 0 15,0-2 0 1,0-1 0-16,0-4 1 16,-1-9-1-16,1-3 0 15,0-10 0-15,4-5-1 16,2-6 1-16,3-5 0 0,0-3 2 16,0 0 3-16,2-7-2 15,1-3-2-15,0-5 2 16,2-2 0-16,-1 1 1 0,2 1 2 15,-2 1-4-15,-1 5-2 16,-2 3 0-16,-2 6-3 16,-4 0-1-16,-1 4 2 0,-3 6-1 15,1 2 0-15,0 3 5 16,-1 0-3-16,0 1 2 16,0-4-3-16,3 0-2 0,0-5-3 15,3 1 3-15,0-3-2 16,2-3 0-16,3 0-1 0,0-2-7 15,1 0-2-15,0 0 2 16,-1 0 3-16,-4-2 3 16,0 0 4-16,-3 0 4 15,0 1 1 1,-3-2-1-16,1 3 3 16,1-1 5-16,3 1 2 0,3 0-6 15,0 0-5-15,0 0 1 16,4 1-17-16,-2 0-58 15,-2-1-83-15,-1 0-181 16</inkml:trace>
  <inkml:trace contextRef="#ctx0" brushRef="#br0" timeOffset="48976.0263">23377 13948 465 0,'-11'-6'168'16,"3"1"-160"-16,3 4 3 16,3 1-11-16,2 1-4 0,2 4-57 15,7 1-67-15,2 0-258 16</inkml:trace>
  <inkml:trace contextRef="#ctx0" brushRef="#br0" timeOffset="49276.7792">23491 13909 614 0,'0'-7'68'0,"0"2"19"16,0 2-40-16,6 3-26 16,0 6-13-16,3 11-6 0,-2 7 0 15,-2 9-1-15,0 9-1 0,-4 5 3 16,-1 1-1-16,0 3-2 15,-6-1 3-15,0-5-3 16,-3-2 1-16,0-4 0 16,4-8-5-16,-2-6-25 15,4-8-4 1,1-7 9-16,2-7-27 16,0-3-41-16,0 0-26 0,0-7-127 15</inkml:trace>
  <inkml:trace contextRef="#ctx0" brushRef="#br0" timeOffset="49530.7065">23503 14304 229 0,'3'-21'72'0,"1"-3"-2"16,3 1 32-16,-1 1-12 0,3 4-26 15,0 3-26-15,2-1-14 0,0 3 5 16,1 2 3-16,-4-2-10 16,2 4-4-16,-1 0-1 15,-2 3 2-15,1-3-4 16,1 5-10-16,-3 1-3 0,3 3-2 31,1 0-1-31,-1 3 0 0,0 4 2 16,-2 1-3-16,-5-2 3 15,-2 4-4-15,-2-4-3 16,-14 0 3-16,-4 0 0 16,-3-3 5-16,-2 0 1 0,-1-2-3 15,6-1-44-15,11 0-135 16</inkml:trace>
  <inkml:trace contextRef="#ctx0" brushRef="#br0" timeOffset="54934.2689">24283 13849 567 0,'0'-12'27'0,"0"3"4"16,0-1 24-16,-2 6-26 15,2 2-10-15,0 0 3 0,0 2-10 16,0 0-11-16,-2 0-4 16,0 2 2-16,0 3 2 15,-1 0-4-15,-2 1-20 16,-1-1-15-1,-2-1-14-15,2 0-33 0,-1-4-73 16</inkml:trace>
  <inkml:trace contextRef="#ctx0" brushRef="#br0" timeOffset="59051.581">24225 13834 497 0,'-1'-5'21'16,"1"1"37"-16,-1 3-19 0,1-1-16 16,0 2 5-16,0 0-9 15,0 2-13-15,-2 4-4 16,2 6 5-16,-3 6 8 16,0 1 3-1,-2 8 2-15,0 4-5 0,-3 5 1 16,0 5 0-16,1 1-2 15,0 2-7-15,3 1-5 16,4-4 0-16,0-6-1 16,4-4-1-16,7-3 0 15,0-6 2-15,1-5-2 16,-1-6 0-16,-1-1 3 0,1-7-3 0,-2-3 2 16,1 0 4-16,1-9-3 15,-2-3 0-15,1-3-2 16,-2-3 0-16,-3-2 2 15,0-3-3-15,0 1 0 16,-1-2 3-16,1 3-2 16,1 2 0-16,3 4-1 0,3 1-1 0,2 5-1 15,2 1 1-15,1 4-11 16,2 0-18-16,1 2-8 16,-1 0-27-16,-2 0-5 15,-1 0-23-15,-4 0-56 16,-3 0-189-16</inkml:trace>
  <inkml:trace contextRef="#ctx0" brushRef="#br0" timeOffset="59421.5312">24487 14087 215 0,'-2'0'154'0,"1"3"-130"16,-1-1 7-16,2 1-5 15,0 0 2-15,0-1 7 0,2 0-2 16,3 0 2-16,2-2-10 0,-1 0-10 15,1 0-5-15,2 0-3 16,1-4 5-16,0-2 1 16,-4-1 4-16,3 0 4 15,-4-1-4-15,-4 2 6 16,-1-2-10-16,0 1-7 0,0 3-4 16,-6 0-2-1,-3 4 0-15,1 0 0 16,0 0 1-16,-2 7-1 15,4 4 0-15,-2 2 0 16,4 3-1-16,1 3 2 16,2 0-1-16,1 1-1 0,1-2 2 15,9 0-2-15,5-7 1 16,1 0 0-16,9-3 1 0,1-5-4 16,1-3-22-16,1 0-14 15,-2-5-21-15,-4-6-33 16,0-2-19-16,-7-6-20 0</inkml:trace>
  <inkml:trace contextRef="#ctx0" brushRef="#br0" timeOffset="59622.1268">24785 13933 283 0,'3'-10'137'16,"-2"3"-78"-16,0 4 20 15,-1 3-27-15,0 3-23 0,0 9-8 16,0 4 9-16,0 7-6 15,0 3 1-15,3 4-7 16,-3 0-4-16,0 2-6 0,0-2-4 16,0 0-1-16,0-4-9 15,0-4-74-15,0-7-63 16,0-3-129-16</inkml:trace>
  <inkml:trace contextRef="#ctx0" brushRef="#br0" timeOffset="60254.4431">24817 14050 594 0,'-3'-6'12'0,"3"1"9"16,11 0 5-1,3 3-19-15,3-1 2 16,5 1-5-16,1 0-3 0,0-1 0 15,-4 0 1-15,-3-1-3 16,-11 3 2-16,4-1 1 16,2 2-2-16,-11 0 6 15,0 3-10-15,0 7 2 16,-5 1 8-16,-1 5-5 0,-1 0 1 16,0 3-2-16,0-2 1 0,2-2-1 15,1-1 1-15,3-2 0 16,1-5 2-16,0 1 2 15,0-4 4-15,2-2 5 16,6-2 13-16,2 0-12 16,1 0-4-1,0 0-7-15,-1-6-2 0,0 0 1 16,-1-1 0-16,-2 1 2 16,-1 0 4-16,-2 1-1 15,-1 3-3-15,-1 2-3 16,-1 0-2-16,-1 0 0 15,1 0-4-15,1 6-1 16,0 3 6-16,2 0-2 0,0 1 1 0,3-1 3 16,3 2-4-16,-3-4 1 15,4-1 2-15,1-1-1 16,-2-3 1-16,1-2 1 16,0 0-1-16,-1-4 0 15,0-2 2-15,-1-4 0 16,-3-1 8-16,3-2-2 0,-4-2-3 0,-1-2 1 15,-2 0-5-15,1 0-1 16,0 5-3-16,0-1-3 16,-1 7-16-16,-1 3-19 15,2 1-36-15,0 2-84 16,3 0-147-16</inkml:trace>
  <inkml:trace contextRef="#ctx0" brushRef="#br0" timeOffset="60643.4461">25338 14080 467 0,'-8'0'86'16,"3"-4"-45"-16,1 4 11 0,3 0-27 16,1 0-17-16,0 0-8 15,4 4 5-15,5-1 4 16,0 0 1-16,3-2-3 15,0-1-3-15,1 0 0 0,1 0 1 16,-2-4-1-16,-3-2 2 31,2 0 6-31,-6-1 0 0,2-2 5 16,-6 1 1-16,-1 3-3 0,0-3-2 16,0 3-3-16,-5 3-6 15,-3 1-3-15,-3 1 0 16,2 1 0-16,-3 6 0 15,3 7 0-15,-2 5-2 16,2 1 2-16,3 2 2 0,1 0-4 16,5 1 4-16,0-5-5 0,0-1 1 15,11-3-20-15,7-3-12 16,4-3-21-16,3-3-67 16,6-2-97-16</inkml:trace>
  <inkml:trace contextRef="#ctx0" brushRef="#br0" timeOffset="61028.9676">25678 14102 392 0,'-11'-12'93'0,"2"5"-65"16,4 1 42-16,-3 5-24 15,6 1-12-15,-2 0-23 0,4 4-8 0,0 1 1 16,0 0-4-16,0 1 3 15,3 0 0-15,2-1 0 16,1-2-2-16,2-2 2 16,1 0 0-16,1-1 3 15,1 0-5-15,2-1 1 16,-1-4 7 0,-1-3 8-16,-2 0 7 0,-1 0-4 15,-4-2-6-15,-4 4 0 16,0-2 1-16,-4 3-5 15,-9 3-7-15,-1 2-1 16,-1 0-1-16,-2 4 5 16,2 7-2-16,1 3-1 15,3 4-2-15,4 2 1 0,2 3-3 0,5 0 2 16,0-3-1-16,6 1-1 16,8-5-22-16,2-3-25 15,8-1-49-15,1-6-99 16</inkml:trace>
  <inkml:trace contextRef="#ctx0" brushRef="#br0" timeOffset="61430.1606">25906 14143 617 0,'-3'-8'43'15,"3"6"18"-15,0 2-26 0,0 0-14 31,6 7-17-31,-1 1-2 0,2 4 2 16,-2 0-3-16,-1 2 1 16,-2-2 3-16,-2 0 0 15,0 2-2-15,0-6-1 16,0 3 0-16,-2-5-1 0,-1-3 1 16,2 0 0-16,1-3 1 15,0 0-2-15,0 0 10 0,0-5-2 16,6-2-6-16,1-6-2 15,8-3 0-15,-1-2-1 16,2 0 0-16,2 0 0 16,-3 1 2-16,0 4 10 0,-2 7 4 15,-4 6-6-15,0 4-2 32,-1 11-6-32,-1 6-2 0,0 3 0 15,-1 2 0-15,-4 5 0 16,-2 2 0-16,0-6-33 15,-7 1-42-15,-8-5-196 16</inkml:trace>
  <inkml:trace contextRef="#ctx0" brushRef="#br0" timeOffset="62415.7513">22318 14797 380 0,'0'0'70'0,"0"-1"2"16,0-5 4-16,3 1-33 15,3 0-3-15,5 0-6 16,2 1-10-16,-1 1-8 0,6 5-4 31,0-2-7-31,-1 7-6 16,2 8 4-16,-3 4-5 0,-2 3 0 16,-6 4 4-16,-4-2-2 15,-4 4-2-15,0-1 6 16,-6-4-4-16,-9-4 4 15,-1-1-3-15,-2-3 1 0,1-7 0 16,5-2 1-16,3-5 1 16,4-1 0-16,5-4 8 0,0-10 3 15,10-3-9-15,6-6-6 16,4-4 1-16,1-2 1 16,1-2-2-16,-4 3 1 15,-2 0 1-15,-2 3 4 0,-5 1 5 16,-2 6 2-16,-2 1-4 15,-4 6 1-15,-1 3-4 0,0 2-2 16,0 4-2-16,0 2-2 16,-5 11-8-16,-1 5 8 15,1 11-2-15,-1 5 1 16,3 5 3 0,3 2-5-16,0 2 2 15,12-4-14-15,9-4-15 16,1-6-25-16,9-9-66 0,5-8-129 15</inkml:trace>
  <inkml:trace contextRef="#ctx0" brushRef="#br0" timeOffset="63688.0026">23168 14911 617 0,'-5'-7'33'0,"-3"1"48"15,-1 0-41-15,-1 3-30 0,-3 3 3 16,2 0-4-16,-4 2-6 16,2 6-2-16,3 4-1 15,0 4-1-15,3 0 0 16,3 2-1-16,3-3 1 16,1 1-8-16,0-4-3 0,0-4 5 15,4-2 4-15,2-5-1 0,6-1 2 16,-2 0 4-16,5-1 1 15,3-8 1-15,-3-2-3 16,3-2 1-16,-3 1 9 16,-4-3 7-16,0 1 1 0,-2 4 1 15,-4 2-5-15,1 0-10 16,-2 3 1 0,-1 0-1-16,-3 5-2 15,1 0-4-15,-1 0-7 16,0 7 3-16,0 3 4 15,1-1 0-15,2 3 2 16,2 0-1-16,1 0 0 0,2-2-3 16,1-2-2-16,2-3 0 15,2-1-5-15,1-3-2 0,1-1 1 16,-1 0 0-16,0 0 7 16,0-1 3-16,-3-4 2 15,0-2-1-15,0-2 0 16,0 1 4-16,-2-2 15 0,0 1-3 15,-1 0-9-15,-3 4-4 16,0 2-3 0,-1 1 1-16,-2 2-2 15,-1 0-3-15,1 4-4 16,-2 1 6-16,4 5 2 16,-2 0 0-16,4 1 1 15,3-1-1-15,0-1 1 0,3-3-1 16,3 1-3-16,2-4 1 15,1-2-6-15,4-1-4 0,-2 0 5 16,2 0 3-16,-2-1 2 16,-1-5 2-16,-4 1 1 15,0-1-1-15,-2 0-1 0,0 0 3 16,-3 0-1-16,-2 2 0 16,-1 1-1-16,-1 2 0 15,-2 0 1-15,-1 1-2 0,-1 0-1 16,-2 0-1-16,2 3 0 15,1 6 3-15,-1-2 0 16,2 1-1-16,2-1 2 0,-1 2-2 16,2-1-3-16,1-3-1 15,1 0 0-15,2 0-2 16,3-4-1 0,-1-1 2-16,2 0 4 15,3 0 2-15,0-1-1 16,3-4 3-16,-4 0-2 15,2 0-1-15,-6-1 4 0,-1 2-3 16,-3 2-1-16,-5 0 3 16,-3 2-2-16,-1 0-1 15,0 0-2-15,-3 0 0 0,0 2 2 16,-1 4 1-16,0-2 1 16,3 3-1-16,1-2-3 0,0 1 2 15,0-3 1-15,3 2-2 16,6-3-1-16,0 0 0 15,3-2-4-15,-2 0-1 16,1-4 7 0,-3-2 2-16,-1-2 1 15,-5 0 12-15,-1-4 15 16,-1 2-1-16,-2-2-3 0,-6 0-8 16,-1 2-9-16,-2 2-8 15,-1 4-1-15,0 4-1 16,-1 0 0-16,-1 1-11 15,0 6-23-15,2 2-23 0,-1 1-56 16,6-3-114-16</inkml:trace>
  <inkml:trace contextRef="#ctx0" brushRef="#br0" timeOffset="63934.9384">24020 14833 145 0,'0'-39'492'0,"0"-1"-425"16,0 2 10-16,0 4-42 16,0 8-12-16,0 10-3 15,0 11-14-15,0 8-10 16,0 18-4-16,2 11 7 16,1 6 0-16,0 8 0 0,0 3 1 15,-2 1 1-15,-1-6-2 0,0-6-13 16,0-4-32-16,0-11-58 15,0-11-96-15</inkml:trace>
  <inkml:trace contextRef="#ctx0" brushRef="#br0" timeOffset="64794.1016">24544 14794 726 0,'0'-4'17'15,"-3"-1"-4"-15,0 5 13 0,3 0-22 16,0 5-8-16,6 5 3 15,5 4 1-15,2-2 2 16,2 0 0-16,1-3 1 16,1-1-4-16,-2-6 4 15,3-2-1 1,-1 0-2-16,-2-5 5 0,1-5-4 16,1-2 11-16,-2-2 5 15,2 2 3-15,-7 0-5 16,-3 1 0-16,-1 3-1 15,-2 3-2-15,-4 2 0 16,0 3-6-16,2 0-3 0,-1 10-8 16,1 7 1-16,-1 5 6 0,0 6-3 15,-1 7 1-15,0 3 1 16,-2 3-4-16,-7-2 5 16,0-1-4-16,-3-5 0 15,1-3 0-15,-2-7 2 16,4-6-2-16,1-4 2 15,1-6-1 1,-1-6 1-16,2-1 3 16,-5-3 0-16,2-6-1 0,-2-4-1 15,4-3-1-15,0-4 2 16,6 0-1-16,1-2-1 16,6 1-2-16,9 1-7 15,4 4-19-15,4 1-41 16,4 1-123-16,3-2-359 0</inkml:trace>
  <inkml:trace contextRef="#ctx0" brushRef="#br0" timeOffset="64941.275">25044 14959 815 0,'-3'0'77'15,"-5"0"-58"-15,2 0-6 16,6 0-13-16,0 0-8 15,3 0-65-15,2-7-143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10:3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3610 16266 401 0,'0'0'203'16,"0"2"-187"-16,0 5-19 15,0 4-1-15,3 4 8 16,0 6 19-16,3 3-1 0,0 6-3 0,0 3-9 16,-2 2 0-16,-1-1-7 15,-3 0 0-15,0-5-43 16,0-5-46-16,-4-9-50 0,1-10-207 15</inkml:trace>
  <inkml:trace contextRef="#ctx0" brushRef="#br0" timeOffset="215.8223">3623 16313 479 0,'-13'-8'146'0,"3"1"-135"15,4 1 24-15,3 1 14 16,3 1-15-16,8 0-29 0,9 0-10 16,5-1-1-16,8 3-3 15,2-1-31-15,2 3-12 16,-2 0-12-16,-5 0-39 0,-8 5-65 16,-10 2-143-16</inkml:trace>
  <inkml:trace contextRef="#ctx0" brushRef="#br0" timeOffset="384.9796">3686 16409 434 0,'-2'0'66'0,"2"0"35"16,8 0-30-16,8-5-36 16,6-3-16-16,2 1-16 15,4 0-1-15,-1 3-2 0,-4 2-4 16,-4 2-53-16,-11 5-38 15,-6 5-33-15,-2 4-81 0</inkml:trace>
  <inkml:trace contextRef="#ctx0" brushRef="#br0" timeOffset="516.1377">3673 16599 292 0,'-1'4'188'0,"2"-4"-151"15,14 0 3-15,8-8-21 0,6-2-12 16,9-1-8-16,4-5-11 15,2-3-164-15</inkml:trace>
  <inkml:trace contextRef="#ctx0" brushRef="#br0" timeOffset="1741.0597">4087 16394 401 0,'-10'-1'179'0,"0"-8"-132"0,4-1 31 16,3 0-20-16,3 0-25 16,0 1-9-16,6 1-19 0,7 4-8 15,3 4 2-15,2 0-3 16,2 5 2-16,-1 7 2 15,0 5-2-15,-6 2 1 16,-3 5-1-16,-7 2-1 0,-3 1-1 31,-2-1-2-31,-7-1-1 16,0-4 2-16,0-5 3 0,1-5-1 16,4-8 6-16,1-3-1 15,3-3 8-15,0-11 0 16,0-2-5-16,4-4-2 15,3-2 0-15,1 1 0 0,0 0-1 16,-2 3 2-16,0 5-4 16,0 2 1-16,-4 5 0 0,1 3-2 15,0 3 0-15,-2 0-9 16,2 8 6-16,0 5 4 16,2 5-1-16,0 3 0 15,0 3 3-15,5 3-3 0,0 0 1 16,1-4-14-1,4-6-9-15,0-5-24 16,2-7 3-16,1-5 5 16,0-3 20-16,1-9 15 15,-3-7-8-15,-1-7 5 16,0-4 9-16,-4-3 0 0,-2-4 8 16,-4-6 24-16,-1-1 5 15,-4-3-1-15,0 2-8 0,-4 1-7 16,-2 9-4-16,0 8-9 15,-1 10 7-15,3 13 0 16,0 6-24-16,3 18-2 16,1 11 8-16,0 10-1 0,1 9 4 15,4 6-5-15,5 6 3 16,-2 1-7 0,2 3-8-16,-1-3-1 15,0-3 5-15,-1-9 1 16,1-8-3-16,-3-11 11 15,-1-8 2-15,0-10 0 16,-1-10 4-16,-4-4 3 0,0-3 19 16,0-15 3-16,-2-6-23 15,-3-8-1-15,-2-8 1 0,-2-6 1 16,2-1 1-16,0-1-8 16,3 3 1-16,2 5-2 15,2 10 0-15,3 7 0 16,6 5-3-16,3 8 1 0,1 5 1 15,4 5-3-15,-3 0 1 16,1 7 3-16,-2 5-2 0,-4 2 3 16,-1 3-1-16,-5-2 2 15,-3 1-1-15,0 0 0 16,-5 1 0-16,-5-3 1 0,-2-2-2 16,-5-2-32-16,1-4-49 15,-1-5-64-15,3-1-302 16</inkml:trace>
  <inkml:trace contextRef="#ctx0" brushRef="#br0" timeOffset="2220.4642">4762 16388 507 0,'0'0'56'0,"0"0"-7"15,-2 1-12-15,-1 0-30 0,0 2-7 16,3 0-1-16,0-1 0 15,0 1 0-15,0-1 1 16,0-1-3-16,3-1 3 16,4 0 6-16,1-3 0 15,3-4 0-15,1-3-2 0,0-2-1 16,1-2 1-16,-5-1 6 16,1 1 2-16,-6 1 1 0,-3 4 12 15,0 1 0-15,-9 4-9 16,-2 4-4-16,-7 0-4 15,-4 11-5-15,3 4-3 16,0 3 0-16,5 5 0 0,3 3 0 16,6 1 0-16,5 2-2 0,5-2 2 15,10-2-1-15,7-4-16 16,3-2-13-16,6-8-20 16,1-5-31-16,2-6-76 15</inkml:trace>
  <inkml:trace contextRef="#ctx0" brushRef="#br0" timeOffset="2690.0985">5116 16339 539 0,'-2'-9'81'15,"-4"3"-15"-15,0 3-9 0,0 3-41 0,-2 0-8 16,0 3-6-16,0 4 1 15,2 5 1-15,-1 2-3 16,2 1 0-16,3 2-1 16,2 0 0-16,0 2-1 15,0-2 2-15,8-2-16 16,4-3-8 0,2-5-8-16,2-5 3 0,3-2-2 15,3-2 11-15,-1-9-2 16,1-3-7-16,-3-2 15 15,-1-5 14-15,-1-2 3 16,-4-1 10-16,-2-3 27 16,-5 0 10-16,-2-6 6 15,-2 6-24-15,-2 3 8 0,0 4 3 0,0 6-5 16,-4 7-23-16,2 6-15 16,-2 1-1-16,4 8-5 15,0 6 0-15,0 7 2 16,0 5 0-16,0 5 3 15,4 3 2-15,2 0-4 16,-2 1-7 0,3 2-16-16,0-5-9 0,1-6-10 15,2-3-34-15,2-11-77 16,-3-9-205-16</inkml:trace>
  <inkml:trace contextRef="#ctx0" brushRef="#br0" timeOffset="2862.1463">5342 16326 608 0,'-4'-1'86'0,"4"-2"-44"15,2 0-15-15,9 0-22 16,2 1-3-16,7-2 0 16,0 1-2-16,2 1-20 15,0 1-46 1,-6-2-52-16,0 1-112 15</inkml:trace>
  <inkml:trace contextRef="#ctx0" brushRef="#br0" timeOffset="3240.8904">5583 16316 576 0,'0'0'40'0,"0"0"-13"16,0 0-6-16,0 0 1 0,0 0-11 15,0 0-11-15,2 0 0 16,3 0 5-16,5-1 3 16,-2-3-6-16,3-2 2 15,1-1-2-15,-1-1-2 0,0 0-1 16,-4 1 0-16,-2 0 0 0,-3-1 2 16,-2 2-4-16,-6 2 5 15,-6 0 7-15,-5 2 0 16,-1 2 10-16,0 0 8 15,-2 6-19-15,2 3-6 16,1 5-2 0,6 0 1-16,3 6-2 15,5-1 0-15,3 3 0 0,2-3 0 16,7 0-9-16,6-1-22 16,0-2-13-16,4-4-29 15,-1-4-26-15,5-6-9 16,0-2-184-16</inkml:trace>
  <inkml:trace contextRef="#ctx0" brushRef="#br0" timeOffset="3698.0747">5861 16339 521 0,'2'-10'77'16,"-2"2"9"-16,-3 2 4 16,-8 4-47-16,1 0-34 0,-3 2-9 15,3 2 0 1,-1 6 2-16,1 1-2 15,3 4 0-15,1 1 1 16,0 1-1-16,5 1-1 16,-1 0 2-16,2-2-2 0,0 0-10 15,0-4-3-15,5-3-5 16,3-3 6-16,1-3 4 16,2-1 1-16,0-3 0 0,3-4 0 15,-4-5 5-15,3-3 4 16,-3-1 2-16,-2-4 5 0,-1 0 7 15,-2-7 0-15,-1-2 2 16,0-6 1-16,-1-8 2 16,-2-4 2-16,0-2 1 15,-1 0-3 1,0 7-1-16,-2 8-2 16,-3 12-5-16,1 13-6 15,-3 9-5-15,1 6-5 0,3 17 0 16,-3 10 1-16,3 12 0 15,1 6 3-15,2 3-5 16,0 0-4-16,1-3-4 16,5-10-5-16,6-5 2 0,-2-5 2 15,5-7-6-15,5-8-17 16,-2-5-26-16,2-8-101 0</inkml:trace>
  <inkml:trace contextRef="#ctx0" brushRef="#br0" timeOffset="4490.1913">6328 15905 137 0,'-3'-21'485'0,"0"4"-476"16,1 7 61-16,2 7-8 0,0 6-39 15,0 15-27-15,3 14 4 0,2 15 13 16,2 15 10-16,1 12 0 16,-5 7-6-16,4 4-6 15,-1 2-7-15,3-5-2 16,2-7 0-16,2-7-2 16,5-9-5-1,2-11-25-15,6-14-33 16,2-17-99-16,6-16-245 0</inkml:trace>
  <inkml:trace contextRef="#ctx0" brushRef="#br0" timeOffset="5631.2287">6717 16277 427 0,'0'0'41'0,"-3"-4"8"0,2-3 39 16,-3 1-37-1,1-1-5-15,-1 3-5 16,-1-1-19-16,0 2-11 16,-5 3-7-16,4 0-4 15,-3 3-2-15,0 6 0 16,3 3 0-16,0 2 1 16,6 2 1-16,0-1-1 0,0 1 0 15,5-4 0-15,6-1 0 0,1-5 1 16,1-3 0-16,3-3-1 15,0 0 3-15,2-6 1 0,-5-6-1 16,0 1 0-16,-6-3-1 16,-1 0 0-16,-4-1 2 15,-2 2-3-15,-6 2 1 32,-6 2 0-32,-3 2-1 0,0 2-4 15,-2 5 3-15,-1 0-15 0,5 3-18 16,3 6-35-16,5 1-52 15,4 1-65-15</inkml:trace>
  <inkml:trace contextRef="#ctx0" brushRef="#br0" timeOffset="5986.789">6885 16355 571 0,'1'0'90'16,"-1"0"-70"-16,0 0 3 0,0 0 0 15,0 0 1-15,0 0-5 32,0 0-3-32,0-3 0 0,0-4-8 15,0-1-6-15,0-3-1 16,0 0 1-16,0-3-3 16,0 2 2-16,-4-2 0 15,3 2-1-15,0 0 1 0,1 1-1 16,1 2-4-16,5 4-1 15,7 1 2-15,0 1 0 0,2 3 2 16,4 1 0-16,-2 2-1 16,-1 5 3-16,-1 5-3 15,0 2 1-15,-5 5-1 16,-5 6 1-16,-1 0-2 0,-4 2-36 16,0-1-52-16,0-4-33 31,0-5-140-31</inkml:trace>
  <inkml:trace contextRef="#ctx0" brushRef="#br0" timeOffset="6607.0416">7426 16156 643 0,'0'-1'40'0,"-2"1"-2"15,-2 1-31-15,1 9-7 16,-1 4 5-16,0 5 5 16,1 1 2-16,-1 2 0 15,2-1-3-15,0-4-5 16,0-1-3-16,0-4 1 0,2-4 0 15,0-7-1-15,0-1 2 0,0-6 9 16,0-7-9-16,6-5 0 16,-2-2-2-16,1-4-1 15,0-4 2-15,1-4-1 16,0-1 7-16,-4-2 5 16,2 3-3-16,-1 3-1 0,0 9-5 31,1 7-1-31,1 6-1 0,-1 7-4 15,1 11-4-15,3 9 3 16,2 8 3-16,0 7-1 16,5 4 2-16,2 0-2 15,-1 0 1-15,1-3 1 16,1-5-2-16,-3-1 2 0,1-6-2 16,-8-4-30-16,2-6-9 0,-7-5-23 15,-3-5-36-15,0-4-75 16</inkml:trace>
  <inkml:trace contextRef="#ctx0" brushRef="#br0" timeOffset="6795.5102">7430 16246 548 0,'-4'-5'46'16,"4"3"-16"-16,0-2-1 0,12 3-15 15,4-1 0-15,2 1-14 16,1 0 0-16,7 1 1 16,0 0-56-16,1-1-63 0,-3-3-117 15</inkml:trace>
  <inkml:trace contextRef="#ctx0" brushRef="#br0" timeOffset="7100.904">7698 16219 403 0,'-4'4'196'0,"4"-1"-177"16,0 1-8-16,4 4 14 15,4 0 17-15,-1 1-10 16,4 4-6-16,0-2-7 16,-1 0-8-16,0 0-5 15,-2-1-4-15,1-3-1 0,-4-4-1 16,0 0 2-16,0-3 1 0,-1 0 2 15,1-8 0-15,-1-2-1 16,2-4-3-16,-1-1 0 0,5-3 0 16,-2 0-1-16,1-1 0 15,3 2-4-15,-2 2-29 16,2 3-38-16,-2 3-36 31,5 3-50-31,-2 3-269 0</inkml:trace>
  <inkml:trace contextRef="#ctx0" brushRef="#br0" timeOffset="7700.8394">8027 16227 372 0,'2'3'8'0,"-2"1"-7"16,1-2 14-16,0 1 14 0,0-1-12 15,1-2-6-15,0 0 13 16,4 0 15-16,0 0 3 15,2-2-20-15,-1-5-10 16,6 0-1-16,-2-1-2 16,0-2 3-1,-2 1-3-15,-2-2 3 16,-3 0 15-16,-4-1 12 0,0 3-18 16,-9 0-12-16,-2 5-8 15,-5 1-3-15,-1 3 2 16,1 0 3-16,-1 5-4 15,1 7 3-15,3 1-4 16,4 3 2-16,5 4 1 0,4-2-3 16,0 0 1-16,10 0 1 0,5 0 0 15,2-3 0-15,5-1 1 16,1-4-2-16,0-2 1 16,1-6 0-16,1 0 2 15,-4-2 1-15,1-3-2 16,-4-4 0-16,-2-2 1 0,-3-3-3 15,-3-1 4-15,-1-1 0 0,-3-3-4 16,-2-4 4-16,0 0-2 16,-3 0-2-16,1 0 4 15,0 4-3-15,3 4 3 16,-3 2 4-16,4 6-5 16,1 3-4-1,4 2 1-15,1 0 2 16,2 7 3-16,1 4-3 0,0 1 1 15,1 4-1-15,0 0 1 16,-2 3 4-16,-1-2 1 16,-2 2-3-16,-3-2-3 15,-4 1-1-15,-3 1 1 16,-1-1-35-16,0-4-76 0,-1-5-174 0</inkml:trace>
  <inkml:trace contextRef="#ctx0" brushRef="#br0" timeOffset="8489.8292">8666 16179 572 0,'-2'-8'33'0,"-6"-2"8"16,-3 4 30-16,1 2-36 15,-8 1-17-15,1 3-6 0,-3 0-4 16,0 3 2-16,3 5-2 15,-1 2-4-15,5-1-2 16,3 0-2-16,4 2 1 31,2-3-2-31,3-2 1 0,1-1-6 16,0 0-2-16,7-2-4 16,1-3 4-16,4 0 1 0,0 0 2 15,1-3-1-15,-1-2 4 16,-1 0 3-16,-2 1 0 15,-2 2 0-15,-1 1 7 16,-3 1-3-16,2 0-4 0,1 3-1 16,0 3 2-16,0 2 2 15,0-3-4-15,5 3 1 0,-4-2 0 16,1 0 0-16,2 0 1 16,0-4-2-16,3 1-27 15,-1-2-78-15,0-1-51 16,3-1-207-1</inkml:trace>
  <inkml:trace contextRef="#ctx0" brushRef="#br0" timeOffset="8853.2067">8803 16154 556 0,'-12'-2'48'0,"0"2"10"15,-2 0-12-15,-1-1-19 0,2 7-8 16,2 1-6-16,3 1-8 0,4 1-3 15,4 1 0-15,0 1-6 16,8-2 6-16,4 2-3 16,4 1 3-16,3 1-3 15,2 2 4-15,0 0-5 0,-2 5 4 32,1 2-1-32,-4 2-2 15,-6 2 2-15,-4 2 3 0,-6 2 3 16,0-6 1-16,-12 0-5 15,-1-6 1-15,-2-6 4 16,-3-3 5-16,4-7-7 16,-2-2-1-16,2-4-3 0,2-9 1 15,3-3 0-15,6-4-3 0,3-4-17 16,0-3-28-16,12-1-31 16,4 1-13-16,6 0-55 15,2 1-223-15</inkml:trace>
  <inkml:trace contextRef="#ctx0" brushRef="#br0" timeOffset="9222.6888">9062 16178 547 0,'0'-6'37'16,"0"3"-9"-16,0 0 9 16,0 3-24-16,-4 0-10 0,2 3-4 15,1 3 0-15,-2-1 1 16,3 0 1-1,0-2-1-15,0 0 1 16,0-3-2-16,3 0 1 16,4 0 5-16,-1-6 1 15,2-3-5-15,2-1 8 16,-4-1 4-16,0 0 4 0,-2 0 9 16,-3 2-10-16,-1 3 4 15,-1-2 0-15,-7 7-5 0,-4 1-8 16,1 0-6-16,0 7-2 15,-3 5 3-15,2 4-3 16,4 3 0-16,1 3 2 0,5 1-2 16,2-1-1-16,3-2-13 15,10-4-4-15,5-5 4 16,2-2-20 0,4-5-22-16,3-4-43 15,3-3-135-15</inkml:trace>
  <inkml:trace contextRef="#ctx0" brushRef="#br0" timeOffset="9807.4977">9142 15686 518 0,'0'-2'28'0,"4"2"24"16,14 0-19-16,10 11-13 15,10 10 15-15,9 10 6 16,8 10-14 0,3 7-9-16,-4 14 0 15,-7 8 0-15,-9 2-1 16,-15 6-5-16,-14-3-3 15,-9 2-4-15,-13-4-3 0,-13-7-1 16,-5-2 0-16,-7-6 2 16,3-10-10-16,-1-6-19 15,4-13-27-15,5-15-71 0,11-12-160 16</inkml:trace>
  <inkml:trace contextRef="#ctx0" brushRef="#br0" timeOffset="11077.1772">9899 16174 519 0,'0'0'43'0,"5"-8"14"15,11-10-3-15,7-3-26 16,6-5-14-16,5-3 0 16,3-3-3-16,0-2 0 15,-8 3-5-15,-3-2-2 0,-10 4 0 0,-7 3 0 16,-7 2 2 0,-2 3-3-16,-11 6 2 0,-5 9-5 15,-7 6 2-15,-1 0-4 16,-2 12 1-16,4 4-1 15,4 2 3-15,4 3-3 16,9 2 2 0,5 1-1-16,1 0 1 15,14-2 1-15,4 2-2 0,5 0 3 16,2-1 0-16,-1 0-2 16,-2-1 6-16,-5 4 0 15,-5-1 2-15,-7 1-2 16,-5 0-3-16,-1-3-2 15,-8-2 2-15,-5-3-3 0,0-6 3 0,-3-3 0 16,1-2-2-16,2-5 2 16,2-2-3-16,2 0-10 15,2 0-10-15,4-10-28 16,3 1-72-16,3-4-119 16</inkml:trace>
  <inkml:trace contextRef="#ctx0" brushRef="#br0" timeOffset="12151.9201">10410 16112 620 0,'4'-2'27'0,"-4"-5"13"0,0 4-18 15,-2 2-10-15,-4-1-5 16,-3 2-2-16,-1 0 3 0,-4 0 3 15,-1 0 0-15,-2 0-5 16,-1 0-3-16,-1 6-3 16,1 3 0-16,2 2 2 15,1 0-5 1,6 3-7-16,1-1-8 16,7 2-15-16,1-4-6 15,0-2 12-15,7-3 17 0,4-3 8 16,2-3 1-16,3 0 2 15,0-5 5-15,2-4 3 16,0-1 4-16,-1-2 2 16,-1-2 3-16,0 1-2 0,-4-1 7 15,-3 2 7-15,-3 1-8 0,-3 6 4 16,-2-1-10-16,-1 6-8 16,0 0-11-16,0 0-1 15,-2 5 3-15,-1 5 0 16,0 4 1-16,1 3 0 15,1 4 0 1,-1 3 0-16,2 3 0 16,0 1 0-16,0 0 0 0,7-4-5 15,1 0-2-15,6-5 5 16,2-2 2-16,2-5-1 16,1-7 4-16,3-4-2 15,-1-1 3-15,0-3-1 16,-2-6-2-16,-5-4 2 0,-1-2 0 15,-3-2 7-15,-5-4 5 0,0 0 2 16,-5-4-2-16,0-4-2 16,0 0-5-16,0 1-3 15,0 4-3-15,-3 6-3 16,1 4 0-16,-1 9 3 16,2 3-8-16,1 2 1 0,-1 2 1 0,0 4 2 15,-1 5 4-15,2 1-3 16,0 2-3-16,0 0 0 15,5 1 1-15,3-3-3 16,-2 0 5-16,3-2-3 16,0-4-2-16,1-3 0 15,1-3 3 1,0 0 4-16,0-2 1 0,-1-8 1 16,1-1-3-16,-2-2 4 15,-1-5-4-15,5 0 1 16,-4-1 7-16,1 0-2 15,-1 3-4-15,-1-2 0 16,-3 5-3-16,-1 1 1 16,-3 7 0-16,0 2-1 0,-1 3-2 0,0 0-7 15,0 3 4-15,0 7 4 16,0 4 0-16,0 2 2 16,0 1 1-16,0 2-3 15,1 1 3-15,4-2-1 16,4-3-1-16,0-1 1 15,-1-4-1-15,3-3-1 16,4-2 3-16,-1-5-1 16,3 0 2-16,0 0 1 15,1-9-2-15,-2-2 1 16,-3-3 0-16,-2-2 0 16,-1-3 5-16,-4-4 2 0,-2 1-3 15,-4-1-2-15,0 3-3 16,0 4-1-16,0 3 0 0,-2 7-9 15,-2 3-19-15,0 3-26 16,2 0-83-16,2 0-69 16</inkml:trace>
  <inkml:trace contextRef="#ctx0" brushRef="#br0" timeOffset="12856.0767">11331 16061 384 0,'-11'0'61'0,"2"-2"11"0,0 0-1 16,3 1-29-16,0 0-1 15,0 1-17-15,-2 0-4 0,-2 0-9 16,0 3-9-16,0 6-2 15,-2 3 0-15,0 3-1 16,0 0 1-16,5 2 0 16,0-1-14-16,5-2-15 0,2-1 5 15,0-4 4-15,4-4 8 16,3-5 11-16,4 0 5 0,0-2 2 16,2-5 4-16,-2-4 4 15,0 2 1-15,-1-1-2 16,0 0-4-16,-2 4-2 15,-4 1 0 1,0 2 3-16,-2 3-2 16,-2 0-7-16,0 0-8 15,0 7 2-15,2 2 7 0,3 2 0 16,0 1-1-16,4 0 1 16,2-2-2-16,0-1-14 15,0-4 1-15,-1-1 7 16,1-4 4-16,1 0 4 0,-4-6-1 15,-1-3 0-15,0 0 0 0,-3-3 1 16,-2-3 7-16,-1-1 7 16,-1-3 9-16,0-2 0 15,0-3-5-15,2-1-4 16,2-1-13-16,5 2 0 0,0 6-5 31,3 2 2-31,0 7-4 16,1 6 3-16,2 3-1 0,-1 9 1 15,-2 4-1-15,-2 4 2 16,1 5-1-16,-4 2 0 16,-3 2 0-16,-1 4 1 15,-3-3 0-15,0 0 1 0,-1 0-1 16,-1-5-3-16,2-2-42 16,3-8-56-16,10-4 10 0,6-3-26 15,7-5-140-15</inkml:trace>
  <inkml:trace contextRef="#ctx0" brushRef="#br0" timeOffset="13225.7672">11862 16091 495 0,'-2'-9'14'0,"-5"3"-11"16,-2 5 10-16,1 1 23 15,2 0-2-15,2 2-24 16,2 3-2-16,2 3-1 0,0-4-5 15,0 1 0-15,1-1-1 16,4-4 3-16,1 0-1 0,2 0 2 16,1 0 2-16,-2-3 1 15,1-3 8-15,-1-3-1 16,0 0-1-16,-1-2 7 16,-2 1 11-16,0-4-4 0,0 2-7 15,-4 0-4-15,0 0-3 16,0 4-5-16,-1 2-7 0,-8 1-11 15,-4 5 6-15,0 5 2 16,-3 6 0-16,-1 6 0 16,4 2 1-16,1 2 0 15,4 4-4-15,4-2-22 0,4 0-8 16,4-5-34-16,9-3-18 16,9-6-75-1</inkml:trace>
  <inkml:trace contextRef="#ctx0" brushRef="#br0" timeOffset="13658.1792">12152 16101 557 0,'0'-9'67'16,"-6"2"2"-16,-6 3-46 0,-2 4-8 16,0 0 1-16,0 10-7 15,-2 2-4-15,3 5-2 16,1 3-2-16,1-1 1 0,3 1-1 15,4-1-1-15,2-8-14 16,2 0-12-16,2-6 4 16,9-4 17-1,4-1 8-15,1-1-1 16,5-7-1-16,-2-4-5 16,0-2 3-16,0-2 2 15,-1-4 0-15,-2-5 2 0,-3-5 7 16,0-6 11-16,-6-7 0 15,2-7 4-15,-5-4-6 16,-4 2-6-16,0 2-4 0,-2 10 0 16,-4 8 8-16,-2 13-7 15,-2 11-10-15,2 8-3 16,2 11-3-16,2 14 4 0,0 11-2 16,4 10 6-16,0 7-3 15,0 2 0-15,8 3 0 16,-1-6 0-16,1-3 2 0,3-8-10 15,0-8-9-15,4-9-35 16,2-8-52-16,4-11-25 16,2-5-249-16</inkml:trace>
  <inkml:trace contextRef="#ctx0" brushRef="#br0" timeOffset="17590.7683">12986 16040 176 0,'-4'5'283'0,"2"-2"-275"16,0 0 17-16,2-1 22 15,2-2-17-15,5 0 7 0,6 0 0 16,4-8-9-16,-1 0-9 15,3-4-7-15,-3 0-7 0,-1-3-2 16,-6 1 0-16,-2 1 6 16,-4-1 13-16,-3 1 6 15,-3 1 0-15,-8 5-16 16,-6 2-11 0,-2 3-2-16,-3 2-2 15,1 7 2-15,0 6 2 16,3 5-1-16,3 4 1 0,6 4-2 15,6 4 0-15,3 0 2 16,1 0-2-16,13-1 2 16,8-6 0-16,0-3-1 15,6-6 3-15,4-3-18 0,0-6-24 16,1-3-31-16,-1-2-64 16,-3-5-149-16</inkml:trace>
  <inkml:trace contextRef="#ctx0" brushRef="#br0" timeOffset="17944.9635">13318 16148 385 0,'-5'0'102'0,"5"0"-55"16,0 0 8-16,0 0-33 15,0 0-3-15,0 0 5 16,0-4 7-16,3-1-7 0,-1-4 3 15,3-1-7-15,-1-5-6 0,-1 1-1 16,1-2 2-16,4-4-2 16,-3 0-6-16,2 1-6 15,3 1 0-15,-4 1 0 16,2 4-2-16,0 4 2 0,-1 2-2 16,0 5-2-16,4 2 0 15,-2 2 2-15,3 6-1 0,1 5 1 16,1 2 0-16,-2 2 0 15,0 3 2-15,-3 0-1 16,-2 3 0-16,2-1-15 16,-6-3-40-16,1 0-50 0,0-5-43 15,2-4-140-15</inkml:trace>
  <inkml:trace contextRef="#ctx0" brushRef="#br0" timeOffset="18292.765">13731 16172 495 0,'-8'2'108'16,"1"-2"-88"-16,0 0 25 16,3 0-8-16,-1-2 7 15,2-3-20-15,2-3-8 16,1-1-2-16,0-4-5 0,0-3-5 15,4-1-2-15,4-2 1 16,2-1-1 0,0-2-3-16,4 0 1 15,0 2 0-15,2 2-1 16,2 4 1-16,-3 5-7 16,0 5 2-16,1 4 5 15,-4 3-1-15,-2 9 0 0,0 3 1 16,-2 7 0-16,0 4 0 15,-3 1 0-15,1 2 0 0,-3 1 1 16,1-4-15-16,1-3-81 16,4-5-55-16,1-6-92 15</inkml:trace>
  <inkml:trace contextRef="#ctx0" brushRef="#br0" timeOffset="18662.0494">14210 16053 575 0,'-6'-1'44'0,"-5"-8"-14"15,0 9 8-15,-1 0-11 16,0 7-8-16,1 4-13 16,2 4-4-16,-1 3-1 0,6 1 0 15,2 2 0-15,2-1-1 16,0-2-1-16,0-3-4 0,6-2-9 15,6-5 4-15,-1-4 0 16,1-2 6-16,1-2 4 16,-1 0 3-16,2-6 0 15,-1-3 0-15,-3-5-2 0,-1 0 1 16,-1-3 12-16,-2-4 5 16,-5 0 0-16,-1 0 2 15,0 1 1-15,-5 4-9 0,-5 4-12 16,-2 4-4-16,0 7-1 15,2 1-25-15,2 1-42 16,-2 5-30 0,6-1-162-16</inkml:trace>
  <inkml:trace contextRef="#ctx0" brushRef="#br0" timeOffset="19040.4061">14505 16187 497 0,'0'1'130'0,"-1"-1"-97"15,-3 0 27-15,-2 0-25 0,0-4-8 16,3-1-15-16,0-2-1 16,-1-1-2-16,0-1 0 15,3-4-1 1,-2 1-1-16,3-3-1 15,0-4 4-15,0-1-5 16,0-1-3-16,8 0 0 0,0 0-5 16,4 4 1-16,2 2 2 15,1 5-6-15,2 4 5 16,-1 6 0-16,2 0-1 16,-2 6 1-16,-1 7 5 0,-2 7-4 15,-2 4 2-15,-4 4 1 0,-2 1-1 16,-2 2-1-16,-3-1 2 15,0-2-4-15,0-3 4 16,-3-5-25-16,0-5-55 16,1-10-117-16</inkml:trace>
  <inkml:trace contextRef="#ctx0" brushRef="#br0" timeOffset="19953.7951">15407 16019 214 0,'10'-6'257'0,"-5"-5"-222"15,-2 2 47-15,-3 2-23 16,0 3-10-16,-7 2-12 16,-4 2-15-16,-1 0-13 15,-3 1-3-15,-5 9-2 16,3 5-3-16,-3 4 0 15,1 2 0 1,4 5-1-16,4-2 0 0,5-2-1 16,6 0 1-16,0-6-2 15,10-1 1-15,8-7 2 16,5-2 2-16,5-6-2 16,1 0-1-16,2-6-3 15,-1-7 1-15,-5-2 3 0,-3-3 0 16,-10-2-1-16,-2-1 7 0,-7 0 14 15,-3-2-2-15,-9 1-3 16,-4 2-9-16,-5 5-2 16,1 2-4-16,-3 4-4 15,5 5 4-15,1 2-3 16,5 2-28-16,6 0-25 0,3 5-69 16,5-2-85-16</inkml:trace>
  <inkml:trace contextRef="#ctx0" brushRef="#br0" timeOffset="20235.4251">15749 15858 602 0,'-15'-9'42'16,"-1"-1"23"-16,-1 5-7 15,3 5-28-15,3 0-12 0,2 11-6 16,5 4-9-16,3 7-2 15,1 4 2-15,0 6 2 16,5 4 10-16,2 3 4 16,0 1-6-16,-2 2-3 0,-3-2-2 15,2-1-5-15,-4-1 0 0,0-2-2 16,0-6 0-16,-4-3-2 16,-1-5-25-16,-1-5-16 15,-3-8-50-15,-1-7-121 16</inkml:trace>
  <inkml:trace contextRef="#ctx0" brushRef="#br0" timeOffset="20389.0647">15536 16219 700 0,'0'-8'24'0,"12"-1"-24"15,8 0 2-15,7 1 2 16,4 2-4-16,6-4-19 0,4-3-106 0,1-1-168 15</inkml:trace>
  <inkml:trace contextRef="#ctx0" brushRef="#br0" timeOffset="23027.9791">16280 15966 544 0,'-6'-6'25'0,"2"2"10"16,4-2 16-16,0 2-26 0,6 2-19 16,6 2-3-16,6 0-2 15,-2 0 3 1,4 6 0-16,-2 3-1 16,-1 4-2-16,-6 1 0 15,-5 5-2-15,-5 1 0 16,-1 1 1-16,-5 3 1 15,-4-4 0-15,-2-1 2 0,-2-2-3 16,1-4 4-16,2-4 3 16,3-2 8-16,1-5 1 0,6-2-3 15,0 0 3-15,1-5 12 16,10-5-12-16,3-5-7 16,1-3 1-16,3-1-5 15,-2-3-3-15,1 0 6 0,-3 1 1 16,-1 0 2-16,-4 0 1 15,-1 4-6 1,-1 1 1-16,-4 4 0 16,1 3 3-16,-2 3 1 15,-2 4-3-15,0 2-1 16,0 0-4-16,0 9-7 0,0 5 1 16,-2 1 3-16,2 4 0 15,0 4 1-15,0-3 1 16,0-1-6-16,0 0 3 0,9-1-17 15,2-3-40-15,2-6-3 16,3-7-77-16</inkml:trace>
  <inkml:trace contextRef="#ctx0" brushRef="#br0" timeOffset="27203.4495">17149 15954 413 0,'0'-10'196'0,"1"-2"-143"16,-1 3 19-16,3 2-28 16,0 2-14-16,-3 5-5 0,1 0-10 15,-1 0-14-15,1 11-9 0,-1 5 6 16,0 6 4-16,0 4-1 16,0 3-2-16,0-1 3 15,0 1-2-15,0-5 2 16,0-4-3-16,3-5 2 15,0-4-1-15,3-6 0 0,4-4 2 32,-2-1 1-32,4-2 1 0,-2-8 0 15,3-2-1-15,0 0-1 16,-1 0 0-16,-2 2-1 16,-3 0-1-16,-2 5 1 15,-3 1-1-15,0 4-2 16,-2 0-1-16,0 0-1 0,3 5 1 15,-2 1 2 1,2 4 1-16,0-1 1 16,3-1-3-16,2-1-1 15,0-3-2-15,4-1 1 0,-1-3 1 16,3 0 4-16,-3-5 0 16,3-4 1-16,-2-1 0 15,-1-5-2-15,-2 1 2 16,-1-4 3-16,-6 1 6 0,-1-1 3 15,-1 1-1-15,0-1-2 16,-2 4-2-16,-3 2-8 16,-1 2-1-16,0 4 0 0,4 4-4 15,1 2-20-15,-1 0-24 16,2 6-27-16,0 2-75 16,0 0-134-16</inkml:trace>
  <inkml:trace contextRef="#ctx0" brushRef="#br0" timeOffset="27384.7044">17618 16091 707 0,'0'0'27'0,"0"-1"-22"15,0-1 0-15,0-1-4 16,0 3-31-16,5-1-81 15,2-2-85-15</inkml:trace>
  <inkml:trace contextRef="#ctx0" brushRef="#br0" timeOffset="27785.705">17829 16127 530 0,'0'0'58'0,"0"0"2"15,0-7 11-15,0-1-48 16,1-1 2-16,2-3-10 16,0-2 2-16,2-1-1 0,-4-1-6 15,3 1-8-15,-1-1 0 16,-1 2-2-16,-1-1 2 0,1 4-2 15,2-2-1-15,0 4 2 16,5 0-1-16,-2 3-3 16,8 3 0-16,-1 3 0 0,3 0 2 15,3 0 2-15,-4 6 2 16,-1 5 0-16,2 0-1 16,-6 4 0-1,-4 3 0-15,-1-1 0 16,-3 4-1-16,-3 0 1 15,0 0-1-15,0 0-3 16,-3 0-19-16,-3-3-23 0,4-3-62 16,1-6-97-16</inkml:trace>
  <inkml:trace contextRef="#ctx0" brushRef="#br0" timeOffset="27939.3713">18144 16152 624 0,'0'-4'79'0,"0"0"14"16,0 2-42-16,0 0-40 16,0 2-14-16,0 0-5 0,4-1-32 15,0-4-105-15,0-1-261 0</inkml:trace>
  <inkml:trace contextRef="#ctx0" brushRef="#br0" timeOffset="28309.6791">18455 15901 574 0,'-1'-14'73'0,"-1"-1"30"16,2 6-25-16,0 3-27 16,0 3-20-1,0 3-13-15,0 4-12 0,0 10-11 16,2 7 4-16,0 4 3 15,2 9-4-15,1 0 4 16,-4 4-2-16,-1-3 0 16,0 2-17-16,-5-3-29 15,-1-7-25-15,1-5-89 0,0-8-103 16</inkml:trace>
  <inkml:trace contextRef="#ctx0" brushRef="#br0" timeOffset="28488.2317">18477 16072 541 0,'-3'-5'141'16,"3"-3"-89"-1,0 4 7-15,10-1-37 16,7 0-6-16,6 3-12 16,3-1-3-16,4 1 1 15,-2 1-15-15,-5 1-52 16,-3-3-119-16,-3 1-320 0</inkml:trace>
  <inkml:trace contextRef="#ctx0" brushRef="#br0" timeOffset="28673.1925">18735 16124 760 0,'-4'0'68'0,"1"0"-18"15,3 0-31-15,0 0-17 16,0 0-8-16,0 0-39 16,3-1-40-16,-1-7-171 15</inkml:trace>
  <inkml:trace contextRef="#ctx0" brushRef="#br0" timeOffset="30300.6034">19407 16043 333 0,'1'-6'119'16,"3"-3"-62"-16,-4 0 24 15,0 0-27-15,0 1-13 0,0 2-8 32,-4-1-4-32,-2 2-17 0,-3 4-6 15,-4 1-4-15,0 0-1 16,-5 10 2-16,1 5 0 16,-3 5-1-16,2 4 1 15,4 1-3-15,2 2 1 16,3 0 0-16,6-4-3 0,3-3-6 15,0-7 0-15,3-2 2 0,6-7 1 16,4-4 4-16,2 0 3 16,1-4 4-16,6-9-4 15,-4-1 4-15,1-3 5 16,-1-1 6-16,-2-3-1 16,-3 2 2-16,-2-1-7 0,-2 1-2 15,-2 5-4-15,-3 3-1 0,-4 3-3 16,0 5-1-16,0 3-7 15,0 3 1-15,-5 8 5 16,-1 4 0-16,-1 3 2 16,2 2 0-16,-1-1-4 15,4 0-12-15,2-3-1 0,0-4 7 16,0-6 6 0,6 0 0-16,2-6 3 15,6 0 2-15,0-3 0 16,0-4 0-16,3-3-1 15,-2-2-1-15,-2-1 2 16,0-3-1-16,-1 1 0 16,-4-7 1-16,-1-3 0 0,-2-8-1 15,2-4 0-15,-1-9 0 0,-3-2-1 16,-2 2 1-16,-1 4-2 16,0 9 6-16,0 9 6 15,-5 12-2-15,-1 8-5 16,0 4-8-16,1 11-2 15,4 11 5-15,0 7 0 0,1 10 0 16,0 5 4 0,0 1-4-16,4 6-1 15,1-4 1-15,3-3-4 16,-2-6-6-16,2-8 4 16,3-6 4-16,-2-9-2 15,4-6 2-15,-2-6 3 16,5-3 2-16,0-8 1 0,4-6-1 15,1-5 0-15,0-6-1 0,0-3 4 16,-4-7 4-16,1-4 1 16,-8-6-2-16,0 0-2 15,-4 4-3-15,-5 7 0 0,-1 7 5 16,-1 12 3-16,-7 12-6 16,0 6-7-16,1 15 0 15,-4 11 1 1,4 5 0-16,3 9-1 15,3 1 5-15,1 0-5 16,4 0-1-16,4-4-13 16,9-9-22-16,-2-6-71 0,4-11-144 15</inkml:trace>
  <inkml:trace contextRef="#ctx0" brushRef="#br0" timeOffset="31342.0428">20424 15822 627 0,'0'-15'21'0,"0"2"39"16,2 4 1-16,-2 6-30 0,4 3-9 15,0 3-12-15,1 12-12 16,0 7 0-16,1 7 4 16,-4 7 1-16,2 6-1 0,-4 2-1 15,-4-1 0-15,-2-3 0 16,-5-5 0-16,2-6 0 15,2-9 0-15,2-6-1 0,3-9 1 16,2-4 0-16,0-1 4 16,10-8 5-16,7-2-6 15,0-8-1-15,3 1 2 16,-1 0-4-16,-2 0 6 0,-2 3 1 16,-6 5-2-16,-1 2-4 15,-4 7 0 1,0 0-3-16,-2 7-2 15,3 5 2-15,-3 3 1 16,2 2 0-16,1 4 1 16,-3-2-1-16,4 1 1 15,-1-5-3-15,2-1-27 0,-1-4-17 16,4-4-36-16,2-5-54 16,1-1-183-16</inkml:trace>
  <inkml:trace contextRef="#ctx0" brushRef="#br0" timeOffset="31689.8388">20742 16080 569 0,'-4'0'40'15,"3"0"4"1,-1 0-23-16,2 5-12 16,0 4 1-16,3 0 6 15,3 0-3-15,-2-1-4 0,5 0-2 16,0-2-4-16,0-1-1 15,0-2-2-15,2-3 4 16,4 0-4-16,-3 0 3 16,1-8 0-16,0 0 5 0,-2-2 7 15,-1-1 5-15,-2 0 2 16,-3-1 1-16,-1 3 3 0,-2 0 0 16,0 4-4-16,-2 2-7 15,0 3-8-15,0 1-3 16,0 12-8-16,0 5 2 15,0 6 3-15,-4 6-2 0,-1 3 0 16,-4 3 2-16,1 0-1 0,-2 0 1 31,1-1-23-31,-1-4-52 16,5-7-176-16</inkml:trace>
  <inkml:trace contextRef="#ctx0" brushRef="#br0" timeOffset="32244.7939">21087 15929 636 0,'-1'-4'62'16,"1"4"-13"-16,0 0-21 15,3 7-29 1,2 11 1-16,1 7 0 0,1 8 3 16,-2 9 1-16,-2 5 5 15,-2 2 1-15,-1 0-8 16,-1-3 3-16,-8-4-3 15,-1-7-13-15,-2-10-12 16,1-6 15-16,0-8 6 16,5-8 2-16,1-3 5 0,1-4 8 0,3-9-4 15,1-6-2-15,0 0 6 16,9-7 0-16,0-1-3 16,4-1 1-16,2 0-1 15,4 4-3-15,1 3-5 16,1 6-4-16,-1 5 0 15,0 8 1 1,-3 2 0-16,-2 0 0 0,-4 7-1 16,-4 6-1-16,-6 1 0 15,-1 2 1-15,-5 1 3 16,-7-1-2-16,-2 1 2 16,-3-3 0-16,-1-2-2 15,0-3-19-15,5-2-17 0,2-5-43 16,6-2-107-16</inkml:trace>
  <inkml:trace contextRef="#ctx0" brushRef="#br0" timeOffset="32630.4605">21484 16160 682 0,'1'-3'37'16,"-1"2"-4"-16,-1 1-2 0,-8 0-27 16,-1 7-3-16,-3 4 1 31,-3 2 0-31,1 2-2 0,0-2 0 16,1 2 1-16,5-1-1 15,0 0 1-15,5-4-1 16,4-1 0-16,2-2 0 15,9-2-1-15,4-4 6 0,3-1-2 16,2 0 0-16,2-6-2 16,-2-1 2-16,-2-4-4 0,-5-1 5 15,-3-2-3-15,-5-1 2 16,-5-2-2-16,0 2 2 16,-6 0 3-16,-5 1-6 15,-1 6 0-15,-1 6-3 0,4 2-9 16,4 0-37-16,5 5-81 15,0 0-96 1</inkml:trace>
  <inkml:trace contextRef="#ctx0" brushRef="#br0" timeOffset="32862.3988">21734 16076 694 0,'-5'-12'61'0,"3"5"0"16,2 5-22-16,0 2-14 0,0 2-16 16,0 13-12-16,0 4 3 15,0 6 0-15,0 3 1 16,0 3-1-16,-2 0 2 16,-5-1 0-1,1-1-20-15,-1-4-38 16,0-5-79-16,3-5-153 15</inkml:trace>
  <inkml:trace contextRef="#ctx0" brushRef="#br0" timeOffset="33364.0004">21738 16225 577 0,'-8'-3'38'16,"5"1"-15"-16,3 1-1 15,2 1-14-15,9-2 0 16,3 0-5-16,2-2 4 16,1-2-4-16,1-4-1 0,-3-2 4 15,1-2 3-15,-2-4 4 16,-2 1 11-16,-1 1 6 0,-1 1-2 16,-6 6-1-16,-1 3-16 15,-2 6-1-15,-1 2-13 16,0 11-7-16,-5 5 9 15,-4 5 2 1,-1 4-1-16,-3 1 1 16,4-1-1-16,1-3 0 15,1-4 1-15,3-3-1 0,4-3-1 16,0-5 2-16,0-3 0 16,4-1 0-16,6-5 4 15,1 0 6-15,5 0-2 16,0-3-2-16,-1-4 0 0,2 0-2 15,0-2 4-15,-5 4 2 0,-3-1-5 16,-1 4-5-16,-3 2 0 16,-1 0-2-16,-3 5 0 15,3 5-3-15,-4 2 3 16,1 3-4-16,2-2-14 16,-1 2-13-1,6-5-36-15,3 1-86 16,2-5-26-16,4-4-102 0</inkml:trace>
  <inkml:trace contextRef="#ctx0" brushRef="#br0" timeOffset="33730.9228">22215 16268 478 0,'-7'-3'54'0,"-1"-2"10"16,7 4-13-16,0 1-26 0,1 0-18 15,0 0-3-15,2 0 4 16,7 0 6-16,-2 0-10 16,4-1-1-1,0-2-1-15,-2-1 0 16,-1 0-2-16,-3-3 4 16,-3 1 14-16,-2-2-1 0,-4 2-8 15,-5 1-3-15,-3 2-5 16,-5 3-1-16,0 0 3 15,-2 5-2-15,-2 5 3 16,1 4-1-16,2 3-1 0,3 2 0 16,5 2 1-16,7 0 0 0,3-3-2 15,6-1 0-15,14-4 1 16,2-2 2-16,9-4 0 16,3-4-14-16,2-3-67 15,0-3-166-15</inkml:trace>
  <inkml:trace contextRef="#ctx0" brushRef="#br0" timeOffset="34726.0744">22594 16246 460 0,'4'-5'79'15,"-2"-1"-5"-15,-2 1 8 16,0 1-22-16,0 0-28 16,0 2-13-16,-9 1-12 15,0 1-4-15,-3 0-1 0,2 0-1 0,2 0 1 16,1 4-2-16,5 3 1 16,2 2-1-16,0-1-2 15,7 4 1-15,2-1 4 16,0 2-4-16,1 1 1 15,-1-1 1-15,-2-2 4 0,-1-1 4 16,-2 2 3 0,-4-3-1-16,0 0-6 15,-8 0-3-15,-3 0-1 16,-9 0 0-16,0-1 2 0,-2-3-8 16,1 0-23-16,5-3-13 15,5-2-66-15,10-2-92 16</inkml:trace>
  <inkml:trace contextRef="#ctx0" brushRef="#br0" timeOffset="34948.5544">22821 16258 731 0,'-1'0'47'15,"-3"0"-11"1,4 0-15-16,0 10-6 15,0 2 1-15,1 5-2 16,2 0-7-16,-1 2-1 0,0-2-4 16,-2 0-3-16,0-3 4 15,-2-2-23-15,-4-4-19 16,0-4-36-16,-3-4-73 16,4-2-179-16</inkml:trace>
  <inkml:trace contextRef="#ctx0" brushRef="#br0" timeOffset="35095.794">22843 16067 590 0,'-8'-8'95'16,"3"5"-95"-16,5 3-19 0,0 0-55 16,9 8-12-16,6 1-61 15</inkml:trace>
  <inkml:trace contextRef="#ctx0" brushRef="#br0" timeOffset="35400.7118">23114 16219 699 0,'-4'0'61'15,"2"0"-20"-15,2 0 10 16,0 0-22-16,0 0-18 15,0 4-9 1,3 3 5-16,2 3 8 16,3 3-3-16,1 0-2 15,2 3 3-15,-4 1-4 16,-1 2-1-16,-2-2 5 0,-3 0-6 16,-1 1 2-16,-5-2-3 15,-6-4-5-15,-5-1 2 16,-3-2 1-16,-2-2-2 0,-5-3-6 15,-2-4-50-15,0-2-51 16,3-15-285-16</inkml:trace>
  <inkml:trace contextRef="#ctx0" brushRef="#br0" timeOffset="42092.7125">4718 17219 598 0,'0'-22'30'0,"0"-1"40"16,0 6 5-16,-3 1-26 15,0 4-18-15,-1 3-10 16,2 6-4-16,-1 3-11 0,2 0-8 16,-1 16-5-16,-2 7 4 15,3 11-1 1,-2 14 6-16,2 10-3 15,1 6 3-15,0 5-2 16,0-3 2-16,5-6-2 16,2-7 1-16,5-9-5 0,1-10-2 15,2-9 0-15,4-9 2 16,2-7 0-16,1-7 3 16,1-2 5-16,-1-11 0 0,-2-7-2 15,-1-4 1-15,-2-6 0 16,-7-1-1-16,1-1-1 0,-7 0 1 15,-1 2-1-15,-3 2 1 16,0 7 1-16,-3 1 0 16,-4 7-2-16,-1 4-3 15,0 4-1 1,0 3-1-16,2 1 0 16,1 8 1-16,3 1 2 15,2-1-3-15,0 3 0 0,0-2 0 16,6-5-2-16,2-1 1 15,2-4 3-15,2 0 3 16,-2-2 1-16,0-7 0 16,0-4 0-16,-4 1 1 0,2-2-2 15,-3-1 1-15,0 3 0 0,-4-2 0 16,1 2 4-16,-2 2 0 16,0 0-5-16,0 5 1 15,0-1-1-15,0 5-2 16,0 1 0-16,2 0-6 15,4 5-1-15,-1 5 6 0,2 0 1 16,2 2 1-16,2-1 1 0,0 2-1 16,-1-6 0-16,1 0 0 15,-1-2-3-15,3-2 1 16,-2-3 2-16,-1 0 0 16,0 0 1-16,0-4-2 15,-4-3-1-15,0-1 3 16,0-1-1-16,-2-3 2 15,-4-2 0-15,0 0-1 16,0-1 0-16,0-1 1 16,0 1 1-16,-5 0 1 15,4 8-2-15,-3-2-3 16,4 5 2-16,0 4-12 16,0 0-41-16,4 0-91 0,2 0-65 0</inkml:trace>
  <inkml:trace contextRef="#ctx0" brushRef="#br0" timeOffset="42327.4042">5297 17335 412 0,'7'0'294'0,"-5"0"-254"15,-2 0 8-15,0 0-31 0,0 5-11 16,0 5 2-16,0 1 4 15,0 6 2-15,0-2-3 16,0 4-6-16,0 0-4 16,0 1 1-16,0-3-3 0,0 0-2 15,0-4-27-15,0-7-35 0,1-6-73 16,4-2-106-16</inkml:trace>
  <inkml:trace contextRef="#ctx0" brushRef="#br0" timeOffset="42496.6688">5311 17130 651 0,'-7'-10'90'0,"2"1"-67"16,2 4-15-16,1 5-10 15,2 0-25-15,0 3-69 16,0-1-30-16,2-1-202 0</inkml:trace>
  <inkml:trace contextRef="#ctx0" brushRef="#br0" timeOffset="42747.0248">5517 17018 770 0,'0'-11'35'0,"0"2"-5"16,0 5-14-16,0 4-2 0,0 4-7 16,0 10-9-16,-1 7 2 15,1 5 0-15,-2 11 2 16,2 6-1-16,0 7-1 0,0 2 1 16,0 3 0-16,0-4-8 15,3-7-42-15,1-9-67 16,-1-12-107-16</inkml:trace>
  <inkml:trace contextRef="#ctx0" brushRef="#br0" timeOffset="42985.4123">5656 17111 772 0,'0'-12'37'0,"0"9"0"15,0 3-29-15,0 15-20 16,0 7 13-16,0 6 6 0,0 8-1 16,0 5-2-16,0 2 2 15,0 3 0-15,0-4-3 16,2 1-2-16,0-6 1 0,-1-8-9 16,3-5-20-16,0-12-25 15,0-8-60-15,3-6-128 16</inkml:trace>
  <inkml:trace contextRef="#ctx0" brushRef="#br0" timeOffset="43132.5766">5718 17279 708 0,'-8'0'53'16,"2"0"-41"-1,6 0-13-15,1 0-1 16,9 3-4-16,4-1 6 15,8-2 5-15,3-2-56 0,5-10-126 16</inkml:trace>
  <inkml:trace contextRef="#ctx0" brushRef="#br0" timeOffset="44124.265">6462 17251 701 0,'0'-15'35'16,"0"4"7"-16,0 2-13 15,0 4-10-15,0 5-6 16,0 0-3-16,0 11-12 15,0 7 0-15,0 6 3 0,2 4 0 16,0 1-1-16,-1 0 2 31,4-7-1-31,-1-3-1 0,-2-4 0 16,2-9-1-16,2-2-2 0,-1-4 3 16,4 0 2-16,-3-6 3 15,4-5 0-15,-1-2-4 16,-1-2 0-16,0 1 1 15,-2 2-3-15,-1 2 3 16,-3 3-2-16,0 5-1 0,-1 2 1 0,0 0-4 16,1 9-4-16,0 3 8 31,3 1 1-31,0 2-1 0,5-2 2 0,-2 1-3 31,1-6-2-31,1-1-3 0,3-4 1 0,-4-3 5 16,4 0 1-1,-3-4 1-15,1-5 1 16,-2-3-2-16,0-2 0 0,-2-1 3 16,-2-1 5-16,-2-1 1 15,-3-1 3-15,0 3-2 16,0 0 2-16,0 5-6 16,-5-1-6-16,2 5 0 15,-1 3-2-15,3 1-15 0,1 2-24 0,0 0-33 16,0-2-125-16,7-8-382 15</inkml:trace>
  <inkml:trace contextRef="#ctx0" brushRef="#br0" timeOffset="44343.3013">6907 17225 763 0,'1'3'76'16,"-1"1"-59"-16,0 2-18 0,0 5 4 15,0 2 14-15,-1 4 1 16,-1 3-7-16,-1-1-7 16,3-1-1-16,-4 0-1 15,4-3-1-15,-3-4-15 0,1-3-27 16,2-5-29-16,0-3-78 0,0-13-145 16</inkml:trace>
  <inkml:trace contextRef="#ctx0" brushRef="#br0" timeOffset="44499.5669">6887 17083 385 0,'-2'-8'359'16,"-2"2"-314"-16,3 3-30 16,1 3-15-16,0 0-2 15,0 1-37-15,2 4-34 0,3-4-68 16,4-1-299-16</inkml:trace>
  <inkml:trace contextRef="#ctx0" brushRef="#br0" timeOffset="44715.4863">7040 17067 792 0,'0'-1'42'15,"4"-5"1"1,-4 1-3-16,2 4-13 15,-2 1-8-15,0 0-14 16,3 4-7-16,0 5 0 16,0 5 1-16,0 3 0 15,0 3 2-15,0 1-9 0,-1 3-22 16,2 2-14-16,-2-4-26 16,1-4-91-16,-3-7-219 0</inkml:trace>
  <inkml:trace contextRef="#ctx0" brushRef="#br0" timeOffset="45247.9629">7075 17241 707 0,'0'0'8'0,"0"0"-14"16,4 0 8-16,1 0 0 15,2 0 0-15,-1 0 9 16,5-3 10-16,0-2-1 15,0-3-10-15,0-3-6 0,0-2-1 16,1-5 5-16,-2-2-5 16,1-1-2-16,-1-1 2 0,-2-5-3 15,-1-3 6-15,-1 0 7 16,-4-4 2-16,0 3 8 16,-2 3-3-16,0 4-5 0,0 11-4 15,-2 6-4-15,-2 7-13 16,0 8 0-16,1 15 5 15,0 11 0-15,2 8 1 0,-2 9-3 16,3 6-14-16,0 1-4 16,0-2 0-16,0-5 0 0,0-7 15 15,0-10 6-15,2-8 1 16,-1-7-2-16,0-8 1 16,2-6 13-16,0-5 9 15,3-3 9 1,0-7-7-16,2-6-12 15,2-6-1-15,-1-2-4 16,3-1-6-16,-4 1 0 0,-1 6 0 16,0 3-2-16,-2 8 1 15,-2 7-1-15,0 0-4 16,3 10-6-16,0 5 10 16,3 6 1-16,1 3-4 0,1 2-17 15,0-4-3-15,-1 1-30 16,-3-7-102-16,-2-9-333 0</inkml:trace>
  <inkml:trace contextRef="#ctx0" brushRef="#br0" timeOffset="45880.4312">7013 17099 566 0,'0'0'49'16,"0"0"-2"-16,0 0-3 0,0-1 9 16,0 1-18-16,0 0-12 15,0 0-7-15,0 0-4 0,0 0-3 16,0 0-5-16,2 1-3 15,-1 6 0-15,3 2 4 16,0 5 2-16,1 1 0 16,1 6 2-16,-2 4-2 0,-1 4-1 31,1 4 1-31,-1 4-2 16,0 1-1-16,-1-5-2 0,-1-1-1 15,1-2-1-15,-2-6 0 16,0-5-18-16,0-7-13 15,0-9-29-15,-2-4-159 16</inkml:trace>
  <inkml:trace contextRef="#ctx0" brushRef="#br0" timeOffset="47056.9135">8234 17205 506 0,'2'-12'89'0,"-1"-1"-57"0,-1-2 6 15,-3 4-10-15,-6 1-5 16,-3 2 4-16,-4 6-8 15,-1 2-12 1,-3 0-5-16,0 12-3 0,-1 5 1 16,4 6 0-16,0 5 0 15,4 4-1-15,2 1 1 16,4-1-7-16,6-4-15 16,1-4 3-16,0-9 0 15,8-5 2-15,5-8 7 0,3-2 10 16,3-6 5-16,0-9-2 0,3-4 1 15,-3-5 2-15,-2-5-3 16,-1 2 6-16,-3-5 7 16,-3 1 6-16,-3-5 3 15,-2 0-5-15,-2-5-2 0,-3-5-7 16,0-1-1 0,0-3-1-16,-4 4-1 15,0 6-4-15,0 11 6 16,0 9-2-16,2 9 1 15,1 11-4-15,1 1-10 16,0 14-2-16,0 7 7 16,0 9 0-16,0 8 0 0,0 7 0 15,1 7 1-15,2 2-1 16,0 3 1-16,3-3-1 0,-1-6-1 16,2-6 1-16,4-7-2 15,-2-9-3-15,2-11-19 16,2-7 6-16,0-9 13 0,2 0 4 15,-3-13 1-15,2-6 1 16,1-2-1-16,-3-4 1 16,-2 3 2-1,-1 2 9-15,-1 4 5 16,-4 3 1-16,-2 10-5 16,-1 3-9-16,1 5-8 0,-2 11-2 15,3 6 7-15,-3 2 0 16,2 2-1-16,1 3 2 15,0-5-3-15,0-4 2 16,1-4-4-16,1-6-15 0,1-7-10 16,3-3-3-16,2-11-32 15,0-10-94-15,-2-8-385 0</inkml:trace>
  <inkml:trace contextRef="#ctx0" brushRef="#br0" timeOffset="47204.0775">8483 17006 460 0,'-9'0'257'0,"3"0"-235"16,-1 0-21-16,4 1-5 0,1 7-20 15,2-2-30-15,0-3-33 16,3 0-109-16</inkml:trace>
  <inkml:trace contextRef="#ctx0" brushRef="#br0" timeOffset="47457.9518">8741 17010 610 0,'0'-3'150'0,"-3"-6"-106"0,-7 4-4 16,0 0-22-16,-2 3-9 0,-2 2 2 15,0 13 0-15,2 3-6 16,0 3 0-16,3 6-5 15,4 8 1-15,2 4-2 16,2 2 3-16,1 6-4 16,0 0 5-1,0 0-4-15,1-3 3 16,-1-7-7-16,0-5-41 0,-2-9-26 16,-5-11-88-16,-1-10-107 15</inkml:trace>
  <inkml:trace contextRef="#ctx0" brushRef="#br0" timeOffset="47843.443">8596 17286 702 0,'0'-2'52'0,"-1"-10"-39"15,1 5-9-15,1 7-5 16,11-1-2-16,4-1 3 16,4-2 2-16,8-1-4 15,2-3-17-15,3-4-19 16,4-2 7-16,1-3 17 0,-2-3 10 0,-4-1 0 15,-3-4 0-15,-7 0 6 16,-8-3 4-16,-8-3 8 16,-5-3 2-16,-1 0 8 15,-7 5 8-15,-5 3 2 16,-1 10-5-16,2 7-13 16,-3 8-12-1,3 3-5-15,5 15-1 0,-1 7 2 16,2 9 1-16,-1 6 1 15,4 4 4-15,-3 7 3 16,4-2 0-16,-3 1 1 16,0-1-2-16,0-3-6 15,2-6 1-15,-1-5-1 16,0-9-14-16,1-8-22 0,2-10-40 0,0-7-90 16,0-6-229-16</inkml:trace>
  <inkml:trace contextRef="#ctx0" brushRef="#br0" timeOffset="47994.1156">8847 17193 639 0,'-2'-4'70'0,"-1"2"-24"16,3 2-37-16,0 0-6 16,0 0-7-16,9 3 2 0,5 0 0 15,5-3-17-15,3 0-68 16,2-1-85-16,4-9-282 15</inkml:trace>
  <inkml:trace contextRef="#ctx0" brushRef="#br0" timeOffset="48580.1795">9152 17112 456 0,'0'-1'6'16,"0"1"-21"-16,-4 0 12 15,-2 0 5-15,1 0 17 16,-1 0 2-1,3 4 0-15,-1 1 0 16,3-2 0-16,0 1-15 0,1 1-4 16,0-4-2-16,1-1 4 15,4 0 9-15,4 0-4 16,-1-1-6-16,1-8 0 16,0 4 5-16,-4-2 8 15,-1-1 8-15,-4 1 12 0,0 3 0 16,-2-1-4-16,-5 4-13 0,-6 1-6 15,2 0-11-15,-4 0-2 16,4 8 1-16,-2 1-2 16,5 3 1-16,-2 5 0 15,7 1-1-15,1 3 1 0,2 0 0 32,3 0-7-32,9-1-19 0,0-2-6 15,5-5 14-15,1-5 11 16,1-4-11-16,0-4 4 15,0-1 12-15,0-7 4 16,-3-4 3-16,-1-2 14 16,-5 1-1-16,0-2 4 0,-3-1 11 15,-2-1-10-15,-1-2-8 0,1 0-8 16,0-1-6-16,5 3-1 16,-2 2 1-16,4 3-2 15,-1 3-1-15,2 3 1 16,-1 6 1-16,-2 0 3 0,-2 0-2 15,0 10-1-15,1 1 0 16,-2 4-3-16,-3 3 3 0,1 1 1 16,-1 4-2-16,0 0 1 15,0-1-28-15,4-5-73 16,2-4-59-16,2-4-230 16</inkml:trace>
  <inkml:trace contextRef="#ctx0" brushRef="#br0" timeOffset="48980.7944">9704 17129 561 0,'-3'-6'29'0,"-2"3"-31"16,0 3 1-16,-1 0 1 15,1 0 3-15,1 0-3 0,4 2 0 16,0 2-1-16,0-1 1 15,2 0-2-15,5-3 5 16,4 0 3-16,-1 0-4 0,2-3-2 16,0-3 5-16,0 0 6 15,-3 0 3-15,-2-2 3 16,-3 1-2 0,-4 1 7-16,0-1 14 15,-3 2 1-15,-5 2-17 16,-5 1-12-16,-1 2-7 15,-1 0 0-15,0 2-1 0,1 7-1 16,1 3 3-16,0 3-3 16,4 3 1-16,3 2 1 15,2 0-2-15,4 0-1 0,0-1-12 16,6-3-23-16,5-6-9 16,4-3-32-16,1-6-88 15,7-1-250-15</inkml:trace>
  <inkml:trace contextRef="#ctx0" brushRef="#br0" timeOffset="49597.8777">9922 17150 606 0,'4'-6'77'16,"-4"3"-50"-16,0 1-21 0,-1 2-6 16,-4 0 6-16,-1 5-1 15,0 5 3-15,1-1-1 16,3 2-5-16,0 0 0 15,2-1-2-15,0-1-5 0,3-3-9 16,3-3 6-16,1-2 8 16,1-1 4-16,2 0-1 0,1 0 2 15,-2-3 9-15,3 0-9 16,0-4-2-16,-1 1 0 16,0-2 1-16,-4 1 6 15,3-2 6-15,-5 1 7 0,-2 2-2 16,0 1-5-16,-2 3-4 15,-1 2-12-15,0 0-5 0,0 2 0 16,2 5 5-16,0 3-1 16,2 2 2-16,2-1-1 15,2 2 0-15,2-2 1 16,2-2 0 0,3-1-1-16,0-3 2 15,3-2-1-15,-2-2 1 16,3-1-1-16,-3 0 1 0,0-2-1 15,-2-5 0-15,-2-1 0 16,-1-3 1-16,-3-3 0 16,-3-5-1-16,-1-5 0 15,-1-6 0-15,-1-7 7 0,0-10 9 16,0-3-1-16,-2-3-1 16,0 5-6-16,0 5-8 0,0 10 1 15,0 13 1-15,0 11-5 16,-4 7 0-16,2 2 1 15,1 12-2-15,1 8 1 16,0 10 1 0,0 4-2-16,0 11-1 15,3 2-9-15,1-1-6 16,-1 2 0-16,-1-1-11 0,0-7-24 16,-2-8-42-16,0-7-80 15,0-9-148-15</inkml:trace>
  <inkml:trace contextRef="#ctx0" brushRef="#br0" timeOffset="49751.566">10286 17053 633 0,'0'-5'71'0,"0"-7"-1"16,-2 7-48-16,2 5-15 15,4 0-2-15,8 0-17 0,10 0 10 16,6 0-37-16,9-4-107 0</inkml:trace>
  <inkml:trace contextRef="#ctx0" brushRef="#br0" timeOffset="52262.0988">11323 17072 500 0,'0'-14'33'0,"0"1"20"16,0-2-1-16,-5 3-1 0,-1 1-22 0,-2 5-5 15,-3 3-7-15,0 3-14 16,-2 3-6-16,-1 11 3 15,-1 2-2-15,-2 6 2 16,-1 3 0-16,4 6 0 16,2-1-1-16,1 2 2 0,4 1-1 31,3-5 0-31,4-4-7 0,0-5-3 16,7-9-1-16,6-6 5 15,5-4 2-15,3-10 8 16,-1-8 1-16,4-5-2 15,0-4 2-15,-2-4 0 16,-3 0 8-16,-1-4-2 16,-5-4 2-16,-2 0 2 0,-3-8-6 0,-3 1 0 15,-1-3-2-15,-4-4 2 16,0 4-3-16,0 2-2 16,-6 8-2-16,1 8 2 15,-1 7 2-15,1 13-2 16,-1 8-2-16,-1 4-6 0,3 13-1 15,1 11 5 1,-1 5 0-16,2 9 0 16,-1 5 1-16,3 6-1 15,0 6 0-15,0 2 1 16,0 3-1-16,0-2 0 16,0 0 1-16,5-7-2 0,1-6-24 15,3-7-20-15,0-8-17 16,4-11-18-16,3-9-15 0,2-10-20 15,2-2-103-15</inkml:trace>
  <inkml:trace contextRef="#ctx0" brushRef="#br0" timeOffset="52926.4173">11636 17154 429 0,'0'-12'105'0,"0"2"-58"16,0-4 22-16,0 3-13 15,-5 2-15-15,-2 3-10 16,1 1-9-16,-4 4-13 0,-1 1-8 16,1 6-3-16,-3 7 1 15,3 2 0-15,-1 6 2 16,1 1-1-16,6 2 1 0,-1 2-2 16,2-2 0-16,3-4-17 15,0-1-8-15,0-7-3 16,3-6 11-16,4-4 7 15,4-2 9-15,1-7 7 0,1-6-2 16,0-5 7-16,2-2 2 16,-2 1 6-16,-2-3 2 0,-2-1-5 15,-1 3 2-15,-3 0-6 16,0 3-3-16,-1 5-4 0,-4 1-1 16,1 9-2-16,-1 2-2 15,0 0-9-15,0 11 0 16,1 3 9-16,0 3 3 15,1 6-3 1,0 0-3-16,-1-3-4 16,3-1-4-16,1-2-2 0,0-5 7 15,0-5 4-15,4-6 2 16,3-1 1-16,0-5 2 16,0-8-1-16,3-1 0 15,1-3 0-15,-1-5-2 16,0-1 1-16,-4-3 1 0,-2-1 2 15,-1-9-3-15,-4-4 3 0,-3-4-1 16,-1 1 3-16,0 2 6 16,-1 7-1-16,-2 10 0 15,-1 7 2-15,-1 8-2 16,2 9-6-16,0 4-11 16,3 11 2-1,0 5 5-15,0 9 0 16,0 4 1-16,2 6 1 0,4 3-2 15,0 3 0-15,-2 1-8 16,0-4-28-16,0-4-28 16,0-4-28-16,0-11-57 15,1-11-158-15</inkml:trace>
  <inkml:trace contextRef="#ctx0" brushRef="#br0" timeOffset="53465.5715">11878 17105 307 0,'-5'-9'287'0,"2"0"-261"16,1 3 16-16,2-1-9 0,3 3-30 0,8 0-5 15,2 1 5-15,5 0-4 16,2 2-4-16,4 1-41 16,0-1-18-16,2-2-5 15,1 1 5-15,0-1-15 16,-3-2 18-16,-2 0 52 15,-2 1 34 1,-5 1 3-16,-6-2 36 0,-4 4-8 16,-3 0-12-16,-2 1 7 15,0 0-4-15,-4 0-13 16,-6 0-11-16,-1 7-3 16,0 0-2-16,-4 1-8 15,1 4-3-15,1 3-4 0,0 3-2 16,2 0 1-16,1 1-3 0,2 1 2 15,2-2-1-15,2-3-25 16,3-3 4-16,1-2 6 16,0-6 4-16,7-4 9 15,4 0 4-15,0-4 9 16,2-6 4-16,1-3 1 16,1 2-2-16,-3-3 6 15,0-1 2-15,-2 5 2 16,0-4 3-16,-4 7-11 15,-2-2-8-15,-2 3-5 16,2 6-2-16,-2 0-4 16,0 5-5-16,2 5 5 0,1 4 3 15,2 5 1-15,3 2-14 16,2 1-13-16,0 2-28 0,1-3-33 16,3-10-128-16</inkml:trace>
  <inkml:trace contextRef="#ctx0" brushRef="#br0" timeOffset="54239.6869">12494 17144 606 0,'0'0'54'15,"0"-12"-20"-15,6-3 12 16,7-3-10-16,3 0-11 0,0-6-8 16,3 0-8-16,1-3-2 0,-2-2 0 15,-2-2-2-15,-3 3-4 16,-4 2 0-16,-5 5 0 15,-4 3-2-15,0 6-3 16,-8 7 2-16,-6 5-5 0,0 0 5 31,-3 7 1-31,3 6 0 0,1 2 0 16,7 8 2-16,3-2-3 16,3 4 0-16,5 2 4 15,9 0-5-15,2-2 2 16,0 1 1-16,2 2 0 0,-2-2 2 15,-1-2 0-15,-6 1 2 16,-3-2 1-16,-6 1-7 0,0-2 5 16,-12-2-2-16,-4-1 1 15,-2-5-1-15,-2-2-3 16,0-5-8-16,2-2-7 16,3-7-24-16,6-2-32 0,7-8-47 15,2-8-97-15</inkml:trace>
  <inkml:trace contextRef="#ctx0" brushRef="#br0" timeOffset="54859.959">12858 17059 516 0,'-10'0'-4'0,"0"1"0"16,-2 0 5-16,4 4 2 15,0-2 5-15,2 1 7 0,2 0 0 16,3-2-2-16,1 0-5 16,0-1-6-16,1-1 14 15,6 0 12-15,0-1-10 16,-1-6 0 0,0-1-1-16,0-1-1 15,-2-1-1-15,-2 2 1 16,-2-3 6-16,0 2 1 0,0 5-2 15,-4-1-6-15,-4 3-8 16,2 2-9-16,-3 2 1 16,0 6 1-16,2 4 0 15,-1 3-1-15,2 4 1 0,1 3-1 16,3 3 1-16,2-3-13 0,0-1-9 16,5-1 0-16,8-4 6 15,3-6 2-15,5-5-1 16,3-5 0-16,1-3 9 15,5-9 6-15,0-4 0 16,0-2 3 0,-1-3-3-16,-5 0 13 0,-3-1 9 15,-5-4 8-15,-2 0 1 16,-4-2-3-16,-8-6-6 16,-2 0-1-16,0 3-2 15,0 4-4-15,0 6-5 16,-4 5-5-16,-3 10-4 15,2 6-3-15,0 5-2 0,-1 12 2 0,2 7 4 16,-1 6-6-16,3 7 5 16,2 5-3-16,0 2 1 15,0 0 1-15,0-1 0 16,0-4-5-16,0-5-16 16,0-3-27-16,6-7-39 15,0-8-4-15,2-10-73 0,4-6-186 0</inkml:trace>
  <inkml:trace contextRef="#ctx0" brushRef="#br0" timeOffset="55280.2058">13173 17101 577 0,'-5'-5'25'0,"2"2"-20"15,0 2 9-15,3 1 21 0,0-2 8 16,3 2-26-16,6-3-9 15,5 2 2-15,3-4 4 16,4-2-9-16,3-3-3 16,2-1-1-16,-2-2 2 15,0-4 2-15,-4 2 5 0,-2-4-1 0,-6 3 0 16,-2-2 0-16,-8 0-4 16,-2 4-3-16,0 4 0 15,-11 1-2-15,0 5 0 16,-4 4-2-16,0 0 4 15,4 2-3-15,1 5 5 16,4 3-2 0,5 3-2-16,1 1 0 0,7 7 3 15,5-2 4-15,5 5-1 16,-1-1 1-16,4-1 3 16,-2 6 2-16,0 0 3 15,-5-3 3-15,0 2 2 16,-7 2-8-16,-4-2-7 15,-2-3-3-15,-11-2-1 0,-11-3 0 0,-5-7-7 16,-10-8-42-16,-7-5-96 16</inkml:trace>
  <inkml:trace contextRef="#ctx0" brushRef="#br0" timeOffset="61091.7515">14041 17075 361 0,'-2'0'58'0,"1"0"10"0,-1 0 19 16,0 0-24-16,0 0-5 15,1 0-12-15,1 0-15 16,0 0-10-1,0 0-4-15,0 0-4 0,8 0-4 16,3 0-2-16,9 0-3 16,6 0-1-16,4-1-2 15,6 0-1-15,2-2 1 16,1 2-11-16,-2-2-33 16,-1 1-57-16,-9-1-73 15,-6 0-347-15</inkml:trace>
  <inkml:trace contextRef="#ctx0" brushRef="#br0" timeOffset="61289.3332">14061 17243 583 0,'-1'6'35'15,"2"-4"-26"-15,14-2 58 16,6 0-11-16,5 0-20 15,7 0-16-15,4-3-14 0,0-3-6 16,3-2-29-16,-6-4-129 16,-1-8-432-16</inkml:trace>
  <inkml:trace contextRef="#ctx0" brushRef="#br0" timeOffset="69540.2077">15421 16916 578 0,'4'-6'58'0,"-1"-1"-6"0,2 0 10 16,1 1-9-16,-3 5-22 15,1-2-15-15,1 3-2 16,-3 0-7-16,-1 4-6 16,1 9 0-16,-2 4 0 15,1 6 2-15,-1 5 1 0,0 2-1 0,0 3 0 16,0-1-2-16,0 0 0 15,-1-4-1-15,-3-2-29 16,0-7-28-16,-2-5-61 16,0-9-99-16</inkml:trace>
  <inkml:trace contextRef="#ctx0" brushRef="#br0" timeOffset="69814.582">15398 16830 592 0,'9'-10'108'0,"6"-2"-102"15,4 3 7-15,6 2 19 0,5 0-11 16,1 0-11-16,4 5-3 15,-1 2-4-15,-4 0-3 16,0 0 1-16,-9 4-2 0,0 3-34 0,-10 1-28 16,-2-1-29-16,-9 0-29 15,0-2-98-15</inkml:trace>
  <inkml:trace contextRef="#ctx0" brushRef="#br0" timeOffset="69998.9724">15517 16937 558 0,'2'0'65'0,"15"0"-50"15,7-6 30-15,2 2-7 16,8 0-8-16,2 0-13 16,-5 4-12-16,0-1-5 15,-6 1 0-15,-6 0-38 0,-9 4-43 0,-7 2-52 16,-3 1-62-16</inkml:trace>
  <inkml:trace contextRef="#ctx0" brushRef="#br0" timeOffset="70167.9001">15502 17111 480 0,'0'3'115'0,"2"-3"-76"16,16 0 12-16,8 0 6 15,4-3-27-15,2-5-18 16,8 3-9-16,-4 0-3 16,1 2-47-16,-6-5-79 0,0-1-168 15</inkml:trace>
  <inkml:trace contextRef="#ctx0" brushRef="#br0" timeOffset="78174.4157">16571 16684 496 0,'4'-22'46'0,"-1"2"6"15,1-1 9-15,0 2 0 16,-2 6-13-16,1 1-7 16,0 7-6-16,-3 3-9 15,0 2-8-15,0 10-16 0,-2 13-5 16,-5 12 2-16,-5 11 2 0,-3 9 7 16,-2 11-3-16,2 8 1 15,-1 6 0-15,3 1-4 16,6 2-1-16,6 2 1 15,1-9-2-15,10-6 0 16,9-4-1 0,6-11-15-16,3-11-35 0,1-15-97 15,4-18-369-15</inkml:trace>
  <inkml:trace contextRef="#ctx0" brushRef="#br0" timeOffset="86628.0574">15832 17390 434 0,'1'0'135'0,"-1"-2"-88"15,0 0 38-15,2 2-15 0,0 0-29 16,2 1-20-16,0 8-19 16,2 6 2-16,3 5 2 0,-3 5 0 15,-1 6-1-15,-4 1-2 16,-1 4-3-16,0-3 1 16,0 0-1-16,-6-5-14 0,0-5-24 15,-1-5-38-15,0-11-50 16,1-4-139-16</inkml:trace>
  <inkml:trace contextRef="#ctx0" brushRef="#br0" timeOffset="86960.2677">15817 17384 656 0,'0'-15'15'0,"1"0"7"15,7 6 34-15,3 1-40 16,3 6-10-16,3 2 5 0,3 0-3 16,5 6-4-16,2 5 2 15,3 6-1-15,1 0-1 16,2 3 3-16,-2 3-2 16,-4 3 0-16,-7 2-3 0,-6 0-2 15,-7 3 0-15,-7-3 0 16,-4-1-1-16,-12-3 0 0,-5-1 0 15,-7-4 2-15,-4-4 1 16,0-3-2-16,-2-2 1 16,5-3-2-16,-2-2-9 15,5-5-9 1,5 0-41-16,4-10-70 16,10-8-276-16</inkml:trace>
  <inkml:trace contextRef="#ctx0" brushRef="#br0" timeOffset="88110.1371">16936 16859 583 0,'0'-10'23'0,"0"-1"38"0,0 3 12 15,0 3-28-15,4 1-11 16,-1 4-8-16,0 0-12 16,2 9-13-1,-2 8-3-15,3 4 2 16,0 10 0-16,-2 5 3 15,-3 7-1-15,-1 0 1 16,0 2-3-16,-7-2 3 0,-1-8-4 16,-2-3 2-16,1-8-1 15,2-8 1-15,1-5-1 16,2-6 2-16,2-5 1 0,2-4 6 16,4-8-4-16,4-7-3 15,4-4-1-15,0 1 4 16,5-3 0-16,0 3 0 0,-3 1-2 15,4 3 0-15,-3 6-3 16,-1 3 0-16,1 7-4 16,-2 2 4-16,-2 2-2 0,-1 11 0 15,0 4 1-15,-3 1 0 16,0 3-3-16,-1 1-4 16,1 1-16-16,-2-1-12 0,1-2-35 15,-2-5-82-15,0-4-100 16</inkml:trace>
  <inkml:trace contextRef="#ctx0" brushRef="#br0" timeOffset="88348.597">17236 17296 609 0,'0'5'141'0,"0"0"-124"16,0 1-9-16,1 6 11 16,4 1 1-16,-4 2-9 0,2 2-9 15,-2-2 0-15,-1 1 0 16,0-2-6-16,0-2-33 16,-2-3-75-1,-4-3-96-15</inkml:trace>
  <inkml:trace contextRef="#ctx0" brushRef="#br0" timeOffset="88649.4531">17208 17317 576 0,'0'-10'99'0,"4"0"-66"15,7 2 34-15,2 3-37 16,5 2-15-16,2 3-4 15,3 0-1-15,0 4-5 16,-1 5-2-16,-4 4-3 16,-2 0 2-16,-1 3-1 0,-7 0-1 15,-3 3-1-15,-5 0 0 0,-6-1 0 16,-8 0 0-16,-8-3-11 16,-2-3-2-16,-5-3 5 15,2-3 1-15,1-4 3 16,4-2-13-16,6 0-20 0,6-9 4 31,7-3-28-31,3-8-118 0</inkml:trace>
  <inkml:trace contextRef="#ctx0" brushRef="#br0" timeOffset="89038.2919">17722 16836 603 0,'-2'0'48'0,"2"-2"2"15,0 2-1-15,0 0-12 16,-2 6-16-16,1 9-14 0,-3 5 10 16,0 7 0-16,0 8-7 0,-2 3-2 15,3 5-2-15,-3 5-3 16,2-2-1-16,2 1-1 15,0-4-6-15,2-7-33 16,0-4-49-16,12-13-85 31,3-9-86-31</inkml:trace>
  <inkml:trace contextRef="#ctx0" brushRef="#br0" timeOffset="89501.9917">17885 17098 703 0,'-3'0'33'0,"3"0"-15"16,0 0-17-16,6 3 4 16,2 3 4-16,3 2-3 15,0 0-3-15,1 2-1 16,-3-2-1-1,0 0-1-15,-4-1 1 16,-3-1-2-16,-2 0-3 0,0-3-2 16,-1-1 7-16,-3-1-3 15,2-1 4-15,2 0 0 16,0-3 2-16,0-3-1 16,0-3-2-16,7-3 1 15,2 0 9-15,0-5 7 0,3 3 3 16,0 0-2-16,-2 2-5 0,2 1-1 15,-5 5-2-15,1 2-6 16,-3 3 0-16,0 1 1 16,-3 1-4-16,2 8-2 15,-2 2 0-15,0 5 1 16,0-3 1-16,-2 6-2 0,2-2 0 0,-1 2 1 16,2-3-3-16,2-1-26 15,4-3-18-15,2-3-45 16,3-8-87-16,3-1-159 15</inkml:trace>
  <inkml:trace contextRef="#ctx0" brushRef="#br0" timeOffset="89771.2764">18143 16847 724 0,'0'-4'46'16,"4"4"-18"-16,9 4-26 0,9 9 10 16,2 6 6-16,6 6 0 15,3 8-2-15,0 4-2 16,-5 4-4-16,-5 5-1 16,-7 5-7-16,-8 0 0 15,-8 3 0-15,-19-1-3 0,-6-8-12 16,-6-4-30-1,-2-9-36-15,0-12-94 16,5-11-215-16</inkml:trace>
  <inkml:trace contextRef="#ctx0" brushRef="#br0" timeOffset="90091.3542">18816 17192 670 0,'0'0'128'0,"12"-2"-123"0,12-3 2 0,9 1 1 16,9 0-4-16,4-2-1 16,1-3-43-16,-1-5-141 15</inkml:trace>
  <inkml:trace contextRef="#ctx0" brushRef="#br0" timeOffset="92260.4144">19605 16820 105 0,'8'-16'468'0,"1"-6"-404"15,-3 0 3-15,2 3-6 0,-1 2-18 16,-3 5-4-16,-1 3-6 15,-1 8-11-15,-2 2-8 16,0 17-16-16,-11 9-1 16,2 10 2-1,-6 13 3-15,-1 13 2 0,1 9 0 16,-1 5 0-16,4 6-3 16,6 1 0-16,4-6 0 15,2-10-3-15,11-9-12 16,8-12-25-16,9-16-21 15,7-15-54-15,5-15-127 16</inkml:trace>
  <inkml:trace contextRef="#ctx0" brushRef="#br0" timeOffset="92626.5647">20266 16841 693 0,'-4'-3'7'0,"-6"-7"6"0,4 9 25 16,-2 1-29-16,0 5-7 15,0 11-1-15,1 4 1 0,2 8 6 16,1 7 4-16,2 5-1 16,0 4 0-16,2 1-1 15,0 7-2-15,0-1-2 16,-2-1 0-16,2-3-5 0,-6-4 2 16,-2-6-3-16,-3-8-33 15,-4-11-10-15,-1-9-44 0,-3-9-55 16,2-6-301-16</inkml:trace>
  <inkml:trace contextRef="#ctx0" brushRef="#br0" timeOffset="92780.3124">20028 17186 695 0,'13'-4'32'15,"4"0"-20"-15,9 0-8 16,3 1-1-16,7 1 2 15,2-1-4-15,3 0-2 16,-1-2-41-16,1-1-88 0,-2-7-222 16</inkml:trace>
  <inkml:trace contextRef="#ctx0" brushRef="#br0" timeOffset="93027.5777">20630 16907 760 0,'-5'-5'32'16,"-2"-1"11"-16,0 6-13 15,1 3-17-15,-4 11-3 16,3 7-5-16,-2 9 0 16,-1 5-1-16,2 9 3 15,1 7 0-15,0 3-3 0,3 5 0 16,-1-5-3-16,4 0-2 0,1-8-34 15,4-7-32-15,4-12-76 16,6-13-85-16</inkml:trace>
  <inkml:trace contextRef="#ctx0" brushRef="#br0" timeOffset="93444.3802">20739 17156 654 0,'-7'-3'78'0,"3"-1"-58"0,2 3 11 15,2 1-21-15,4 0-5 16,6 8 0-16,2 2-1 0,2 4 6 16,0 3-2-16,-4-1-6 15,-1 2 0-15,-4-1-1 16,-5-1-2-16,0-3 1 15,-3-1-1-15,-5-2 2 0,-1-3-1 16,2-5 2-16,1-2 0 16,3 0 3-16,3-5 0 0,0-6 6 15,3-4-2-15,8-4-4 16,0-1 5-16,4-2 0 16,0 1-3-16,-1 0 3 15,1 5-3-15,-7 4 2 0,2 5-2 31,-6 6-3-31,0 1-2 0,-3 8-5 16,-1 8 1-16,0 4 2 16,0 5 0-16,0 1 0 15,0 1-1-15,0-2-16 16,3-3-23-16,5-6-48 0,2-9-178 16</inkml:trace>
  <inkml:trace contextRef="#ctx0" brushRef="#br0" timeOffset="93713.9965">21064 17033 532 0,'-8'-9'251'0,"8"3"-218"0,0 6 5 15,8 0-40-15,5 10 10 16,4 7 1-16,5 2 1 15,0 9 8-15,-2 2 1 0,-5 6-8 16,-4 4-5-16,-7 3-2 16,-4 2-2-16,-11 1-1 15,-8-3-2-15,-4-6-21 0,-2-5-4 16,-3-8-16-16,4-10-21 16,6-7-43-16,7-7-79 15</inkml:trace>
  <inkml:trace contextRef="#ctx0" brushRef="#br0" timeOffset="93914.3173">21502 17296 217 0,'11'0'592'0,"-4"0"-583"15,3-5-7-15,4 0 7 31,4 3-1-31,0-1 1 0,4 1-2 16,0 0-6-16,-2 1 0 16,0-5-23-16,-6 0-64 15,-4-5-151-15</inkml:trace>
  <inkml:trace contextRef="#ctx0" brushRef="#br0" timeOffset="94114.8813">21638 17162 804 0,'0'6'48'0,"0"2"-37"0,1 6-6 16,4 5 8-16,3 3 4 15,-4 4-5-15,3 3-3 16,-4 2-4 0,-2 0-5-16,-1-4 1 15,0 1-33-15,-3-8-47 16,-2-9-149-16</inkml:trace>
  <inkml:trace contextRef="#ctx0" brushRef="#br0" timeOffset="94384.5229">22125 17078 732 0,'5'-4'121'0,"-5"-10"-83"15,0 11-12-15,-7 3-21 16,-4 2-5 0,-1 11 0-16,-4 5-1 15,1 3 4-15,0 6-6 0,1 4 6 16,4 2-3-16,6 3-2 16,1-2 1-16,3-3 0 15,0 1 1-15,9-7-3 16,1-4-22-16,4-6-18 0,2-6-27 15,2-8-71-15,0-2-158 16</inkml:trace>
  <inkml:trace contextRef="#ctx0" brushRef="#br0" timeOffset="94550.8471">22059 17238 657 0,'0'-1'51'15,"4"-2"-42"-15,11 2 0 16,8 1-6-16,4 0-2 0,2 0-2 16,5 0-56-16,-3-2-57 15,-2-10-254-15</inkml:trace>
  <inkml:trace contextRef="#ctx0" brushRef="#br0" timeOffset="94819.8315">22328 16894 709 0,'0'4'97'0,"5"2"-81"0,12 5 2 16,9 9-2-16,3 6 12 16,8 8-2-16,-1 7-7 15,-1 7 2-15,-4 6-1 0,-7 8-5 16,-7 0-6-16,-13 6-5 15,-5-3-3-15,-18 2 1 16,-9-5-1 0,-6-10 2-16,-7-8-24 15,-1-12-25-15,6-12-14 16,3-15-56-16,11-9-307 0</inkml:trace>
  <inkml:trace contextRef="#ctx0" brushRef="#br0" timeOffset="95672.4359">22630 16845 607 0,'-1'-2'21'0,"-8"-6"26"16,9 5-12-16,2 1-18 15,6 1-4-15,2 1-8 16,1 0 0-16,0 0-1 0,0 1-3 15,1 3 0-15,-3 0 0 0,-3-2-3 16,0-1 4-16,-4 1 0 16,1-2-2-16,-3 1 0 15,0-1 2-15,0 0 0 16,0 0 4-16,0 0-4 16,0 0 0-16,0 0-1 0,0 0 0 15,0 0-2-15,0 0 1 0,0 0-17 16,0 0-8-16,-3 0-7 15,1 0-4-15,-2 0-9 16,-1 0-30-16,2 0-40 16,-3 0-129-16</inkml:trace>
  <inkml:trace contextRef="#ctx0" brushRef="#br0" timeOffset="96383.515">22596 16843 497 0,'-2'0'42'16,"-3"0"5"-16,5-3-2 15,0 3 5-15,13 0-14 16,5 0-3-16,8 0-4 0,6 7-1 16,7 5-4-16,2 5-9 15,2 9-3-15,0 6-2 0,-2 7 1 16,-2 6-1-16,-4 6 0 15,-7 6-1-15,-5 7-2 16,-8 3-4-16,-10 7-2 16,-5 0 0-16,-10-2 0 0,-12-3-1 15,-6-9 3-15,-4-6-3 16,-2-11 2-16,0-8-2 0,0-10 1 16,0-6 0-16,1-9 0 15,2-8 0-15,2-2-10 16,5-15-36-16,5-13-99 15,9-14-572 1</inkml:trace>
  <inkml:trace contextRef="#ctx0" brushRef="#br0" timeOffset="98044.4344">23020 16805 434 0,'0'0'67'0,"0"0"0"16,0-3-7-16,0-2-8 0,6 1-8 15,8-2-13-15,2 3-13 0,6 0-6 16,4 2 1-16,3 1 2 16,-1 0-7-16,-3 4 0 15,-5 2-5-15,-5 0-4 16,-4 0 0-16,-6 3-1 15,-5 3 0-15,0 1 1 0,-11 3 1 16,-5 1 1 0,-6 3 0-16,-2-2 2 15,4-2-2-15,-2-2-1 16,8-3 1-16,6-3 2 16,5-3 1-16,3-2 4 0,16-3 5 15,9 0 13-15,10 0-14 16,10-5-9-16,11 1 0 15,3 1-3-15,4 2 0 0,-1 1-10 16,-2-3-56-16,-6-3-99 16,-10-9-333-16</inkml:trace>
  <inkml:trace contextRef="#ctx0" brushRef="#br0" timeOffset="98865.3979">16302 16472 484 0,'-7'-6'23'0,"4"1"23"0,2 1 3 15,1-2-32-15,9 2-9 16,8-1-1-16,7 0 0 16,7 0 2-16,5 2 2 0,4-1 0 31,1 3-4-31,-3-3-8 16,-3 4 2-16,-8-2 0 0,-2 1-23 15,-10 1-25-15,-10-2-42 16,-5 1-52-16</inkml:trace>
  <inkml:trace contextRef="#ctx0" brushRef="#br0" timeOffset="99304.2531">16280 16418 449 0,'-20'5'54'16,"5"-5"-1"-16,4 0-30 15,8 1-12-15,1 2-7 16,2 5-3-16,0-1 0 0,3 10 7 31,5 1 8-31,3 9-2 0,0 7 1 16,2 7 1-16,-2 10-6 15,-2 5 0-15,-2 6-4 16,-3 4-1-16,-3 6-1 16,-1 1 3-16,0-1 1 0,-1 6-1 15,-3 0 6-15,-1 2-6 16,-4-5 2-16,1 2-1 0,-2-5-5 15,0-2 2-15,0-10-2 16,0-5 0-16,3-7 0 16,3-9 0-16,1-10-3 15,3-10 5-15,0-7-2 0,10-8 0 16,5-4 10-16,4-5 3 16,3-6-5-16,8-3-9 0,3 0 0 15,7-2-2-15,7 3-2 16,3 0 3-16,9-1-2 15,0 1 2-15,7 3-6 16,0-1-27-16,2-1-49 0,-2-3-49 16,-5-4-154-16</inkml:trace>
  <inkml:trace contextRef="#ctx0" brushRef="#br0" timeOffset="100194.7387">23533 16688 522 0,'-5'-11'107'0,"5"-6"-97"15,6 0 21-15,12 2-20 16,6 0-8-16,4 3 6 15,7 0 0-15,5 3 2 0,1 6 2 16,1 3 4-16,0 0-1 16,-1 2-8-16,-4 8-3 15,-4 4-4-15,-6 4-1 0,-4 4-1 16,-9 8 0-16,-3 3-2 16,-8 5 2-16,-3 3-2 15,-1 2 4-15,-12 5-1 0,0 2 2 16,-3 1-1-16,-1 0 0 15,1 4-1-15,1-3 2 16,3-1 0-16,4-3 1 0,4 2 5 16,4-4 0-16,0-4-2 15,7 1 3-15,4-3 0 16,1-1 5-16,0-3 0 0,3 3-7 16,-2-2 0-16,-2-1-2 15,-1-1-1-15,-5 0-1 16,-5-3-2-1,-2-1-1-15,-16-3 1 16,-13-5 0-16,-10-3 1 16,-17-4 1-16,-12-8-5 0,-12-4-19 15,-14-4-9-15,-11-15-24 16,-13-19-167-16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8T05:34:15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5451 15053 330 0,'-7'-2'68'16,"2"-1"-1"-16,-3 0-11 15,1 1-8-15,1 0-5 16,-2-1 5-16,3 2-5 16,0-2-6-16,3 1-2 15,0-1-10-15,1 1-5 0,1 2-9 16,0-2-8-16,3 2-6 16,7 0-2-16,3 0 5 15,2 0 2-15,4 0 2 16,3 0 3-16,4 0 4 15,3-3 6-15,4-1-2 16,1-1-4-16,3-2-1 0,0 1-4 16,-1-2 0-16,-2 4-4 15,0-2 1-15,-5 2-1 16,-2 1-2-16,-1 2 3 16,-5 1-1-16,-2 0 0 0,-4 0-1 15,-1 0 0-15,-5 0-1 16,-1 2 2-16,-3 1-3 15,0 1 3-15,0 1-1 16,0-1 1-16,-2-1-26 16,-1 0-16-16,0-1-40 15,-2 0-75-15,-2-2-104 16</inkml:trace>
  <inkml:trace contextRef="#ctx0" brushRef="#br0" timeOffset="484.331">5491 15207 386 0,'-7'3'22'0,"4"-3"0"16,-1 0 39-16,2 0-15 16,2 0-3-16,0 0-19 15,7 0-12-15,3 0 8 16,6 0 21-16,4-2 0 0,4-5-4 15,4 1-2-15,2-2-14 16,3-2-3-16,-2 2-2 16,3 0 0-16,0 2-6 15,-1-1-3-15,0 2-5 16,-3 0 3-16,0 2-1 0,-3 0-4 16,-1 0 5-16,-2 0-5 15,-6 1 1-15,-2-1 2 16,-3-1 0-16,-2 0-2 15,-4 0 1-15,-2 2 2 16,-2-4-4-16,-2 1-4 0,-1-3-65 16,-8-5-210-16</inkml:trace>
  <inkml:trace contextRef="#ctx0" brushRef="#br0" timeOffset="38952.8567">17729 17644 166 0,'-4'0'95'0,"2"0"-92"15,-1 0 14-15,3 0 26 0,-1 0-23 16,1 0 5-16,0 0-10 16,-1 0-12-16,1 0-4 15,-2 0 2-15,2 0 0 16,-1 0 2-16,-1 0 19 15,1 0 25-15,-1 0-5 0,1 0-5 16,-1 0-3-16,2 0-11 16,-2 0-7-16,2 0-1 15,-1 0 12-15,1 0-3 16,0 0 2-16,0 0 0 16,0 0-7-16,0 0-4 15,0 0-5-15,0 2-1 0,0-2 2 16,0 1 0-16,0 1-1 15,0 1-2-15,1-3 4 16,3 2 1-16,-1 0 0 16,1 0-2-16,4-1-2 15,0 2-2-15,3-2-1 0,2 0 0 16,4-1 1-16,1 0 2 16,2 0 4-16,0 0-4 15,3 0-5-15,0 0 2 16,1-1-3-16,0 0 3 15,1 1-4-15,2-1 1 16,-1-1-1-16,1 1 0 0,-1-1 1 16,3 1 2-16,2-2-3 15,0 0 2-15,2-2 1 16,-2 3 0-16,4-2-4 16,-4 0 1-16,-1 1 1 15,2-1 0-15,-3 0 0 0,-2 0 3 16,-1 1 0-16,-2-1 1 15,-3 2-5-15,0 0-2 16,-4 0 0-16,0 0 0 16,-2 1 0-16,0 1 0 0,-3 0 0 15,-1-2 0-15,1 2 0 16,0-2 0-16,-3 2 0 16,3 0 0-16,-5-1 0 15,1-1 0-15,-1 2 0 16,-2-1 0-16,-3-1-31 15,-1 0-24-15,-1-1-44 0,-3-3-101 16</inkml:trace>
  <inkml:trace contextRef="#ctx0" brushRef="#br0" timeOffset="40140.2553">17779 17734 299 0,'-8'0'31'0,"1"0"7"16,1 0 36-16,2 0-20 16,1 0-1-16,1 0 3 15,0 0-1-15,2 0-22 16,0 0-2-16,0 0-5 16,0 0-7-16,0 0-6 15,0 0-3-15,0 0-2 16,2 0-4-16,1 0-1 0,3 0 2 15,0 0 1-15,4 0 6 16,0 0 0-16,1 0 1 16,2 0 1-16,1-1 0 15,3-2-6-15,1 0 0 0,2 3-1 16,0-3-1-16,0-2-1 16,5 1-1-16,-2 2-1 15,1-2 0-15,3 1 0 16,-3 0 0-16,1 0 0 15,2 1 3-15,-1-1-2 16,1 0 0-16,2 1 0 0,-1-1 2 16,1-1 0-16,-1 0-1 15,0 1-1-15,1-2-1 16,-2 2 0-16,-2-1 1 16,-1 2 1-16,-1-2 0 15,-2 0 2-15,1 2 1 0,0-3 1 16,-4 2-5-16,2 1-4 15,0 0 0-15,-3 1 0 16,1 0 0-16,-2-1 0 16,0 2 0-16,-1 0 0 15,1-1 0-15,-1 1 0 0,0 0 0 16,-1 0 0-16,-2 0 0 16,2-1 0-16,-3 1 0 15,-1-2 0-15,0 1 0 16,-3 0 0-16,-1-1 0 15,0 2 0-15,-3-1 0 16,-1-1 0-16,0 2 0 0,-2-3 0 16,0 2-14-16,-6 1-34 15,-3-2-45-15,-5-1-76 16,-2-1-122-16</inkml:trace>
  <inkml:trace contextRef="#ctx0" brushRef="#br0" timeOffset="40749.6184">17893 17755 525 0,'-3'0'46'0,"1"0"-15"16,1 0 36-16,1 0-25 15,0 0-4-15,0 0-7 16,0 0-12-16,1 0-11 16,6 0 1-16,3 0-2 0,2 0-1 15,6 0 3-15,4-2 0 16,4-3 2-16,1 0-3 16,5 0 4-16,3 0 4 15,3-1-7-15,1 0-1 16,2-1 0-16,0 0-3 15,0 2 0-15,0 0-1 0,-1 0 1 16,1 0-1-16,-4 3 2 16,2-2 3-16,-3-1 0 15,-4 0 2-15,-2 1 2 16,-5 1-3-16,-1 1 0 0,-2-1-4 16,-4 2 1-16,-3-1-7 15,-1 0 0-15,-3 2 0 16,-3-2 0-16,-1 2 0 15,-2-3 0-15,-1 3 0 16,-3 0 0-16,2 0 0 0,-1 0 0 16,0-7-6-16,3-13-79 15,4-14-309-15</inkml:trace>
  <inkml:trace contextRef="#ctx0" brushRef="#br0" timeOffset="44171.3312">20390 17706 327 0,'-9'0'24'0,"0"0"24"15,2 0 17-15,3 0-24 16,2 0-7-16,2 0 14 16,0 0 2-16,0 0-19 15,6 0-14-15,7-1-3 0,-1-1-1 16,5-1-3-16,6 3-3 15,-1-3 3-15,3 1 4 16,2-1-4-16,4 2 3 16,3-1-4-16,3 0 1 15,-1 2 3-15,8-2-5 0,0-1-2 16,6 2-1-16,4-4 3 16,0 2-3-16,5-2 3 15,-1 1-2-15,3-1 0 16,-1 1 0-16,-1-2 0 15,2 1-3-15,-2 1 0 0,1 2 0 16,-1-1-2-16,-2 0 2 16,-2 1-1-16,-1 0 2 15,0-1-1-15,-2 3 1 16,-2-3-1-16,-3 2 0 16,0-1-2-16,-3-1 1 15,0 2 0-15,-1-2-1 0,-1 2 2 16,-3 0-1-16,0-1 3 15,0 1 2-15,-2 0-1 16,1-2 0-16,0 3-2 16,-1-2-1-16,2 2 0 15,0-2 0-15,-1 1-1 0,0-1 2 16,0 1 1-16,-2-1 1 16,2 2 1-16,-2-1-2 15,-1 0 2-15,-1-1 0 16,-2 1-1-16,-2 1 0 15,-4 0 0-15,0-1-2 0,-3 0-1 16,-4 1 0-16,-1 0-3 16,-7 0 0-16,-2 0 0 15,-4-2 0-15,-3 2 0 16,-2 0-10-16,-5 0-28 16,-12 0-16-16,-8 0-35 0,-6-2-71 15,-11-6-248-15</inkml:trace>
  <inkml:trace contextRef="#ctx0" brushRef="#br0" timeOffset="45155.6455">20420 17782 462 0,'-5'6'47'16,"5"-6"-43"-16,0 0 14 15,8 0-4-15,5 0 11 0,4-2 1 16,6 0-8-16,1-1-5 16,7-1-1-16,2-1-2 15,6 2-4-15,0-2 2 16,6-1-2-16,2 1 1 0,3-2-3 16,4 0 0-16,0 1 6 15,1 0-3-15,0 0-1 16,2 0 11-16,-3 1-3 15,3 1-7-15,0 0-1 16,-4 2-1-16,3-3 0 16,0 2-2-16,-2 0 2 0,0 0 1 15,-2-1 1-15,-1 1 4 16,-1 0-2-16,-2 0-2 16,0 0-2-16,-2 0 0 15,1 0-1-15,-1 2-2 16,-2 0 1-16,-2 0-1 0,0-1 0 15,-3 1-1-15,0-1 0 16,-2 1 3-16,-1 0 4 16,1-1 0-16,-3 2 1 15,-2 0-1-15,1-3-1 16,0 3-1-16,1-2 1 0,-4 2-5 16,0 0 2-16,1 0-2 15,-2 0-2-15,-1 0 2 16,0 0 0-16,-3 0-1 15,1 0 5-15,-3 0 0 16,0 0 4-16,-3 0 0 16,0 0 1-16,-1 0-4 0,1 0 0 15,-1 0-3-15,0 0-2 16,0 0 0-16,-3 0-1 16,0 0 0-16,0 0 0 15,-2 0 0-15,-3 0 2 16,-2 0 1-16,-1 0-1 0,-3 0 2 15,1 0 0-15,-4 0-2 16,2 0 1-16,-3 0-3 16,1 0 0-16,1 0-1 15,-2 0 0-15,-1 0 0 0,2 0-1 16,-2 0-16-16,0 0-22 16,0-5-39-16,0-9-143 15</inkml:trace>
  <inkml:trace contextRef="#ctx0" brushRef="#br0" timeOffset="46749.2526">18016 17764 452 0,'-4'0'8'0,"-3"0"9"16,5 0 17-16,2 0 12 15,0 0-3-15,1 0-22 0,7-3-14 16,5 2 3-16,3-2 3 16,4-1 1-16,6 2-1 15,2-1-5-15,4 0-1 16,2 1 1-16,2 0 4 16,0-1 1-16,3 0-4 15,3 1 3-15,1-2 1 0,1-1 2 16,5-1-5-16,1 1-3 15,1-2-2-15,2 1-2 16,2-2 1-16,-1 3-4 0,3-1 4 16,-3-2 0-16,3 2-1 15,-3 1 0-15,2-1 2 16,-3 2-2-16,0-2 4 16,0 2 0-16,-3 1-5 15,-1 0 4-15,-2 2-4 0,1 0 2 16,-3-2 2-16,0 3 0 15,0-1-2-15,0 1-1 16,0 0-1-16,-4-2 0 16,3 2-1-16,2-1 0 15,-3-1 2-15,3 2-2 0,-2-3 1 16,4 0 4-16,0 0-1 16,-2 1-1-16,2-1 1 15,2 0 0-15,-1 2-2 16,1-2-1-16,-1 2-1 15,0-1-1-15,0 2 2 16,0-2-3-16,-1 2 1 0,-1-1 1 16,1-1 0-16,-3 2 0 15,1 0-1-15,-2 0-1 16,1 0 3-16,-3 0-2 16,1 0 0-16,1 0 0 15,-2 0-1-15,0 2 1 0,1-2 2 16,-1 0-2-16,4 0 0 15,-3 1 2-15,3-1-2 16,1 0 0-16,1 0 0 16,0 0 0-16,1 0 0 15,0 0 0-15,0 0 0 0,0 0 2 16,-2 0-3-16,-1 0 3 16,0 0 0-16,0 0 0 15,-1-1 1-15,-1 1-1 16,-1-2-1-16,2 2 2 15,-3 0-1-15,0 0 2 0,0 0 4 16,0 0 2-16,-3 0-5 16,3 0 1-16,-1 2 0 15,2 1-1-15,0-1 0 16,-2 1-3-16,1-1 1 16,0 0-2-16,0 2 0 15,-3-2 1-15,-3 1-2 0,1 0 0 16,-2 0 2-16,-4-3-2 15,-2 3-1-15,-4 0 2 16,-4-2-1-16,-4 1-2 16,-4-1-19-16,-11-1-25 15,-2-1-39-15,-12-11-140 0</inkml:trace>
  <inkml:trace contextRef="#ctx0" brushRef="#br0" timeOffset="47858.5596">18277 17742 580 0,'-11'0'8'15,"7"0"-6"-15,1-1 3 16,3-3 2-16,0 1 24 0,0 0-6 15,7-1-14-15,4 1-9 16,6 0 0-16,6-3 0 16,4 0 0-16,8-1 1 15,5 0 2-15,7-1 1 16,8 2 2-16,4-2 2 0,7-2 7 16,2 1 3-16,6-1-7 15,4 0-1-15,5-1-5 16,1 0-1-16,3 0-3 15,7 1 0-15,-3-1-1 16,2 0-2-16,0 2 1 16,3-1-1-16,-1 3 2 0,-2-1-2 15,0 1 3-15,0 2 5 16,-2-1-1-16,-5 3 0 16,1 2 2-16,-3 0-1 15,-3 1-2-15,2 0 2 16,-7 0-3-16,2 0-3 0,-7 0 0 15,1 0-2-15,-5 0 1 16,-3 0-2-16,-2 1 1 16,-1 0 2-16,-1 1-2 15,0-2 1-15,-3 0 1 0,3 1-1 16,-1 0 2 0,-1 1-1-16,-1 1-1 0,1-2-2 15,-3 1 3-15,0 1-1 16,0 0 0-16,-2-2 1 15,0 2-1-15,1-2 1 16,2 2 3-16,-1 0 1 16,1 0 0-16,1-2 1 0,-1 2 1 15,0-1 1-15,1 1 1 16,-6-1-1-16,0 3 1 16,-1-2-1-16,-6 1 0 15,-4 1-2-15,-2-2-2 0,-9 0 1 16,-1 0-4-16,-11 1 0 15,-3-3-2-15,-7 2 0 16,-4-1-3-16,-3-2-36 16,0-1-64-16,-6-17-174 15</inkml:trace>
  <inkml:trace contextRef="#ctx0" brushRef="#br0" timeOffset="54765.3965">17806 17557 229 0,'0'0'231'0,"0"0"-184"15,0 0-2-15,0 0-9 16,0 2-6-16,0-2 6 0,0 0-6 16,0 0-6-16,0 0 1 15,0 0-3-15,0 0-9 16,0 0-10-16,5 0-1 15,-1 0 1-15,2 0-2 16,0-3 1-16,3 0 0 0,-3 2-1 16,1-1-2-16,-1 2 0 15,1 0-1-15,-5 0-75 16,2 0-30-16,-3 0-85 16</inkml:trace>
  <inkml:trace contextRef="#ctx0" brushRef="#br0" timeOffset="54890.3772">17883 17562 519 0,'4'1'87'0,"-1"0"-66"0,2-1-21 16,1 0 1-16,1-14-197 16</inkml:trace>
  <inkml:trace contextRef="#ctx0" brushRef="#br0" timeOffset="68249.7819">25049 16665 469 0,'-1'0'20'16,"1"-3"44"-16,0 1-12 16,0-1-23-16,0 0 7 15,0 2-7-15,0 0 3 0,0 1-8 16,0 0-7-16,0 0-10 16,0 0-2-16,0 2-4 15,0 5 0-15,3 3 3 16,-3 2 1-16,0 1-4 15,1 3 2-15,-1 1 2 16,1 0 0-16,-1 2 3 0,2-1 3 16,-1-1 0-16,0 1 2 15,-1-2-2-15,1-5-2 16,3 2-3-16,-2-4 0 16,1-4-3-16,2-2 6 15,0-3 3-15,6 0 1 0,0-7 10 16,7-4-2-16,4-9-7 15,7-6-3-15,10-3-6 16,10-7 4-16,3 3-2 16,10-3-3-16,8-1 0 15,3 3 0-15,2 0-4 16,2 6 0-16,-3 2 0 0,-2 5 0 16,-8 3 0-16,-6 2 0 15,-9 4 0-15,-8 1 0 16,-10 3 0-16,-7 3 0 15,-8 1 0-15,-3 1 0 16,-9 2 0-16,-3 1 0 0,-1 0 0 16,-1 3 0-16,-8 3-48 15,-8 0-36-15,-3-4-153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12:40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3579 661 0,'0'-5'10'15,"0"1"22"-15,-3 4 24 16,3 0-29-16,0 6-30 16,0 9-1-16,0 5 9 0,3 9 7 15,0 2-1-15,-1 6-4 16,1 1-3-16,-2-2-3 15,-1-4 2-15,0-4-11 16,0-4-20-16,0-6-22 0,0-7-59 0,0-7-38 16,0-4-87-16</inkml:trace>
  <inkml:trace contextRef="#ctx0" brushRef="#br0" timeOffset="187.7444">3412 3670 523 0,'-8'-20'80'0,"2"0"-50"16,6 2 33-16,0 1-38 16,13 1-25-16,3 2-1 0,7 0 0 15,2 5 1-15,4 3 0 16,-4 1 0-16,3 5-26 16,-3 0-45-16,-7 6-19 15,-4 6-46-15,-9 1-106 0</inkml:trace>
  <inkml:trace contextRef="#ctx0" brushRef="#br0" timeOffset="350.3232">3467 3716 346 0,'-9'3'234'15,"2"-3"-180"-15,6 0 27 16,1-3-33 0,5-2-35-16,9-1-13 15,4-4 3-15,8 2-5 16,3 1 5-16,-3 0-5 0,1 4-49 15,-1 1-18-15,-8 2-18 16,-4 2-64-16,-7 9-142 16</inkml:trace>
  <inkml:trace contextRef="#ctx0" brushRef="#br0" timeOffset="504.001">3486 3889 562 0,'-9'7'40'0,"3"-3"7"16,6-2 4-16,0-2-27 15,11 0 2-15,8 0-5 16,6-4-14-16,9-4-4 0,5-2-20 16,6-2-86-16,-1-2-132 0</inkml:trace>
  <inkml:trace contextRef="#ctx0" brushRef="#br0" timeOffset="1637.8577">3957 3646 570 0,'0'-13'11'0,"0"6"13"15,5 2 0-15,2 3-13 0,6 2-1 16,-2 0-7-16,1 11-1 16,-2 3 0-16,4 4-3 15,-8 1 3-15,0 1-2 16,-3 3 0-16,-3-4 2 15,0-3-1-15,0-1 1 0,-3-4-1 16,0-5-1-16,0-4 3 0,2-2 3 16,0-4 10-16,1-11 10 15,0-2-20-15,0-5-5 16,5-3 5-16,1-1 2 16,0 4-4-16,1 2 3 0,-2 3 5 15,-1 6-4-15,-1 5-2 31,0 6-4-31,1 0-2 0,0 9-8 16,1 7 0-16,0 9 8 16,3 0 2-16,1 5-3 15,0 0 2-15,2-6 0 16,-1-2-1-16,2-8-1 0,2-5-6 16,1-9-4-16,0-2 9 15,1-11 10-15,0-5-22 0,-2-6 1 16,-4-2 5-16,-1-9 9 15,-7-3 0-15,0-3 0 16,-2-3 0-16,-2-3 2 16,-4 0 2-16,0 9 5 0,0 7 3 15,2 9 1-15,1 10 2 16,3 11-8 0,0 5-11-16,0 16-10 15,4 11 10-15,2 12 3 16,3 12 1-16,0 6-1 15,0 7 1-15,0-2-21 0,0-2-23 16,0-9 21-16,1-11 17 16,-3-9 2-16,-3-8 3 15,1-9 11-15,-2-7-3 0,-2-7 3 16,-1-4 22-16,0-5 25 16,0-10-34-16,-4-8-20 15,-1-5-1-15,-1-7 1 0,3-2 0 16,-2-2 1-16,5 3-1 15,0 1-2-15,0 6 0 16,5 6-1 0,6 5-3-16,2 7 2 15,2 6-3-15,0 1-1 16,2 4-1-16,-1 9 3 16,-1 1 1-16,-2 5 0 0,-4 2-1 15,-5 0 0-15,-4 0-1 16,0 1 2-16,-5-4 1 15,-4 0 1-15,-3-4 0 0,-2-1-1 16,3-4-18-16,0-2-24 16,2-3-39-16,3 0-33 15,6-8-165-15</inkml:trace>
  <inkml:trace contextRef="#ctx0" brushRef="#br0" timeOffset="2024.399">4593 3664 492 0,'0'0'11'0,"-1"0"-10"16,-4 0 4-16,1 0 6 15,0 0 21-15,3 0-3 32,1 1-8-32,0 0-9 0,0-1-1 0,0 0 9 15,5 0-1-15,-1 0-6 16,2 0-2-16,0-1 3 15,3-6-3-15,0 0-4 16,1-2-3-16,-2-2-1 16,-2 2 2-16,0-2 4 15,-5 2 6-15,-1-2 2 0,0 4-6 16,0-1-2-16,-5 4-2 0,-2 3-2 16,-2 1 1-16,-1 0-5 15,1 7-1-15,0 6-1 16,2 4 1-16,0 4 1 15,3 0-3-15,4 3 2 16,0-3 1 0,4 3-3-16,9-8 0 15,5 1-23-15,4-7-26 0,4-3-68 16,4-6-52-16,0-1-119 16</inkml:trace>
  <inkml:trace contextRef="#ctx0" brushRef="#br0" timeOffset="2441.2217">4915 3622 616 0,'-5'-8'38'16,"-3"2"34"-16,2 3-51 15,2 1-15-15,-3 2-3 16,5 3-4-16,-3 6-2 16,2 6 1-16,0 2 2 0,0 2 1 15,2 2-1 1,1-1 2-16,0-1-2 15,0-2-1-15,4-6 1 16,3-1 0-16,4-5-1 16,1-5 2-16,6 0 3 15,1-5 2-15,-1-10 0 16,1-1-6-16,-1-4-3 0,-3-6 5 16,-1-2-4-16,-5-4 5 0,-4-2-1 15,-1-1-2-15,-4 3 2 16,0 0 5-16,0 6 24 15,0 7 8-15,0 7-8 16,-3 6-13-16,2 6-15 16,1 0-9-16,0 9-4 0,0 9 7 15,0 7 2-15,0 6 0 0,6 4-8 16,0 0-28-16,1 3-10 16,3-5-50-16,-2-5-52 15,3-7-134-15</inkml:trace>
  <inkml:trace contextRef="#ctx0" brushRef="#br0" timeOffset="2958.0557">5144 3589 393 0,'1'-10'279'15,"0"2"-260"-15,1 2 24 16,1 3-26-16,2-1-8 15,-1 3-13-15,3 1 2 0,-1 0 1 16,3 0-1-16,-3 0 1 16,1 0-2-16,-2 5-9 15,1-1 10-15,-2 0 1 0,-3 1-1 16,3-1 0-16,-2 1 1 16,-1 1 2-16,1-3-3 15,2 2 0 1,1-2 1-16,0-3-9 15,2 0 15-15,-1 0-2 16,4-2 2-16,-3-4-4 16,3 0 4-16,-1 0 7 0,0-4-1 15,3 1-4-15,-1-2 1 16,2 0-1-16,-4-1-6 16,-1 0 2-16,-3 2 13 0,-3 0 4 15,-2 4-6-15,0 1 3 16,0 0-1-16,0 5-6 0,-6 0-10 15,0 1-8-15,-2 9 1 16,-1 2 7-16,-1 5 0 16,4 0 0-16,0 3 0 15,3 4 0-15,3-2 0 0,0 1 0 16,3 1-1-16,8-4-12 16,5-1-25-16,3-4-19 0,6-3-42 15,4-4-9-15,0-6-48 16,4-2-120-16</inkml:trace>
  <inkml:trace contextRef="#ctx0" brushRef="#br0" timeOffset="3384.7854">5622 3614 550 0,'0'-21'78'16,"0"4"26"-16,-3 3-29 16,-1 6-23-16,-1 1-33 15,-1 6-16-15,1 1-5 16,-1 0-5-16,0 10-1 15,-1 3 4-15,-2 5 3 0,2 0 1 0,2 2 0 16,-1-1 0-16,4-1 0 16,0-6 0-16,2 0-1 15,0-4 1-15,3-2-2 16,2-2 0-16,2-2 2 16,0-2 4-16,2 0 1 0,0-4-1 31,1-6-3-31,-1 1 4 0,2-6-3 15,-2-6-1-15,-2-5 1 16,-2-8-1-16,1-3-1 16,-3-9 1-16,0 0-2 15,-2 1 1-15,0 5 1 16,-1 11 1-16,0 6 13 0,0 13 12 16,0 10-15-16,-2 2-14 0,-4 13-8 15,3 10 6-15,-3 8 4 16,2 9-1-16,2 4 1 0,2 4 1 15,0-2-6-15,6-1-10 16,3-4-2-16,4-4-15 16,0-9-24-16,0-8-104 15,1-11-237 1</inkml:trace>
  <inkml:trace contextRef="#ctx0" brushRef="#br0" timeOffset="4007.8856">6528 3404 747 0,'0'-3'6'0,"0"2"5"16,0 1-2-16,0 5-13 0,0 7-6 16,0 5 18-16,0 7 2 15,0 1 0-15,0 6-3 16,0 0-6-16,0-2 2 15,-2-1-1-15,-1-5-7 0,1-6-26 16,-2-5-47-16,3-8-53 31,1-4-192-31</inkml:trace>
  <inkml:trace contextRef="#ctx0" brushRef="#br0" timeOffset="4192.8811">6450 3407 668 0,'-6'-8'22'16,"1"-2"-8"-16,5 2 0 15,2 0-3-15,13 0-1 16,5 2-11-16,5 0 2 0,5 2-1 16,0 2-28-16,2 2-42 15,-4 0-29-15,-5 0-33 16,-7 2-137-1</inkml:trace>
  <inkml:trace contextRef="#ctx0" brushRef="#br0" timeOffset="4393.3309">6528 3488 568 0,'-3'0'50'0,"0"0"-7"16,3 0 19-16,1-3-28 15,8-1-16-15,5 0-17 16,3-1-2-16,3 0 4 0,2 2 0 16,-2 0-2-16,-1 3-35 15,-6 0-50-15,-4 0-24 16,-6 5-51-16</inkml:trace>
  <inkml:trace contextRef="#ctx0" brushRef="#br0" timeOffset="4556.1551">6513 3632 459 0,'-3'6'122'0,"3"-4"-114"16,0-2 14-1,11 0 13-15,4 0 2 16,6 0-24-16,5-2-11 16,6-3-11-16,1 2-103 0,1-2-104 15</inkml:trace>
  <inkml:trace contextRef="#ctx0" brushRef="#br0" timeOffset="4894.7491">6872 3641 187 0,'0'0'440'0,"0"-9"-392"16,0 2 42-16,0-1-53 15,0-3-18-15,0 0-4 16,0 0-5-1,0-3-7-15,0-2-2 16,0-2 0-16,3-4 1 0,1-1-1 16,1-2-1-16,1-2 1 15,0 0-1-15,4 3-1 16,0 4-2-16,1 5-5 16,1 9 5-16,0 4-3 15,2 4 0-15,-1 10 3 0,1 6-2 16,-3 4 1-16,0 6 2 0,-2 0-2 15,-3-2 4-15,0 2-1 16,-2-1 0-16,0-5-1 16,-2-1-9-16,2-2-16 15,0-6-29-15,1 0-44 16,2-8-100-16</inkml:trace>
  <inkml:trace contextRef="#ctx0" brushRef="#br0" timeOffset="5289.135">7215 3599 640 0,'0'0'20'16,"0"0"-7"-16,0-3 36 16,3 0-14-16,0 1 0 15,0-2-15-15,-1 1-7 16,2-5-3-16,-1 3-3 15,-3-4-3-15,0-1-3 16,2 1 1-16,-2-4 1 0,2-5-2 0,0 0 1 16,0-5 1-16,1-5 0 15,2-2 0-15,1 1-2 16,3 4 3-16,-1 1 4 16,-1 10-6-16,4 7-3 15,1 7 0-15,3 0-3 16,0 12 0-1,3 6 3-15,2 3 0 0,-1 5 0 16,-4 3 0-16,-2 0-2 16,-3-1 1-16,-5 1 1 15,-3-2 0-15,-2-4-20 16,0 0-19-16,-2-7-68 16,-3-3-111-16</inkml:trace>
  <inkml:trace contextRef="#ctx0" brushRef="#br0" timeOffset="5919.2342">7749 3372 606 0,'-2'-7'22'15,"-5"1"23"-15,-1 6-10 16,-1 0-24-16,-1 0-3 0,0 5-3 15,-3 7-4-15,2 4-2 0,0 2 3 16,2 0-1-16,3 0-1 16,3-1-1-16,3-3-1 15,0-3 3-15,9-1-1 0,5-7 0 16,1-1 3-16,3-2 2 16,-1-3 6-16,3-6-4 15,-4-2 3 1,-1-3 3-16,-4 0 4 15,-2-4-5-15,-5 1 2 16,-4-1-5-16,0 0-5 0,-4 4-2 16,-7 0-4-16,-2 5-1 15,1 5-2-15,-3 4 1 16,2 1-15-16,2 10-44 16,4 1-48-16,5 1-79 0</inkml:trace>
  <inkml:trace contextRef="#ctx0" brushRef="#br0" timeOffset="6281.8983">7996 3496 589 0,'0'0'85'0,"0"-2"-50"16,0-4 30-16,-3 1-32 15,-1-2-8-15,1 1-11 16,-1-1-7-16,1 0 1 15,-2-2-3-15,2-1-1 16,0-2 0 0,2-3-2-16,1-3 0 15,0-1-3-15,1 0 0 16,8 0-1-16,2 5-3 0,3 2-1 16,3 4 2-16,1 5 3 15,0 3-1-15,0 0 1 16,-3 10-1-16,1 3 0 15,-4 6-2-15,-4 3 1 0,-1 0 2 16,-5 4 1-16,0-2 0 16,-2 0 2-16,0-1-2 0,0 0-22 15,-4-1-32-15,1-8-72 16,-1-3-131-16</inkml:trace>
  <inkml:trace contextRef="#ctx0" brushRef="#br0" timeOffset="7736.4313">9024 3297 640 0,'-3'-8'0'0,"-5"1"13"16,-4 3 30-16,-2 3-25 15,-3 1-10-15,-1 2 0 0,0 11-2 16,0 4-2-16,3 3-2 0,4 4-4 16,5-1 5-16,5 1-5 15,1-3 2-15,2-5-1 16,10-2 3-16,3-7-1 15,3-2 3-15,2-4-1 16,0-1 7-16,2-6-6 0,-5-3-1 31,-2-6 0-31,-3 1 0 0,-4-4 0 16,-4 2 0-16,-4-3-2 16,0 1 1-16,-6 2 0 0,-7 4-2 15,2 4-1-15,-6 4-1 16,-2 4-2-16,3 0 3 15,2 8 0-15,5 6-27 16,5-1-64-16,4 0-78 0</inkml:trace>
  <inkml:trace contextRef="#ctx0" brushRef="#br0" timeOffset="8020.9517">9360 3222 377 0,'-10'-5'322'16,"1"0"-305"-16,-2 2 22 15,2 3-17-15,3 3-12 16,0 4-8-16,5 8-5 16,-1 5 6-16,2 4 7 15,0 9 3-15,2 0 0 0,2 4-3 16,-1 6-2-16,-2 0-4 0,2-1-3 15,-3-1 3-15,0-4-2 16,0-7-13-16,0-5-12 16,-3-8-18-16,0-8-44 15,-2-7-40-15,-2-2-142 16</inkml:trace>
  <inkml:trace contextRef="#ctx0" brushRef="#br0" timeOffset="8152.4826">9226 3512 702 0,'-2'-9'62'0,"2"1"-16"16,0 3-11-16,4-2-22 15,7 4-12-15,9-1-5 0,9 0-8 0,4 0-48 16,6-3-117-16</inkml:trace>
  <inkml:trace contextRef="#ctx0" brushRef="#br0" timeOffset="8841.7626">10135 3263 708 0,'0'-6'40'15,"0"0"-35"-15,1 1 15 16,4 5-8 0,3 0-3-16,-2 2-7 15,3 8-4-15,1 6 1 16,-1 3 1-16,1 4 0 0,-5 1-1 15,-3 0 1-15,-2-4 0 16,0-2-3-16,0-3 3 16,-6-5 0-16,2-5 1 15,-1-3 2-15,1-2 2 0,2-2 4 16,2-7 1-16,2-4-9 16,5-5 0-16,3-3 1 0,4-3-1 15,-2-2 2-15,0 1 0 16,0 3 4-16,-3 2 7 15,-1 5 3-15,-4 3 3 16,-1 6-6 0,-3 2-5-16,2 4-3 15,-2 0-5-15,0 9-10 16,-2 8-4-16,-3 8 11 0,-1 4 2 16,2 5 1-16,4-3 0 15,0-2-1-15,4-4 1 16,11-4-1-16,4-9-7 15,4-3-18-15,1-6-64 0,1-3-205 16</inkml:trace>
  <inkml:trace contextRef="#ctx0" brushRef="#br0" timeOffset="12795.8146">4687 4582 704 0,'-4'0'8'15,"4"0"-6"-15,0 0 7 16,2 0-8-16,8-2 3 16,9-1 2-16,5-1-2 15,8 0-1-15,0 0-11 16,3 3-60-16,-6 1-17 0,-5 0-52 0,-7 7-91 16</inkml:trace>
  <inkml:trace contextRef="#ctx0" brushRef="#br0" timeOffset="12942.5572">4762 4735 474 0,'-16'19'64'0,"1"-6"3"16,9-2-3-16,5-4-23 0,1 1 0 15,2-5-7-15,15-1-8 0,2-1-5 16,9-1-5-16,3 0-11 16,5 0-3-16,2-1-29 15,1-4-73-15,-7-4-136 16</inkml:trace>
  <inkml:trace contextRef="#ctx0" brushRef="#br0" timeOffset="13521.8033">6077 4442 734 0,'-4'-8'12'16,"1"3"27"-16,3 5-11 0,0 0-16 15,0 12-20-15,2 5-8 16,3 6 20-16,2 7 7 15,-1 7-5-15,-1 1-2 16,-3-1-1 0,-2 1-2-16,0-5 1 15,0-3-26-15,0-7-19 0,3-9-29 16,2-8-60-16,2-6-151 16</inkml:trace>
  <inkml:trace contextRef="#ctx0" brushRef="#br0" timeOffset="13738.0574">6065 4493 680 0,'-8'-8'38'16,"5"1"0"-16,3 1-5 16,3-1-12-16,10-1-11 15,7 1-8-15,2 0-3 0,7 3 2 16,2 1 2-16,2 3-27 0,-2 0-33 15,-3 3-35-15,-7 4-28 16,-6 1-47-16,-9 3-187 16</inkml:trace>
  <inkml:trace contextRef="#ctx0" brushRef="#br0" timeOffset="13907.3345">6154 4573 396 0,'-13'7'57'0,"6"-5"20"16,5 0-11-16,2-2-14 15,2 0 11-15,10 0-24 16,5-3-21-16,5 0-8 16,5-2-9-16,1 3 0 15,1 2 0-15,-7 0-14 0,-3 0-56 16,-4 2-36-16,-10 6-62 0</inkml:trace>
  <inkml:trace contextRef="#ctx0" brushRef="#br0" timeOffset="14076.3505">6120 4793 529 0,'0'0'59'0,"6"0"-16"16,7-3-20-16,7-2-6 16,6-2 1-16,5-2-16 15,2 1-2-15,3 2-37 16,0-2-99-16,-3 0-373 0</inkml:trace>
  <inkml:trace contextRef="#ctx0" brushRef="#br0" timeOffset="15357.2439">7149 4148 499 0,'-3'-12'10'15,"-3"1"39"-15,2 3 0 0,1 3-8 16,1 3 4-16,0 2-12 16,-1 7-18-16,1 13-20 15,-4 12-2-15,-1 13 21 16,0 16 5-16,-2 13 1 16,3 7-5-16,0 5-5 0,6 5-7 15,0-1 7-15,6-2-3 16,9 0 2-16,6-7-4 0,6-8-2 15,1-8-7-15,4-14-47 16,-3-15-87-16,-4-16-115 16</inkml:trace>
  <inkml:trace contextRef="#ctx0" brushRef="#br0" timeOffset="17609.3291">7885 4181 594 0,'-4'-13'51'0,"2"1"-41"16,-1 4 42-16,3 5-4 16,0 3-26-16,0 3-17 0,2 12-17 31,5 7 4-31,-1 12 10 0,2 9 6 15,1 8-4-15,-4 5-1 16,-1 0-1-16,-1-3-1 16,-1-7 2-16,-2-8-3 15,0-9 1-15,1-12 0 16,-1-6-1-16,0-4 1 0,0-6 1 16,0-1 8-16,0-8 32 0,0-6-18 15,3-5-23-15,2-5 0 16,0 0 2-16,1 0-1 15,1 2-1-15,1 3 0 16,0 4-2-16,0 7-1 16,3 4-4-16,-2 4 1 0,4 3 2 15,-1 8-1 1,1 3 2-16,1 6-1 16,-2 0 2-16,-1 1 0 15,-2 0 1-15,-1-2 0 0,1-3 1 16,-4 0 0-16,0-4-15 15,-1-3-15-15,1-2-29 16,0-2-61-16,1-4-50 16,0-1-221-16</inkml:trace>
  <inkml:trace contextRef="#ctx0" brushRef="#br0" timeOffset="18028.8675">8278 4760 660 0,'0'-1'97'16,"0"-3"-73"-1,0 1 28-15,0 3-27 16,0 0-20-16,0 3-9 15,2 5-10-15,0 5 15 16,1 2-2-16,-2 4 2 16,0 2 0-16,-1-1-1 0,0 0-9 15,0-1-42-15,-2-3-74 16,-3-7-21-16,-1-5-183 0</inkml:trace>
  <inkml:trace contextRef="#ctx0" brushRef="#br0" timeOffset="18291.9498">8259 4781 620 0,'0'-10'30'0,"1"-1"16"15,6 5 0-15,3 0-38 16,0 3 1-16,5 3-7 16,2 0 0-16,2 0 2 0,0 12-3 15,-1 3 0-15,-2 1-1 16,-7 7-2-16,-6 1-1 15,-3-1 4 1,-5 1-7-16,-11-1-6 16,-4-3 0-16,-1-2 0 15,-2-3-5-15,3-4-18 16,2-6-17-16,5-5-35 0,5 0-3 16,4-14-97-16</inkml:trace>
  <inkml:trace contextRef="#ctx0" brushRef="#br0" timeOffset="18577.2055">8685 4234 331 0,'-12'-2'375'0,"-1"2"-354"16,4 0-3-16,1 11-12 0,1 5 2 16,2 6 6-16,-1 8 2 15,5 6 0-15,1 7-1 16,0 3-5-16,1 1-6 0,8 2-3 16,0-3 0-16,3-5 1 15,2-4-5-15,-1-8-37 0,3-6-46 16,2-9-60-16,-3-12-193 15</inkml:trace>
  <inkml:trace contextRef="#ctx0" brushRef="#br0" timeOffset="19016.0405">8895 4454 720 0,'0'-8'21'16,"0"1"8"-16,0 1-6 0,6 3-11 16,3 2-11-16,1 1 0 0,5 0-4 15,0 7 5-15,-4 2-3 16,0 4 0-16,-4 1 0 16,-1 3 0-16,-5-3-1 15,-1 3 2-15,0-4 1 16,-7-1-2-16,1-3 2 0,2-4 0 15,-1-2-1-15,2-3-1 0,3 0 4 16,-2-3 5-16,1-7-2 16,1-4-6-16,0-1 3 15,0-5-1-15,5-1 4 16,2 0 0-16,-1 4 2 16,0 2 4-1,0 4-2-15,-1 5-1 0,0 3-9 16,0 3-1-16,0 0 0 15,0 8-4-15,3 5 2 16,0 3 2-16,2 4 1 16,-1 2-1-16,-3-1-30 15,3-1-29-15,-3-4-98 16,1-6-106-16</inkml:trace>
  <inkml:trace contextRef="#ctx0" brushRef="#br0" timeOffset="19266.8268">9129 4220 618 0,'-3'-23'48'16,"3"7"12"-16,0 7-21 0,10 9-15 16,4 0-9-16,7 13-14 15,0 8 3-15,6 9-3 16,0 8 0-16,-3 7-1 15,-5 5 1-15,-7 4 2 16,-7 2-1-16,-5 3-2 0,-16-2 2 16,-10 0-9-16,-5-10-58 15,-9-7-132-15</inkml:trace>
  <inkml:trace contextRef="#ctx0" brushRef="#br0" timeOffset="20194.8774">9789 4421 52 0,'-8'0'507'16,"2"0"-464"-16,5 0-7 16,-1 0 27-16,2 0-11 15,3 0-17 1,11-4-24-16,6 1-8 0,5-1 3 16,8-2-2-16,2 4-1 15,-1-1-3-15,-1 2-39 16,-6-2-74-16,-8-2-93 15</inkml:trace>
  <inkml:trace contextRef="#ctx0" brushRef="#br0" timeOffset="24640.6626">6454 4935 466 0,'-4'-5'37'0,"3"1"25"16,-1 0 10-16,2 3-18 0,0-1-15 15,0 2-9-15,0 0-20 0,0 3-17 16,7 8 3-16,3 4 2 31,-1 6 4-31,2 4 0 16,0 5 4-16,-1 3-1 15,-3 3-1-15,-3 2 0 0,-3-1-2 16,-1-1-1-16,-1-3 2 16,-5-3 0-16,-3-4-2 15,-3-6 1-15,3-6-2 0,-3-6 1 16,0-4 3-16,-2-4 1 15,-1-6 1-15,-1-6-2 16,-2-6-2-16,1-3 1 16,-2-1-2-16,2-5-1 0,-1-2 0 0,3-4-2 15,5 0 1-15,4-1-3 16,0 2-3-16,6 0 1 16,0 5 2-16,12 3-6 15,4 7-5-15,5 2 3 16,5 6 14-16,4 2-4 0,2 4 1 31,2 3-1-31,-2 3 4 0,-1 8-5 16,-4 7 1-16,-4 5-1 15,-5 5-2-15,-2 4 0 16,-7 3 1-16,-3-1 4 16,-1 0 0-16,-5-1 1 15,0-3-1-15,-8-3 1 0,-6-3 1 16,-4-3-1-16,-2-1 4 0,-2-6 1 15,3-4-2-15,-2-6-1 16,1-2-1-16,7-2-8 16,1-4-8-16,5-7-27 15,5-2-43-15,2-4-138 16</inkml:trace>
  <inkml:trace contextRef="#ctx0" brushRef="#br0" timeOffset="26556.1637">10700 3977 456 0,'0'-18'44'15,"-4"-2"-22"-15,3 1 51 0,-2 2-12 16,3 3-14-16,-1 4 5 0,0 3-8 16,0 6-18-16,-1 2-16 15,0 15-20-15,-3 11 1 16,1 8 9-16,-1 16 6 15,-1 12 2-15,0 9-4 16,2 5-1-16,4 4 0 16,0-1-1-1,7-8 1-15,7-9-2 0,6-12-4 16,6-11-31-16,3-13-28 16,2-14-47-16,-1-12-41 15,3-2-330-15</inkml:trace>
  <inkml:trace contextRef="#ctx0" brushRef="#br0" timeOffset="26860.6024">11177 4019 548 0,'-19'-6'168'16,"1"1"-165"-1,-1 5 4-15,1 0 6 16,3 10 2-16,2 2-5 16,5 8-3-16,5 3-3 0,3 4-4 15,0 5 5-15,11 1 0 16,4 2 2-16,0-1 1 16,1-4-2-16,-3 1-3 15,0-3 1-15,-6-4-2 0,-1-1 0 16,-6-5-2-16,0-4-25 15,-3-4-29-15,-7-8-49 0,-6-2-86 16</inkml:trace>
  <inkml:trace contextRef="#ctx0" brushRef="#br0" timeOffset="26998.3822">10990 4299 606 0,'0'-5'133'0,"0"0"-95"16,9-3 4-16,9 4-31 15,5-1 0-15,6 0-3 16,4 2-8-16,1 1 1 16,3-1-25-16,-5 0-126 0,0-5-243 15</inkml:trace>
  <inkml:trace contextRef="#ctx0" brushRef="#br0" timeOffset="27535.2351">11577 3950 624 0,'-5'-11'14'0,"0"0"41"0,0 7-3 15,3 4-18-15,-4 0-21 0,1 14-13 16,-2 8-5-16,2 7 3 15,-2 12 6-15,3 10-1 16,3 1-1-16,1 4-2 16,0-1 2-16,11-7 1 15,2-7-38-15,5-10-34 0,3-10-18 16,4-12-58-16,0-9-173 0</inkml:trace>
  <inkml:trace contextRef="#ctx0" brushRef="#br0" timeOffset="27982.9773">11766 4144 682 0,'-6'-7'40'0,"3"-1"-10"16,3 5 17-16,0 2-27 15,8 1-22-15,1 0-6 16,4 1 7-16,1 7 2 0,1 3 0 15,-5 1-4-15,-1 4 3 0,-4-2-1 16,-2 3 0-16,-3-4-1 16,0-1 3-16,-2-3-1 15,-1-2 2-15,-1-2 0 16,2-4 1-16,0-1 2 16,2 0 4-16,0-7 2 15,0-3-7 1,5-5-3-16,-1-3 2 0,0-2 4 15,0-1 0-15,-1-2 3 16,-1 3 0-16,-1 1-3 16,-1 6 4-16,3 4 2 15,-3 2-5-15,0 4-1 16,0 3-5-16,2 0-6 0,-1 10-3 16,3 4 2-16,1 8 4 0,1 0 1 15,0 5-1-15,1-1 2 16,4-1-1-16,1-3 0 15,3-5-14-15,5-6-39 16,0-2-39-16,6-9-108 0</inkml:trace>
  <inkml:trace contextRef="#ctx0" brushRef="#br0" timeOffset="28609.2752">12234 4184 647 0,'-5'0'68'16,"1"0"-38"-16,2-1 25 0,2-2-24 16,4 1-16-16,9-1-14 15,5 0-7-15,6-3 11 16,3 1-3-16,2 0-22 15,-1 0-35-15,-6 2-33 16,-5-3-22-16,-7 1-49 0,-5 1-166 16</inkml:trace>
  <inkml:trace contextRef="#ctx0" brushRef="#br0" timeOffset="28772.1277">12382 4097 468 0,'-5'-6'78'0,"3"3"-18"15,0 1 22-15,2 2-20 16,0 0-23-16,0 0-32 0,0 4-17 15,3 9 3 1,3 2 10-16,2 5 1 16,-2 5-2-16,0 2 2 15,0 4-1-15,0 0-14 16,-3-3-110-16,2-5-92 16</inkml:trace>
  <inkml:trace contextRef="#ctx0" brushRef="#br0" timeOffset="29332.3669">11889 3912 512 0,'5'-8'26'0,"3"2"21"16,3 0-10-16,1 3-8 0,3 3 0 15,3 0-6-15,3 10-2 16,-1 8-10-16,-1 6-1 0,-2 10-7 16,-4 10 0-16,-6 8 1 15,-3 6 0-15,-4 5 0 16,0 3-2-16,-4-1-2 16,-5-5 5-16,-1-4-2 0,0-12-21 15,-3-7-50-15,3-9-12 16,0-14-44-16,4-8-221 0</inkml:trace>
  <inkml:trace contextRef="#ctx0" brushRef="#br0" timeOffset="29749.1732">12927 3898 610 0,'0'-15'47'0,"0"4"-9"16,0 5 21-16,-6 6-28 16,-6 0-24-1,-1 10-7-15,-2 7-2 16,0 7 2-16,1 5 3 0,0 4 1 16,5 4 2-16,4-3-4 15,4 0-3-15,1-3 2 16,5-4-1-16,6-3 3 15,5-5-2-15,4-7 0 16,-1-4-2-16,4-5-4 0,2-3-18 16,-4-2-52-16,-2-7-56 0,-4-3-175 15</inkml:trace>
  <inkml:trace contextRef="#ctx0" brushRef="#br0" timeOffset="29918.3836">12881 4097 567 0,'-1'0'53'16,"1"0"-36"-16,1 0 9 15,11 0-15-15,5 0-2 16,6 0-1-16,6 0-8 16,2-6-116-16,1 0-403 15</inkml:trace>
  <inkml:trace contextRef="#ctx0" brushRef="#br0" timeOffset="30903.697">13175 3721 158 0,'-8'-2'347'0,"5"-3"-315"16,3 1 27 0,0 2 5-16,0 2-6 15,11 0-28-15,2 0-22 16,6 8 1-16,3 9 4 16,4 4-4-16,3 11-1 15,-3 7-2-15,-1 7-2 0,-4 9 1 16,-5 6-3-16,-5 6-1 15,-8 1 2-15,-3 0-4 0,-9-2 2 16,-9-4 2-16,-3-10-3 16,-5-10 2-16,-4-6-13 15,1-8-14-15,0-8-18 16,2-11-67-16,6-8-136 0</inkml:trace>
  <inkml:trace contextRef="#ctx0" brushRef="#br0" timeOffset="31579.8502">13482 3659 575 0,'0'-6'19'16,"0"0"6"-16,0 1 31 16,0-1-12-16,6 2 5 15,8 4-19-15,5 0-13 0,9 10-9 16,8 7-1-16,5 7 2 16,6 9-5-16,-1 9 3 15,-2 10-2 1,-4 9-1-16,-6 9-1 15,-10 7-3-15,-11 5 2 16,-9 2-1-16,-7-3-1 16,-15 4 2-16,-9-6-2 0,-6-5 1 15,-7-1 1-15,-7-5 2 16,3-8-2-16,-4-5-3 16,3-11-6-16,2-8-3 0,4-7-8 15,8-12-17-15,5-12-46 16,6-5-143-16</inkml:trace>
  <inkml:trace contextRef="#ctx0" brushRef="#br0" timeOffset="32127.6259">13947 3480 627 0,'9'-5'10'0,"2"0"1"16,-2 2 4-16,3 2 7 16,0 1-4-16,-2 0-8 15,-1 1-6-15,0 4-2 16,-3 4-3-16,-2 4 1 0,-4-1 1 15,0 2-1-15,0 2 3 16,-5-1-2-16,0-1 2 0,-1-3 0 16,2 0-1-16,2-5-1 15,2-1 2-15,0-1 3 16,2-4 5-16,10 1 15 16,5-1 16-16,5 0-14 0,4 0-7 15,5 0-8-15,0 0-8 0,1 0-1 16,-1-1-4-16,-4 1 1 15,-2 0-1-15,-3 0-8 16,-6 3-36-16,-4-3-75 16,-5 0-239-16</inkml:trace>
  <inkml:trace contextRef="#ctx0" brushRef="#br0" timeOffset="33296.462">4757 6007 630 0,'-6'0'3'0,"1"0"17"0,5-1 32 16,0 0-13-16,5-1-23 16,10 1-12-16,4-2 1 15,9 2 1-15,1-1-4 0,4 2 0 16,-3 0-21-16,-3 7-72 16,-6 4-23-16,-9 2-66 0</inkml:trace>
  <inkml:trace contextRef="#ctx0" brushRef="#br0" timeOffset="33450.1392">4767 6249 463 0,'-12'13'201'0,"3"-9"-190"16,7-2 14-16,2-1-2 0,12-1 18 16,9 0 6-16,6-6-27 15,8-3-17-15,4 0-2 16,3 1-5-16,-1-2-93 15,-4-1-156-15</inkml:trace>
  <inkml:trace contextRef="#ctx0" brushRef="#br0" timeOffset="35220.1605">5938 5917 189 0,'3'-10'413'0,"-2"-1"-396"16,-1 4 48-16,2 6-3 16,0 1-27-16,-2 9-27 0,3 7-5 15,0 7 5-15,-2 7 5 16,2 5 1-16,-2 5-3 16,2 2-5-16,-3-1-3 0,1-3 1 15,-1-4-9-15,0-7-32 16,0-8-33-16,0-9-57 15,0-8-97-15</inkml:trace>
  <inkml:trace contextRef="#ctx0" brushRef="#br0" timeOffset="35420.8201">5902 5969 595 0,'-4'-15'19'0,"4"1"10"15,3 1 7-15,10 1-14 16,6 1-15-16,5 1-3 16,7 3-2-16,0 3-2 0,1 1 1 15,-2 3-1-15,-3 0-55 16,-6 7-11-16,-9 0-39 0,-6 6-36 16,-6-1-135-16</inkml:trace>
  <inkml:trace contextRef="#ctx0" brushRef="#br0" timeOffset="35590.1445">6033 6007 220 0,'-9'8'211'16,"0"-5"-139"-16,7-1 6 15,2-2-30-15,1 0 5 16,9 0-5-16,5-3-24 0,5-2-18 16,-1 0-3-16,3 3 3 15,-2-1-8-15,1 3-22 16,-5 0-41-16,-6 1-8 0,-3 7-15 15,-5 4-15-15,-4 3-77 0</inkml:trace>
  <inkml:trace contextRef="#ctx0" brushRef="#br0" timeOffset="35737.3191">5993 6235 511 0,'-3'4'33'0,"3"-4"0"15,5 0-4-15,9 0 17 16,7 0 1-16,8-6-27 0,2-2-17 15,5 1-1-15,1 0-41 16,-2-4-94-16,-5 0-276 16</inkml:trace>
  <inkml:trace contextRef="#ctx0" brushRef="#br0" timeOffset="36492.8043">6311 6418 717 0,'-1'-4'33'0,"0"2"-6"0,1 2-4 16,0 6-26-16,1 6 3 16,5 5 5-16,-1 6 4 15,0 4-5-15,0 1 2 16,0 3-2-16,-5-2-4 0,0 0 3 16,-5-5-1-16,-1-5-1 0,-2-6-3 15,-2-8-1-15,1-5 6 16,-2-4 2-16,2-10-3 15,-4-5-3-15,3-2 2 16,-1-3 0-16,-1-6 0 16,2 0 0-16,-2-2 0 0,6 0 1 15,2 3 2 1,4 2 3-16,1 3-5 16,14 9-6-16,9 3-1 15,5 6 2-15,5 6 0 16,5 0-5-16,-1 14-3 15,0 5 7-15,-6 6 4 0,-5 3-1 16,-6 4 0-16,-9 3 0 16,-12 0 1-16,0 0-1 0,-15-2 1 15,-4-1 1-15,-5-4 0 16,-4-5 1-16,0-4-1 16,0-4 0-16,4-7 1 15,1-5 0-15,4-3 0 0,2 0 1 16,7-5 0-16,2-8-2 15,4 1 1 1,4-3-13-16,0-1-47 16,7-4-98-16,5-1-202 15</inkml:trace>
  <inkml:trace contextRef="#ctx0" brushRef="#br0" timeOffset="37395.4906">7017 5615 445 0,'-4'-18'27'16,"2"4"12"-16,-1 4 31 15,0 3-26-15,3 3 11 0,-3 4-11 16,2 9-38-16,-2 11-24 0,1 10 20 16,-1 10 25-16,-3 19-3 15,0 10-4-15,-1 18-2 16,0 9-2-16,1 7-5 15,2 1-5-15,4-3-3 16,0-8-2-16,13-14 0 16,11-16 0-16,11-14-2 0,5-11-9 0,9-17-18 15,4-14-45-15,0-7-113 16</inkml:trace>
  <inkml:trace contextRef="#ctx0" brushRef="#br0" timeOffset="38216.2342">7530 5729 571 0,'0'-9'23'0,"-1"6"38"15,1 1-2-15,0 2-20 16,0 5-31-16,5 8-13 15,3 6 11-15,3 12 6 16,-1 3-1-16,-1 10-4 0,-3 4-3 16,-3 0-1-16,-3-2 1 0,0-6 1 15,-5-5-6-15,-2-11 1 16,0-7 3-16,-1-7-3 16,3-8 2-16,4-2 3 15,1-7 1-15,0-10-4 0,8-1-4 31,5-6 2-31,2 1 0 16,0 1 3-16,1 5-4 0,1 4 2 16,-2 5 2-16,2 4 0 15,-2 4 0-15,-1 0-1 16,0 9-1-16,-1 6-2 16,-1 3 1-16,-1 3 0 0,-4 3 0 15,0 0 0-15,-3-4 1 16,2 0 0-16,1-4-26 0,0-6-38 15,-1-5-81-15,3-4-192 16</inkml:trace>
  <inkml:trace contextRef="#ctx0" brushRef="#br0" timeOffset="38590.6486">7923 6249 678 0,'0'0'56'15,"0"0"-8"-15,0 3-20 16,2 1-19-16,0 4-3 16,2 2 3-16,0 1-1 15,-2 7-4-15,-1-1-2 16,-1 2-2-16,0 1-2 0,0-1-34 15,-5-3-51-15,-2-6-47 0,-2-2-62 16</inkml:trace>
  <inkml:trace contextRef="#ctx0" brushRef="#br0" timeOffset="38879.5081">7899 6284 561 0,'1'-8'87'15,"2"-2"-34"-15,2 3 9 16,4 0-36-16,1 2-10 0,3 0-3 16,2 5-3-16,-1 0-3 15,3 0-1-15,-2 7-3 16,0 4-1-16,-1 1-2 16,-2 4 0-16,-4 3 0 0,-4 1-1 15,-4 3 1-15,-6 0 0 0,-8-2 0 16,-4-1-2-16,1-4-3 15,-2-4-8-15,1-5-6 16,1-4-27-16,4-3-31 16,1-6-37-16,6-9-89 15</inkml:trace>
  <inkml:trace contextRef="#ctx0" brushRef="#br0" timeOffset="39195.9229">8240 5670 719 0,'-8'-10'45'16,"-1"3"9"-16,0 4-20 15,3 3-17-15,-3 8-13 0,3 11-7 0,0 6 5 16,3 9 1-16,0 10 3 16,3 4 0-16,0 4-1 15,3 1-3-15,5-2 0 16,3-6-1-16,2-6 2 16,0-6-17-16,5-10-29 15,0-7-35 1,3-11-92-16,-2-5-194 0</inkml:trace>
  <inkml:trace contextRef="#ctx0" brushRef="#br0" timeOffset="39631.9052">8428 5862 704 0,'-4'-9'47'16,"4"2"0"-16,0 4-22 0,0 3-11 15,0 0-5-15,4 0-12 16,3 8 4-16,2 5-1 16,-2 0 0-16,1 4-1 15,-2 0 2 1,-3-2 0-16,-1 1-1 16,-2-4 2-16,0-2-2 15,0-2 1-15,0-2 1 0,0-3-1 16,0-3 1-16,0 0 3 15,0-5 4-15,0-4-6 16,3-4-2-16,-1-4-1 16,2-3 1-16,2-1 0 0,-1 0-1 15,0-1 2-15,-3 6 4 16,1 1 8-16,-2 7 1 0,-1 3-6 16,0 5-4-16,0 0-5 15,0 3-6-15,0 9 3 16,3 4 2-16,0 2 1 15,4 4 0 1,-1 1 0-16,2 0 0 16,0-2-11-16,0-1-19 15,0-3-25-15,1-6-66 0,-2-5-98 16</inkml:trace>
  <inkml:trace contextRef="#ctx0" brushRef="#br0" timeOffset="39901.2648">8609 5724 641 0,'0'-18'54'15,"8"5"1"-15,4 5-16 16,2 5-20-16,3 3-6 0,3 5-6 16,2 7-5-16,1 9-2 0,-1 6-2 15,-3 6 2-15,-5 4 0 16,-6 6 6-16,-3 3 4 15,-5-1 10-15,-5 0-4 16,-7 0-10-16,-2-6-3 16,-1-5-1-16,-1-6-8 15,3-8-35 1,1-7-55-16,3-12-194 16</inkml:trace>
  <inkml:trace contextRef="#ctx0" brushRef="#br0" timeOffset="40348.6683">9270 5911 637 0,'0'0'111'0,"0"0"-72"16,0 0 12-16,2-2-24 0,10-1-15 15,7-1-14-15,8-4 2 16,5 3-8-16,8-1-42 15,5-2-82-15,-2-2-117 16</inkml:trace>
  <inkml:trace contextRef="#ctx0" brushRef="#br0" timeOffset="40640.9186">9849 5612 723 0,'-15'-10'28'16,"2"1"10"-16,1 4-15 16,2 3 0-1,3 2-9-15,1 0-7 0,1 8-5 16,5 8-6-16,0 2 5 16,0 6 2-16,5 2 0 15,3 4 5-15,1 3 0 16,0 2 1-16,-2 1-1 15,2 3-4-15,-5-3-2 0,-2-2 0 16,-2-1 0-16,0-5-8 0,-2-8-29 16,-3-4-13-16,-4-9-33 15,1-6-55-15,1-1-247 16</inkml:trace>
  <inkml:trace contextRef="#ctx0" brushRef="#br0" timeOffset="40796.9246">9751 5870 640 0,'0'-5'57'0,"7"-2"-7"16,5 4-29-16,5-1-12 15,6 1-3-15,4 1-9 16,4 0 2-16,3 1-56 16,0-4-47-16,-1 0-73 0</inkml:trace>
  <inkml:trace contextRef="#ctx0" brushRef="#br0" timeOffset="41012.8027">10150 5591 655 0,'-6'-13'68'0,"1"4"12"32,2 4-39-32,-1 5-11 0,0 6-22 15,1 8-15-15,-1 9 6 16,2 5 0-16,0 6 2 15,1 6-1-15,1 3 1 16,0 2 0-16,0 2 2 16,0-3-4-16,0-1-2 15,0-7-55-15,3-11-110 0,8-9-52 0</inkml:trace>
  <inkml:trace contextRef="#ctx0" brushRef="#br0" timeOffset="41463.6829">10347 5758 104 0,'-6'-1'649'0,"3"-7"-627"0,3 6-5 16,0 2-20-16,4 0 0 15,5 7 4-15,-1 4-1 16,0 1 0-16,-2 4 1 15,-2 0 3-15,-2 2 1 0,-2-1 1 16,0-1 2-16,-5-1-3 16,0-3-2-16,1-3-1 0,3-2 0 15,-1-4-7-15,2-3-1 16,0-2 4-16,6-6 4 16,-1-4-2-16,5-5 2 15,-1-4-2-15,2 0 1 0,-1-4 1 16,1 2 10-16,-5 0 10 15,1 5 5-15,-4 6-1 0,0 0-9 16,-3 9-9-16,0 3-5 16,0 0-3-16,0 9-8 15,0 7 6-15,0 2 2 32,6 7 0-32,2 0-1 0,4 1 2 15,1-2-1-15,2-4-4 0,1-4-12 16,-1-4-21-16,-1-5-23 15,1-7-80-15,-6 0-126 16</inkml:trace>
  <inkml:trace contextRef="#ctx0" brushRef="#br0" timeOffset="41717.6282">10560 5527 764 0,'0'-5'39'0,"7"3"-2"16,8 2-33 0,2 15 4-16,7 9 1 15,2 5 1-15,1 8 1 0,1 4 3 16,-6 2-4-16,-6 4 1 16,-6 0-3-16,-10 2-3 15,-1 1 0-15,-17-1-3 16,-5-4 1-16,-7-2-23 15,-3-9-54-15,-3-10-98 0</inkml:trace>
  <inkml:trace contextRef="#ctx0" brushRef="#br0" timeOffset="42318.6835">7410 5470 640 0,'0'-14'5'0,"0"5"15"15,-3 5 18-15,-3 4-5 16,-3 9-17-16,-2 17-14 0,-2 9 7 15,-3 18 13-15,-2 15 0 0,-1 18-4 16,0 13-6-16,4 8 1 16,3-2-4-16,6 0-4 15,6-8-2-15,6-11-2 16,13-11 0-16,9-12-11 0,10-7-24 16,12-9-27-16,9-12-33 31,14-13 23-31,13-16-233 0</inkml:trace>
  <inkml:trace contextRef="#ctx0" brushRef="#br0" timeOffset="42919.542">10833 5320 630 0,'5'0'18'0,"11"4"-6"16,5 5 17-16,5 4 12 16,8 12-11-16,1 7-5 15,2 12-6 1,-1 12 2-16,-3 8-2 15,-4 11-2-15,-8 7-1 16,-7 2-5-16,-9 2-4 16,-5-1-3-16,-5-3-3 0,-13-6-1 15,-7-9 4-15,-5-8-3 16,-3-10-19-16,-3-10-50 16,1-12-53-16,4-13-76 0</inkml:trace>
  <inkml:trace contextRef="#ctx0" brushRef="#br0" timeOffset="44501.7142">11316 5171 341 0,'-3'0'81'0,"-4"-6"-31"16,5 1 36-16,2 0-31 0,0 0-12 15,0 1-8-15,6 1-12 16,0 0-10-16,4 3-4 16,0 0-2-16,0 1-5 15,-1 6-3 1,-3 3 0-16,1 0-1 15,-1 4 1-15,-4 1 0 0,-2 1 0 16,0 1 1-16,-8 0 1 16,-2 0 0-16,-4 1 1 15,0-2 1-15,0-2-3 16,2-5 2-16,3-1 1 16,3-4 2-16,2-2 1 0,4-2 6 15,5 0 15-15,12-5-5 16,7-3-13-16,8-1-6 0,6 1 0 15,5-1-3-15,2 3 1 16,-5 4-27-16,-2 0-75 16,-7 1-153-16</inkml:trace>
  <inkml:trace contextRef="#ctx0" brushRef="#br0" timeOffset="45027.7898">11695 5834 613 0,'-10'-3'91'0,"4"-3"-76"15,4 0 23-15,2 1 6 16,8 3-26-16,10-2-19 0,5 0 5 16,1 0-3-16,3 2 1 15,-1 1-7-15,-4 1-48 16,-6 0-50-16,-5 0-47 0,-4 0-172 16</inkml:trace>
  <inkml:trace contextRef="#ctx0" brushRef="#br0" timeOffset="45243.7168">11765 5690 649 0,'-6'-6'58'0,"4"1"6"16,2 5-28-16,0 3-28 0,3 11-19 16,4 4 11-16,3 9 0 15,0 6 3-15,-1 7 0 16,-2 3 0-16,-2 2 0 15,-2 0 1 1,-3-4-16-16,0-6-102 16,0-11-131-16</inkml:trace>
  <inkml:trace contextRef="#ctx0" brushRef="#br0" timeOffset="45529.9718">12344 5599 775 0,'-10'-5'12'16,"-4"4"-3"-16,-1 1-3 16,-3 9 1-1,-1 7 3-15,2 3-4 0,3 5-6 16,2 5 0-16,6 1 0 15,4 2 2-15,2 2-1 16,4-1 0-16,6 0 1 16,2-3 0-16,5-6 1 15,1-6-2-15,2-3 2 0,-2-6-10 16,2-5-40-16,-2-4-79 0,-3-1-119 16</inkml:trace>
  <inkml:trace contextRef="#ctx0" brushRef="#br0" timeOffset="45718.4405">12265 5822 757 0,'-4'0'35'16,"4"-6"2"-16,0 2 3 0,12 1-21 15,6-1-21-15,3 1 3 16,6-2-1-16,3 1-15 15,0 0-43-15,-2-2-79 16,-4-3-117-16</inkml:trace>
  <inkml:trace contextRef="#ctx0" brushRef="#br0" timeOffset="46034.9908">12521 5410 624 0,'-13'-10'126'0,"12"2"-106"0,1 3 18 16,0 0-12-16,8 1-12 15,4 4-9-15,2 0 0 16,3 0 0-16,-1 4 5 16,-2 6-1-16,-6 2-5 15,-4 5-4-15,-4 3 0 0,-3 1-1 16,-8 3 3-16,-1-2-2 0,-1-2 1 15,2-2-1-15,4-6 0 16,0-3 0-16,7-3 1 16,0-5-2-16,12-1-1 15,8 0 3-15,8-1 1 0,9-8 0 16,8 0-6-16,0-4-53 16,1-5-120-16</inkml:trace>
  <inkml:trace contextRef="#ctx0" brushRef="#br0" timeOffset="46851.9249">13020 5766 579 0,'-8'0'68'0,"1"0"-14"15,4 0 18-15,3 0-19 0,0 0-24 16,6-1-17-16,11-2-7 16,5-1-2-16,5 0 1 15,6 0-2-15,1 1-2 16,1 0-2-1,-3 0-37-15,-7 0-24 16,-3-1-79-16,-8-2-172 16</inkml:trace>
  <inkml:trace contextRef="#ctx0" brushRef="#br0" timeOffset="47522.8529">13851 5558 371 0,'3'0'292'0,"-3"0"-273"16,-2 0-8-16,-7 1-2 15,-1 1-5-15,-5 1 1 0,0 0 2 16,-6 0 1-16,2-3 2 0,-1 0 1 16,-1 0-5-16,5-8 0 15,0 0 0-15,6-6 13 16,4-1-1-16,5 0-4 15,1-3-9-15,10 2-7 0,5 2-2 16,6 3 3-16,4 3-3 16,3 3 2-16,3 5 2 0,0 0 1 15,-2 5 0-15,-5 7-1 16,-6 7-3-16,-3 5 2 16,-12 3-3-16,-3 7 2 15,-7 2 4-15,-10 0-2 0,-3-1 1 16,-5-5 2-1,0-1-2-15,-1-9 2 16,1-3-3-16,2-5 1 16,4-3 2-16,2-7-2 15,6-2 2-15,3 0 4 16,6-7-3-16,2-3-2 16,2-4-2-16,8 1 0 0,2 1-1 15,5 3 0-15,-1 1-1 0,1 6 0 16,1 2 2-16,1 0 1 15,-1 10-1-15,-1 3 0 16,3 1-1-16,0 4 2 16,1 0-2-16,-1-3-2 0,-1-1-59 15,1-4-81-15,-2-5-257 16</inkml:trace>
  <inkml:trace contextRef="#ctx0" brushRef="#br0" timeOffset="47855.0372">14436 5448 695 0,'0'-13'22'16,"0"2"25"-16,-3 3-8 0,-6 4-17 15,-2 3-8-15,-3 1-8 16,-5 8-3-16,0 8-2 0,-1 6-1 16,2 10 2-16,1 4-3 15,5 3 2-15,3 2-1 16,6-3 1-16,3-3-1 16,0-4 1-16,10-6-2 0,5-6 3 15,3-3-1-15,4-5 0 16,1-7-16-1,3-3-20-15,-4-1-58 16,2-7-120-16</inkml:trace>
  <inkml:trace contextRef="#ctx0" brushRef="#br0" timeOffset="48024.4308">14376 5653 615 0,'-7'0'90'0,"3"0"-60"15,4 0 34-15,4 0-22 16,9-1-20-16,5-2-15 0,4 2-7 16,6-2 0-16,2 0-33 15,-2-5-83-15,1-1-256 16</inkml:trace>
  <inkml:trace contextRef="#ctx0" brushRef="#br0" timeOffset="49105.5086">15087 5233 726 0,'-4'-17'17'0,"1"5"17"0,1 5 19 15,2 4-28-15,0 3-17 16,0 8-11-16,6 13-3 15,1 10 4-15,2 8 2 0,-2 10 0 16,-3 6 1-16,-2 4-1 0,-2 1 1 16,-2-5-1-16,-7-7 2 15,-3-8 0-15,-2-9-6 16,2-12 2-16,0-10 4 16,2-9 2-16,4 0 2 15,2-10 4-15,2-8-2 0,2-6 1 31,0-2-2-31,9 1-3 0,3-2 1 16,0 5-5-16,1 6-1 16,1 6 2-16,-2 7 0 0,2 3-2 0,-3 3 1 15,3 11-3-15,-1 3 1 32,1 6 2-32,-1 1 0 0,-2 0 0 15,0 0 0-15,-6 0 0 0,0-3 1 16,0-2-16-16,-4-2-31 15,0 1-33-15,2-12-88 16,-2 1-167-16</inkml:trace>
  <inkml:trace contextRef="#ctx0" brushRef="#br0" timeOffset="49378.3698">15377 5954 632 0,'1'2'189'0,"0"-1"-177"0,2 4 2 16,-1 2-7-16,2 7-5 15,2 1 3-15,-1 5-2 16,1 1-3-16,-3 3 3 15,-3-1-3-15,0-2-8 0,0 0-17 16,-3-6-13-16,-4-4-23 16,1-4-36-16,-3-7-46 0,4 0-256 15</inkml:trace>
  <inkml:trace contextRef="#ctx0" brushRef="#br0" timeOffset="49663.1412">15351 6012 634 0,'-1'-11'76'16,"1"0"-31"-16,0 3 12 15,4 0-38-15,5 3-13 16,3 3-3-16,5 2 1 16,1-1 0-16,5 9-3 0,-2 2 2 15,4 5-1-15,-4 4-2 0,-2 0 2 16,-7 2-2-16,-5 3-1 15,-7-2 1-15,-1 2-2 16,-11-3 3-16,-9-3 0 16,-3-3-1-16,-2-6 1 15,2-1-4 1,0-6-11-16,1-2 1 16,6 0-23-16,2-4-56 0,5-6-100 15</inkml:trace>
  <inkml:trace contextRef="#ctx0" brushRef="#br0" timeOffset="50684.0836">15848 5174 661 0,'2'-18'17'16,"-2"3"16"-16,2 6 28 16,-2 3-17-1,2 6-20-15,-2 0-10 16,0 10-19-16,0 10-4 0,-5 11 8 15,-1 8 5-15,-1 11 1 16,0 6 1-16,3 4-2 16,1 0 0-16,3 1-3 15,0-7 1-15,7-6 0 16,3-10-1-16,1-10-9 0,3-7-15 16,1-8-18-16,2-6-66 0,1-7-100 15</inkml:trace>
  <inkml:trace contextRef="#ctx0" brushRef="#br0" timeOffset="51403.7406">16029 5410 641 0,'-11'-9'47'16,"5"0"-31"-16,6 1 26 15,0 2-14-15,11 4-28 16,8-1-1-16,0 3 2 0,2 0-1 16,1 5 7-16,-2 4-4 15,-7 5-3-15,-4 2 0 16,-4 2-2-16,-5 2-1 0,0 0 6 16,-5-1-2-16,-4-2 0 15,-2-4 0-15,5-2 2 16,1-3-2-16,0-2 0 0,5-6 2 15,0 0 6-15,0-7 0 16,9-5-4-16,2-5-6 16,-1 0 2-1,2-4 2-15,0-2-2 16,-3 3 6-16,0 2 7 16,-5 1 1-16,-2 5 3 15,0 5-3-15,-1 2-6 0,-1 5-2 16,0 0-6-16,1 4-8 15,1 9-1-15,1 5 8 16,1 6 0-16,0 3 0 0,1 3 1 16,2 1-7-16,0-2-25 15,2-7-27-15,1-5-83 16,4-10 1-16,1-7-159 0</inkml:trace>
  <inkml:trace contextRef="#ctx0" brushRef="#br0" timeOffset="51704.6058">16322 5163 607 0,'-1'-3'55'15,"1"3"-40"-15,6 0-7 16,9 8-3-16,7 9 28 0,5 5-9 15,4 7-8-15,2 5-1 16,0 9 1-16,-6 1-6 16,-3 5-2-16,-9 2-6 15,-12 3 1-15,-3-4-1 16,-10-1-2-16,-11-4 2 0,-2-4 0 16,-6-7 0-16,1-6-8 15,0-3-14-15,-1-8-17 0,5-7-39 16,3-3-79-16,4-7-365 15</inkml:trace>
  <inkml:trace contextRef="#ctx0" brushRef="#br0" timeOffset="53506.2142">17349 5128 640 0,'2'-13'14'15,"-2"0"23"-15,-5 4 23 16,-6 6-30-16,-4 3-19 15,-3 0-1-15,-2 3 0 16,0 9-8-16,2 6-2 16,3 5 0-16,4 5 1 0,4 5-1 15,4 2 2-15,3 4-1 0,0 1 3 16,5 2-1-16,4-1-3 16,-2-2 1-16,0-1 0 15,-2 0 1-15,-4-3-1 16,-1-6 0-16,0-3-10 15,-7-7-8 1,-2-7 0-16,-4-3-11 0,0-8-45 16,0-1-44-16,-1-7-118 15</inkml:trace>
  <inkml:trace contextRef="#ctx0" brushRef="#br0" timeOffset="53653.3602">17074 5420 640 0,'4'-8'34'15,"9"0"-31"-15,7-3 22 16,5 5-8-16,10-3-5 16,3 4-8-16,7 0-3 15,-1 0-2-15,1 2-94 16,-5-3-190-16</inkml:trace>
  <inkml:trace contextRef="#ctx0" brushRef="#br0" timeOffset="53938.6594">17674 5069 750 0,'-5'-6'9'0,"0"-2"5"16,3 8 19-16,1 4-33 0,-1 12-9 15,2 4 12-15,-1 9 2 16,0 9 4-16,1 6 4 16,0 4-1-16,0 5-3 0,0 3-3 15,0-3-2-15,2 1-3 16,3-6 2-16,0-5-29 16,1-7-46-16,5-12-74 15,4-11-64-15</inkml:trace>
  <inkml:trace contextRef="#ctx0" brushRef="#br0" timeOffset="54593.9881">17849 5352 627 0,'-2'-8'29'0,"2"-4"-14"0,0 2 42 16,2 1-26-16,8 3-20 15,2 1-1-15,4 3-4 16,0 2-4-16,2 0-1 0,-2 0 2 16,-1 6-3-16,-2 1 0 0,-4 2 0 15,-1 2-2 1,-8-2 0-16,0 3-1 0,0 0 0 15,-3 2 3-15,-4-2 0 16,-1 1 1-16,1-2-2 16,0 0 2-16,3-6 0 0,0 1 0 15,3-3 0-15,1-3 1 0,0 0 6 16,1-6 2-16,7-5-6 16,0-2-1-16,4-5-3 15,0 0 0-15,-1-4 2 16,-1-1-1-16,-1 2-1 15,-3 0 2 1,0 2-1-16,-3 5 7 16,0 4 4-16,-3 5 1 0,0 3-5 15,0 2-8-15,0 7-9 16,0 9 5-16,0 4 3 16,0 6 1-16,3 6 1 15,3-2-2-15,3 2 1 16,1-4-6-16,2-5-11 0,2-4-31 15,4-7-81-15,0-6-55 0</inkml:trace>
  <inkml:trace contextRef="#ctx0" brushRef="#br0" timeOffset="54910.4767">18121 5016 648 0,'0'0'45'0,"7"0"-19"15,12 9-13-15,5 10 0 16,8 9 19-16,5 4 2 15,3 10-8-15,-1 3-3 16,-1 4-9-16,-8 1-3 16,-6 4-3-16,-12-2-5 0,-8 0 0 0,-5-1-2 15,-18-3-2-15,-7-7-37 16,-4-6-64-16,0-9-192 16</inkml:trace>
  <inkml:trace contextRef="#ctx0" brushRef="#br0" timeOffset="67266.0535">15259 3999 425 0,'-6'2'53'0,"-1"-2"-9"16,4 0 23-16,-1 0-17 16,3 0-12-16,1 0 12 15,0 0-5-15,0 0-28 0,2 0-13 16,10 0-8-16,2-2 9 15,6 1-4-15,3 0-1 0,4-1 3 16,-1 2-6-16,-1 0-49 16,-2 0-41-16,-4 6-43 15,-9 0-101-15</inkml:trace>
  <inkml:trace contextRef="#ctx0" brushRef="#br0" timeOffset="67419.838">15276 4175 543 0,'0'2'120'0,"5"-2"-119"16,9 0 17-16,8-6 15 15,8-2-9-15,6-1-7 16,4 1-11-16,4 3-5 16,-1 1-12-16,-4 1-117 0,-4 1-102 15</inkml:trace>
  <inkml:trace contextRef="#ctx0" brushRef="#br0" timeOffset="69066.6398">16659 3733 646 0,'-2'-11'9'0,"-1"3"17"0,2 2 36 15,1 6-28-15,0 0-17 16,0 6-17-16,4 9-10 0,2 8 12 16,-1 5 9-16,1 7-3 15,-3 7-4-15,-1-3-1 16,0 0-1-16,0-4 0 16,0-4 1-16,2-7-6 0,-2-6-21 0,1-3-45 15,-2-7-57-15,-1-7-102 16</inkml:trace>
  <inkml:trace contextRef="#ctx0" brushRef="#br0" timeOffset="69302.2359">16640 3769 600 0,'-5'-10'37'0,"4"1"-26"16,1 2 36-16,4-2-4 15,10 3-36-15,6-2-7 16,7 2 4-16,7 2-3 16,2 1 0-1,-1 2 1-15,-3 1-3 16,-5 4-58-16,-6 5-17 0,-9 1-8 16,-8 6 2-16,-4-2-6 15,-7 1-77-15</inkml:trace>
  <inkml:trace contextRef="#ctx0" brushRef="#br0" timeOffset="69455.5882">16792 3851 242 0,'-8'6'132'0,"3"-3"-95"16,2-3 28-16,3 0-15 15,6 0 3-15,6 0-1 0,6-3-11 16,5-1-26-16,4 2-8 16,0-1-5-16,-3 3-2 15,-2 0-8-15,-5 6-53 16,-4 6-50-16,-10-2-35 0,-3 6-149 0</inkml:trace>
  <inkml:trace contextRef="#ctx0" brushRef="#br0" timeOffset="69606.3104">16734 4100 439 0,'0'0'48'0,"11"0"-28"0,8 0 40 16,6-6-43-16,6 0-11 15,6 0-6-15,3 0 2 16,2 1-7-16,-4 1-91 0,-3 1-192 16</inkml:trace>
  <inkml:trace contextRef="#ctx0" brushRef="#br0" timeOffset="70377.3554">17124 4283 677 0,'-3'-6'43'15,"3"3"-7"-15,-2 0 27 16,2 3-40-16,0 0-19 16,0 3-6-16,0 7-3 0,2 5 5 15,1 4-1-15,2 2 4 16,-1 4-2-16,-1 1 0 16,-1-1 0-16,-1 1-2 15,-1-4 2-15,0-6-1 0,0-1 2 16,-1-7-2-16,-6-1 0 15,-3-5-2-15,1-2 2 0,-3-3 0 16,0-8 0-16,0-3 0 16,0-4-2-16,2-4 0 15,0-4 2-15,5-3-1 16,0-4 2-16,5 1 0 0,0 0-1 16,7 3 0-16,8 5-1 15,5 6-4-15,6 3-2 0,5 7 4 16,5 7 0-16,2 1 4 15,1 4-2-15,0 8-1 16,-5 4 4-16,-5 1-3 31,-5 3-2-31,-8 4 1 0,-7 3-2 16,-5 1 1-16,-4 2 2 16,-9-1-1-16,-8-1 3 0,-3-4 1 15,-3-2-1-15,-3-6 2 16,0-7 0-16,-1-2-2 15,3-2 2-15,-1-5-1 16,3 0-2-16,6-3 1 0,3-3-21 16,3 1-27-16,6-3-35 0,4-3-97 15</inkml:trace>
  <inkml:trace contextRef="#ctx0" brushRef="#br0" timeOffset="71605.6324">18055 3381 538 0,'0'-14'5'15,"0"0"3"-15,0 1 31 16,-1 5-5-16,1 2-7 16,-1 1 8-16,1 4-9 15,0 1-6-15,-2 1-12 16,2 11-16-16,-2 9 2 0,1 9 4 15,-4 11 2 1,-3 11 6-16,0 13-1 16,-3 4 3-16,-2 10-2 15,1 7-1-15,3-2 1 16,3 0 6-16,6-3 0 16,0 0 4-16,12-6 0 15,7-5-3-15,5-2-5 0,2-8 3 16,1-5-10-16,-2-8 0 0,1-8-1 15,-1-7-38-15,-3-15-77 16,0-10-143-16</inkml:trace>
  <inkml:trace contextRef="#ctx0" brushRef="#br0" timeOffset="72461.6254">18537 3638 595 0,'-2'-12'13'0,"-1"3"31"16,2 4 18-16,1 5-32 0,0 3-23 15,0 9-24-15,0 8 12 0,0 6 4 16,0 7-1-16,0 4 4 15,0 5-1-15,0-2 0 16,-3-1 2-16,-1-4-2 16,0-6 3-16,0-9-3 15,3-4-1 1,-1-9 1-16,2-1 1 16,0-6-1-16,0 0 10 0,6-10 23 15,0-3-25-15,6-6-7 16,0-1 0-16,2 0-1 15,-2 1 1-15,-1 6-2 16,-2 1-1-16,-1 8 2 16,-1 4-5-16,-2 0 0 0,2 7 0 15,1 7 1-15,-1 5 2 0,3 1 5 16,-1-1-6-16,-1 3 4 16,3-3-2-16,-2-2-2 15,3-2 5-15,0-3-15 16,1-2-62-16,0-6-34 15,0-4-131 1</inkml:trace>
  <inkml:trace contextRef="#ctx0" brushRef="#br0" timeOffset="73163.8393">18900 4106 693 0,'-2'-1'25'16,"2"-2"19"-16,0 3-14 0,0 0-30 15,0 3-8-15,0 6 6 16,3 3 5-16,2 4-1 16,0 2-1-16,-3 2 0 0,0 1 0 15,-2-1-15-15,0-3-44 16,-2-2-41-16,-5-6-54 16,1-4-247-1</inkml:trace>
  <inkml:trace contextRef="#ctx0" brushRef="#br0" timeOffset="73442.5909">18874 4108 624 0,'2'-5'16'16,"3"0"9"-16,5 3 10 15,3 2-37-15,7 0-1 16,1 0 6-16,6 9-2 0,-3 0 0 15,-3 6 0-15,-4 1-1 16,-4 2-1-16,-8 2 0 16,-5-2-4-16,-4 1 2 0,-10-3 2 15,-6 0 1-15,-4-4-4 16,-2-1-5-16,1-2-3 16,-2-2-16-16,3-3-10 0,3-1-28 15,6-3-35-15,9 0-162 16</inkml:trace>
  <inkml:trace contextRef="#ctx0" brushRef="#br0" timeOffset="73781.2792">19275 3665 267 0,'-6'0'356'0,"0"0"-349"16,1 0-9-1,1 5-4-15,0 11 2 16,2 5 1-16,-2 7 8 0,4 6 7 15,0 1 2-15,0 5-2 16,5-1-4-16,-1-3-4 16,3-3-1-16,0-5 1 15,1-5-44-15,2-5-36 16,0-11-46-16,0-2-159 0</inkml:trace>
  <inkml:trace contextRef="#ctx0" brushRef="#br0" timeOffset="74234.6233">19432 3786 625 0,'-2'0'21'15,"2"0"-11"-15,0 0-12 0,2 7-5 16,6 3 1-16,1 2 9 15,2 2 1-15,-1 2 0 16,-3-1-3-16,-2 0 1 0,-4-2-2 0,-1-2-1 16,0-2 1-16,-4-2 2 15,-1-2 4-15,1-2 1 16,2-2-1-16,1-1 4 16,1 0 12-16,0-9 7 15,1-2-15-15,4-4-12 16,5-3 0-1,1-5 1-15,1 0-1 0,0 1 2 16,-1 0 1-16,-2 5-2 16,-2 3 7-16,-1 7 6 15,-5 3-3-15,0 4-7 16,-1 0-9-16,0 4-8 16,0 8 7-16,0 5 2 15,1 2 2-15,2 4 0 0,0 0 1 0,0 0-1 16,1-2-10-16,4 0-17 15,-1-6-45-15,1-3-9 16,2-5-55-16,1-4-126 16</inkml:trace>
  <inkml:trace contextRef="#ctx0" brushRef="#br0" timeOffset="74519.8899">19670 3589 630 0,'0'-2'23'15,"0"2"0"-15,10 6-38 0,5 9 16 16,1 4-2-16,4 7 6 16,4 4 3-16,-3 3 26 15,-2 3 0-15,-4 5-17 16,-6 0-5-16,-6 3-4 15,-3-3-3-15,-9 0-2 0,-7-4-2 16,1-7 3-16,-5-3-11 0,1-5-23 16,-2-8-16-16,5-2-27 15,2-9-95-15</inkml:trace>
  <inkml:trace contextRef="#ctx0" brushRef="#br0" timeOffset="75382.8006">20220 3791 561 0,'0'0'57'15,"-1"0"-25"-15,1 0 44 16,0-2-31-16,6 1-23 0,8-2-14 15,6-2-6-15,10 1-3 16,6 0 1-16,4 1 2 16,1 1-47-16,2-3-59 15,-3 2-62 1</inkml:trace>
  <inkml:trace contextRef="#ctx0" brushRef="#br0" timeOffset="75682.8773">20800 3530 680 0,'-11'-8'9'0,"2"0"9"16,-1 8 9-16,5 0-11 15,0 4-7-15,2 9-9 16,2 5-3-16,1 5 3 0,0 7 4 15,4 0 3-15,2 8 0 16,0-2 4-16,0 1-2 0,-3 2-4 16,-3-1-2-16,0-4-1 15,0-1 0-15,0-7-2 16,-5-6-27-16,-2-3-8 16,-1-8-43-16,-1-6-60 0,-2-3-222 31</inkml:trace>
  <inkml:trace contextRef="#ctx0" brushRef="#br0" timeOffset="75830.0885">20660 3785 610 0,'5'-12'53'0,"6"3"-45"0,4 0 19 16,4 3-21-16,2 3-9 0,5 0 5 15,2 1-1-15,0 2-50 16,-3-2-74-16,0-2-140 15</inkml:trace>
  <inkml:trace contextRef="#ctx0" brushRef="#br0" timeOffset="76086.9721">21054 3495 649 0,'-6'-3'18'16,"0"3"-3"-16,3 0 0 16,-2 11-15-16,3 8 6 0,-1 5 6 15,2 6 5-15,1 6 5 0,0 6-3 16,0 3-7-16,0 1-4 16,-4 0-4-16,1-1-1 15,0-3-1-15,2-7-43 16,1-7-59-16,2-7-39 15,11-13-53 1</inkml:trace>
  <inkml:trace contextRef="#ctx0" brushRef="#br0" timeOffset="76566.3993">21195 3681 687 0,'0'-4'12'16,"0"2"12"-16,0 2-4 16,1 0-29-16,6 8 2 15,-1-1 13-15,3 7 1 16,-2-2-1-16,0 3-2 0,-2 0-1 31,-4 0-2-31,-1-3 1 0,0 1-2 16,0-5 0-16,-1-1 1 15,-4-2 1-15,4-2 1 16,-1-2 0-16,1-1 0 16,1 0 3-16,0-5 7 15,0-4 2-15,1-5-4 16,4-1 1-16,0-6-3 0,3 3-4 0,-1-2 2 16,1 2-3-16,-3 5 7 15,1 4-1-15,-4 3-1 16,1 2 3-16,-3 2-2 15,0 2-12-15,2 6-3 16,-1 2-4-16,-1 5 10 0,1 6-3 16,3 3 2-16,-1 3 0 15,1-2 0-15,1 1 1 0,1-2 0 16,1-4-20-16,0-3-13 16,3-3-16-16,2-7-25 15,2-4-66-15,0-1-200 16</inkml:trace>
  <inkml:trace contextRef="#ctx0" brushRef="#br0" timeOffset="76839.5807">21401 3468 679 0,'-2'-1'19'0,"2"1"2"16,6 3-25-16,8 10 2 0,0 7 4 16,5 8 11-16,1 7 6 15,0 4-4-15,1 5-1 16,-9-1 2-16,-3 6-3 16,-7-2-1-1,-2-2-7-15,-10-2-2 16,-5-2-1-16,-5-8-8 0,0-5-45 15,-3-11-43-15,5-8-146 16</inkml:trace>
  <inkml:trace contextRef="#ctx0" brushRef="#br0" timeOffset="77527.6407">18435 3311 462 0,'4'-8'165'0,"-2"3"-152"15,-1 3 14-15,-1 2-11 16,0 0-14 0,0 12-7-16,0 6-4 15,-9 9 17-15,-1 13 12 16,-2 11 2-16,-4 14 2 0,-1 8-10 15,-1 10-5-15,0 5-2 16,3 4-4-16,3-1-1 16,6-4 1-16,6-5-1 15,5-7-4-15,17-12-37 0,7-8-27 16,11-14-48-16,8-14-197 16</inkml:trace>
  <inkml:trace contextRef="#ctx0" brushRef="#br0" timeOffset="78128.5647">21495 3305 506 0,'21'11'114'0,"4"1"-116"16,8 10 5-16,9 9 15 15,4 13-1-15,3 11 3 0,-7 11 1 16,-5 5-3-16,-8 12-1 0,-8 6-4 16,-11-2-2-16,-6 2-5 15,-4-1-4-15,-13-5-1 16,-9-6 2-16,-7-4-1 15,-6-7-1-15,-5-6-1 16,-4-12-32-16,3-11-28 0,2-14-23 16,4-10-57-16</inkml:trace>
  <inkml:trace contextRef="#ctx0" brushRef="#br0" timeOffset="79437.6823">22146 3711 343 0,'-5'0'173'16,"3"0"-163"-16,0 0 33 16,2 0 9-16,0 0-17 15,3 0 6-15,8-1-24 0,5-1-18 16,5 0 3-16,8 1-4 16,6-2-8-16,3 1-84 0,2-4-51 15,1-1-290-15</inkml:trace>
  <inkml:trace contextRef="#ctx0" brushRef="#br0" timeOffset="80939.6567">22926 3449 584 0,'2'-10'27'0,"-2"3"38"16,0 2 1-16,-5 3-38 16,-4 2-20-16,-5 2-3 15,-2 8-6-15,-4 8 3 0,3 6-3 31,-3 9 1-31,4 4 2 0,2 1-1 16,8 4-2-16,2-3 3 16,4-3-3-16,2-6 0 0,12-3 0 15,4-3 3-15,5-5-1 16,4-3 4-16,2-6-1 16,2-3-15-16,0-2-41 15,-6-5-58-15,-2-2-83 0</inkml:trace>
  <inkml:trace contextRef="#ctx0" brushRef="#br0" timeOffset="81125.7093">22854 3697 599 0,'-9'0'35'0,"7"0"-38"16,2 0 16-16,0 0-1 15,10 0 12-15,9 0-10 16,8 0-3-16,6 0-9 16,5 0-89-16,2-7-118 0</inkml:trace>
  <inkml:trace contextRef="#ctx0" brushRef="#br0" timeOffset="81714.9754">23079 3045 645 0,'0'-1'4'0,"11"0"-3"16,10 3-3-16,11 18 8 16,9 9 3-1,11 11 33-15,9 11-5 16,3 14-7-16,-6 9-7 0,-5 15-7 15,-11 7-6-15,-11 7-6 16,-14 1-1-16,-10-2-2 16,-7-7 0-16,-8-7 1 15,-12-8-1-15,-7-10-1 16,-9-2 1-16,-6-8 0 0,-6-2 2 16,-3-10-1-16,3-4-1 0,0-13-2 15,11-8 1-15,8-8-25 16,6-12-35-16,10-3-70 15,10-20-284-15</inkml:trace>
  <inkml:trace contextRef="#ctx0" brushRef="#br0" timeOffset="82219.6581">23600 2866 513 0,'12'-8'27'0,"5"1"18"15,3 3-11-15,4 2-9 16,1 2-2-16,1 0-3 16,-2 2-2-16,-4 7-11 15,-5 2-1-15,-5 4-4 16,-4 1-5-16,-6 3 0 0,0 1-2 31,-8 1 4-31,-2-1 3 0,-3 1 2 16,-1-1-2-16,2-4-1 15,2-3-1-15,0-2 2 0,5-5 0 16,3-1-1-16,2-3 3 16,0-2 12-16,17 0 20 15,5 0 11-15,6 0-21 16,11 0-11-16,5 0-8 0,7 2-1 16,-5 0-4-16,1 4-1 15,-3 0 0-15,-7 2-2 0,-11 2-22 16,-4-1-50-16,-11-4-75 15,-7-2-172-15</inkml:trace>
  <inkml:trace contextRef="#ctx0" brushRef="#br0" timeOffset="86998.2877">14902 4943 379 0,'0'-5'24'15,"0"0"10"-15,0 0 11 16,0 2 5-16,0-1-4 16,-1 2-10-16,-2 0 1 0,2 0-7 15,1 2-5-15,-2 0-7 16,0 0-10-16,-1 11-5 0,-2 6-5 15,-3 13 2-15,-1 9 6 16,-3 13 3-16,0 12 2 16,-1 14 1-16,1 6-2 15,-2 11-5 1,4 6-1-16,-1 1 0 16,2 3 5-16,2-3-2 15,2-5-3-15,5-6 0 16,6-11-2-16,9-9-1 0,6-16 0 15,7-11 0-15,1-14 1 16,1-12-16-16,0-11-24 16,0-7-81-16,-8-3-187 0</inkml:trace>
  <inkml:trace contextRef="#ctx0" brushRef="#br0" timeOffset="88019.8659">16753 5443 43 0,'0'0'307'16,"0"0"-277"-16,0 0 16 0,0 0 5 15,0 0 4 1,0 0-2-16,0-2-9 16,-2-1-8-16,0 3-4 15,-1-2 2-15,2 2-6 0,-1-1-7 16,2 1-7-16,0 0-5 16,0 0-7-16,3 0-6 15,7 0-1-15,3 0 7 16,3 0-1-16,3 0 0 0,1 0 1 15,-2 0-1-15,-2 0-2 16,-7 0 0-16,-1 1-2 16,-6 1-2-16,-2-2 0 15,-5 0-2-15,-5 3 8 0,-3-3 1 16,-3 2 0-16,-4-1-2 16,1 0 1-1,5 2 0-15,-1 0 1 16,5-2 0-16,2 0-1 15,6 1 1-15,2-1-1 0,0-1-4 16,6 0-2-16,8 1 6 16,1-1-1-16,4-1 3 15,0 1-2-15,1 0-2 16,-1 0-1-16,-7 0 2 0,-3 0 2 16,-3 0-2-16,-6 0 1 15,0 0-1-15,-2 0-1 0,-8 0 1 16,0 0 0-16,-1 0 1 15,-2 0-1-15,1 0 2 16,2 0 0-16,3 0-3 16,2 0 2-16,0 0-2 0,5 0-38 15,0 0-71-15,0 0-126 16</inkml:trace>
  <inkml:trace contextRef="#ctx0" brushRef="#br0" timeOffset="89736.3403">18504 4846 346 0,'-6'-4'47'0,"3"-2"-15"16,0 1 30-16,1 1-7 16,2 0-1-16,-1 1-7 15,1 3-1-15,0 0-7 0,6 0-12 16,10 7-26-16,7 10 3 0,7 9 6 16,7 11 2-16,6 11-2 15,0 12-2-15,-4 6-1 16,-1 12-3-16,-10 6-2 15,-7 6 1-15,-9 4-2 16,-9-3 1 0,-3-4 0-16,-3-5-1 15,-9-8 0-15,-5-10 1 16,-3-9-1-16,-2-8 3 0,-3-7 7 16,-1-8 1-16,1-6-1 15,-1-8-3-15,1-4-3 16,4-8-2-16,3-4-2 15,3-2-17-15,6-4-35 0,3-10-60 16,5-6-211-16</inkml:trace>
  <inkml:trace contextRef="#ctx0" brushRef="#br0" timeOffset="92766.8018">6962 5373 174 0,'-1'-2'14'0,"0"-3"30"0,-2 2 27 16,3 0-14-16,-2-3-21 15,1 3 6-15,-1-2-10 16,1 3-2-16,0-1 0 15,-1 1-13-15,1-1-1 0,0 2-1 0,1-1-5 16,-1 2 0-16,1 0-2 16,0 0 0-16,0 0-1 15,-2 0 0-15,1 0-3 16,1 0 1-16,-1 0-3 16,1 0 0-16,-2 2 2 0,1 2-3 31,-1 2 1-31,1 1-2 0,1 2 1 15,-2 1 0-15,2 0 1 16,0 1-1-16,0 2 2 0,0 1-1 16,0-1 1-16,0 2 1 15,0-2 0-15,0 5 0 16,2-4 0-16,-1 4 0 16,2-3-2-16,0 2 2 0,0-1-1 15,-1 0 0-15,-1-2 4 16,2 1 2-16,-2-2-3 0,2 0-3 15,-1-2 0-15,1 1 0 16,-2-1 0-16,0 0 0 16,2 2-1-16,-2-4-1 15,0 4 1 1,1-2-1-16,-1 2 1 16,1-1-1-16,-2 0 1 15,2 0-3-15,-1 0 3 0,-1-1-2 16,0 0 0-16,0-1 2 15,0 1-2-15,0-1 0 16,0 2 1-16,0-2-1 16,0 1 0-16,0 1 2 0,0-3-3 15,2 3 1-15,-2-1 1 0,0-1-1 16,0 2 1-16,0 0-1 16,0 0-1-16,0 0 2 15,0 3-1-15,0-3 0 16,0 4 1-16,0-1-2 15,0 1 2 1,0 0 0-16,0 3-1 16,0-3 0-16,-2 2 0 0,2-1 0 15,0 2 1-15,-1-2-1 16,1 2 0-16,0 0 0 16,0-2 1-16,0-1-2 15,-2 2 2-15,2-1-1 16,0-3 0-16,0 4 1 0,0 1-2 15,-2-3 2-15,2 1 0 0,0 2-2 16,0-1 1-16,0-2 1 16,0 2-1-16,0-2-1 15,0 0 2-15,0 0-1 16,0-2 1-16,0 2-2 16,0 0 1-16,0-3 1 0,0 2-2 15,0-2 1-15,0 2 2 0,0-3-3 16,0 1 2-16,2-2-1 15,-2-2 0-15,0 2 0 16,2-5 1-16,-2 1-2 16,1-1 2-16,-1-2-1 0,0-2 0 31,0 0 2-31,0-2-2 16,2 1-2-16,-2 0 4 0,0 0-2 15,0 2 0-15,2 0 0 16,-2 0-3-16,2 1 6 15,0-2-3-15,0 1-6 16,0 1-21-16,1-2-12 0,1-1-13 16,1-1-8-16,3 0-28 15,-3 0-54-15,1-3-109 0</inkml:trace>
  <inkml:trace contextRef="#ctx0" brushRef="#br0" timeOffset="93151.9626">6987 6662 136 0,'-8'6'262'0,"1"-3"-231"0,2 0 2 15,3-1 17-15,0-1-14 16,2 1-6-16,0-2-5 16,9 0-5-16,4 0 19 15,3 0-8-15,4 0-11 0,3 0-5 16,2 0 0-16,1 0-4 16,1 0-3-16,0-2-2 0,-3 1 0 15,0 0-3-15,-3 0-2 16,-2-2 0-16,-5 0 1 15,-1 0-2-15,-2-1 1 16,1 2 1-16,-4-2-3 0,-1 1 2 16,1 1-8-16,-2-1-15 15,-2 3-19 1,-1-2-36-16,-2-1-73 16</inkml:trace>
  <inkml:trace contextRef="#ctx0" brushRef="#br0" timeOffset="94016.7721">6819 5290 349 0,'-1'1'9'0,"-1"-1"13"16,1 0 20-16,1 0-14 0,0 0-4 16,7 2-16-16,4 1 7 0,5-2-3 15,5 0 1-15,1-1 5 16,4 0-1-16,2 0 3 15,0-4-9-15,0-2 0 16,2 1-1-16,-3 0-3 16,1 0-1-16,-4 2-4 0,-2 0-1 15,0 2 1-15,-6-1-2 16,-2 2 0-16,-4 0 0 0,-1 0 0 16,-4 0-2-16,-3 0-3 15,-2 0-8-15,0 0-8 16,0 0 13-16,-11 0 10 15,0 0-11 1,-3 0-16-16,-5 0-3 16,-3 3 2-16,-1 0 2 0,-2 1-4 15,-3 1-9-15,-1-1 7 16,-3 1 8-16,2 0 18 16,2-1 5-16,4 0 0 15,1-2 4-15,6 1 17 0,4 0 10 16,5-1 0-16,6-2-8 15,2 1-4-15,2-1-16 0,14 0-8 16,2 0 15-16,6-3-3 16,3-1-4-16,1-3-7 15,-1-1-122-15</inkml:trace>
  <inkml:trace contextRef="#ctx0" brushRef="#br0" timeOffset="95500.9877">18747 4675 398 0,'-5'-5'25'15,"-1"1"-9"-15,2-2 38 16,1 2 1-16,0 1-14 15,3 0-2-15,0 0 2 0,0-1-9 16,6 1-14-16,7 0-21 16,6 1 3-16,6 0 1 0,6 2-2 15,6 0 4-15,0 0-2 16,2 0 1-16,-2 0-1 16,-5 0-2-16,-2 4 2 15,-3 0-1 1,-7 2-1-16,-3-1 2 15,-4 1-3-15,-1 0 1 0,-3 2 2 16,-2 2-3-16,-2 0 0 16,0 6 0-16,-2 4-1 15,-1 3 1-15,0 4 6 16,-2 3 0-16,2 6 4 0,-2 2-3 16,0 5-1-16,0 1 5 15,0-1-3-15,0 1-1 0,0-1 4 16,2 1-1-16,-2 0 1 15,2 0-1-15,-2 2-1 16,0 2 0-16,0 3-1 0,0 2-2 16,0 2 0-16,-2 1 1 15,0 3-2-15,0 0-2 16,0 1 0-16,0-1 0 0,1-3 0 16,-2 0 0-16,2 0 0 15,-2-3 0-15,1-2 0 16,0-3 1-16,-2-4 2 0,0-3-2 15,-1-3 1-15,1-2 0 16,-1-5-2 0,-1-1 1-16,-1-6-1 15,0 0-1-15,1-6 1 16,-1-3 0-16,-2-5-1 16,0-2 1-16,-3-3 0 15,0-4 2-15,-4-1 2 0,-1 0-1 16,-3 0 0-16,-4 0-1 15,-1 0-2-15,-6 0-2 0,-2 1 1 16,0 1-11-16,4-2-37 16,3 0-76-16,10-7-231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7T07:14:34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8842 152 0,'-6'2'224'16,"1"-2"-199"-16,0 0 39 0,1 0 4 31,0 0-12-31,4 0-7 0,-2 0-8 16,2 0-15-16,0 0-10 15,6 0-6-15,3 0-9 16,8 0 0-16,3-1-2 15,4-1 3-15,3-1-3 0,0 0-31 16,-3 0-60-16,-4 2-43 16,-3-2-69-16</inkml:trace>
  <inkml:trace contextRef="#ctx0" brushRef="#br0" timeOffset="162.7792">5608 8957 404 0,'-3'8'116'0,"3"-6"-90"15,7-2 23 1,12 0 8-16,6 0-5 16,2-8-30-16,6 0-14 15,3-1-8-15,-1-1 1 16,-1-1-14-16,-6-4-124 16,-2 1-447-16</inkml:trace>
  <inkml:trace contextRef="#ctx0" brushRef="#br0" timeOffset="987.5748">6825 8626 575 0,'-2'-3'32'0,"-1"1"-14"15,0 2 14-15,3 0-14 16,0 9-20-16,0 6 1 0,4 6 9 0,5 4 6 16,-3 7 5-16,3 1 1 15,2 1-5-15,-5-2-10 16,-1-1-3-16,0-3 2 15,-1-3-1-15,-4-3-25 16,0-8-50-16,0-4-74 0,0-8-193 16</inkml:trace>
  <inkml:trace contextRef="#ctx0" brushRef="#br0" timeOffset="1235.0225">6788 8653 672 0,'-10'-8'8'0,"5"2"-2"15,2 1 14-15,3 1 8 16,4 0 0-16,11-1-20 16,7-1-9-16,6 1-1 0,5-1 3 15,6 2 0-15,-1 1-20 16,-2 3-40-16,-6 0-8 0,-3 0-8 15,-12 0-6-15,-8 7-7 16,-7 1-52-16,-10 4-77 16</inkml:trace>
  <inkml:trace contextRef="#ctx0" brushRef="#br0" timeOffset="1392.1507">6891 8767 405 0,'0'0'67'0,"11"0"-40"15,3-5 21-15,7-3-14 16,5-1-20-16,-1 3-10 0,2-1-1 16,0 4-3-16,-5 3-13 15,-6 0-70-15,-5 6-51 16,-7 6-57-16</inkml:trace>
  <inkml:trace contextRef="#ctx0" brushRef="#br0" timeOffset="1554.9835">6910 8965 433 0,'0'2'50'15,"6"-2"18"-15,11 0-2 0,8-3-33 16,1-2-23-16,8 0-9 16,2-1-1-16,0 0 0 15,-4 1-26-15,-3-2-196 16</inkml:trace>
  <inkml:trace contextRef="#ctx0" brushRef="#br0" timeOffset="2679.1495">7245 9072 656 0,'-5'-4'25'16,"4"-2"20"-16,-1 4 4 15,2 2-27-15,0 0-11 16,2 2-15-16,6 8 1 0,1 5 4 16,4 5 1-16,-1 6 0 15,-5 6 1-15,1 1-2 0,-8 3 1 16,0 2 0-16,-2-3-4 15,-7-5-13-15,0-5 0 16,-2-7 1-16,5-4 7 16,-2-10 2-16,2-4 4 0,0 0 5 15,1-14 1-15,-1-6-1 32,1-6 1-32,-2-5 9 0,0-6-2 15,1-3-5-15,-3 1-1 16,3 2-2-16,1 5-3 15,2 2 0-15,3 9 1 16,0 3 3-16,6 6-4 0,11 3-4 16,5 4 0-16,4 5 1 15,8 0 0-15,1 4 1 0,1 8 1 16,-1 3-1-16,-3 2-2 16,-8 6-3-16,-5 1-2 15,-9 3 5-15,-7 2-1 0,-3 1 4 16,-14 0-4-16,-4 0 5 15,-5-2 0-15,-2-3-3 16,-2-5 4 0,2-4-1-16,-1-3-1 15,5-6 3-15,0-2-3 16,2-5 1-16,8 0-2 16,1-5-16-16,3-4-29 0,5-4-72 15,2-6-173-15</inkml:trace>
  <inkml:trace contextRef="#ctx0" brushRef="#br0" timeOffset="4360.0136">7903 8242 510 0,'-6'-15'16'16,"-3"-2"19"-16,-2 0 12 15,1 4 5-15,-2 1-30 16,0 3-10-16,0 3-1 15,-1 5-4-15,1 1-4 0,-1 4-3 16,2 11-1-16,0 3-1 16,0 9-1-16,3 4 3 0,1 5 1 15,2 5 0-15,5 4 1 0,0 0 1 16,5 1 0-16,6-3 0 16,4 0-3-16,1-2 1 15,4 0 2-15,-1 0-2 16,1 0-1-16,-4 1 2 31,-1-1-2-31,-4 1 1 0,-4 0 1 16,-5 2-2-16,-2-1 2 0,0 0-1 15,-2-3 2-15,-2-1-3 16,1-3 1-16,0-6-4 16,3 0 5-16,0-6 0 15,0-3-3-15,9-6 2 16,1-3-2-16,5-2-2 0,5-5 3 15,4-4 0-15,2-1-9 0,1 0-6 16,0-9-48-16,-5-4-124 16</inkml:trace>
  <inkml:trace contextRef="#ctx0" brushRef="#br0" timeOffset="5112.856">8365 8459 621 0,'-6'-16'4'16,"1"2"1"-1,2 5 27-15,2 4 2 16,1 5-13-16,0 0-8 16,0 14-21-16,6 6-1 0,0 5 10 15,2 9 8-15,-1 6 2 16,-3 0-4-16,0 2-4 16,-4-5 0-16,0-3-1 15,0-9 0-15,-2-6-1 0,0-7 0 16,-2-6 0-16,4-6 2 15,0 0 7-15,0-10 3 0,0-6-8 16,6-3-5-16,0-1 1 16,2 0 1-16,0 2 0 15,-1 6 1-15,2 3-1 16,-2 4-2-16,2 3-1 0,1 2-1 16,2 7 0-16,0 5 1 0,2 6 1 15,-2 1-1-15,-2 4 0 16,0 0 1-16,-2 0-10 15,0-3-51-15,-1-4-56 16,1-5-63-16</inkml:trace>
  <inkml:trace contextRef="#ctx0" brushRef="#br0" timeOffset="5556.4692">8659 8889 623 0,'-2'-5'61'0,"1"0"-4"0,0 3-10 15,1 2-23-15,0 0-22 16,0 5-11-16,0 7 5 16,2 2 3-16,2 6 1 15,1 3 1-15,0 2 0 16,-3-1-15 0,2-1-65-16,-4-6-77 0,0-4-216 15</inkml:trace>
  <inkml:trace contextRef="#ctx0" brushRef="#br0" timeOffset="5819.5071">8635 8900 681 0,'0'-9'9'16,"0"-1"-4"-16,7 2-5 15,6 5 5-15,3 3-2 16,5 0-2-16,2 0 0 15,2 6 2-15,-1 6 5 16,0 1 4 0,-6 4-4-16,-5 2-4 0,-7 3-4 15,-6-3 0-15,0 3 1 16,-11-5-7-16,-4-2-7 16,-5-2-5-16,0-3-9 15,-2-5-18-15,1-3-10 16,3-2-19-16,4-3-49 0</inkml:trace>
  <inkml:trace contextRef="#ctx0" brushRef="#br0" timeOffset="6091.6856">8998 8437 693 0,'-14'-5'9'0,"1"-1"22"16,1 6 0-16,2 4-17 15,-1 10-8-15,5 4-2 16,1 8-2-16,1 6 0 16,4 4 0-16,0 7 1 0,3 3-2 15,4 2 1-15,1-2-1 0,1-4-40 16,3-9-54-16,-2-11-51 15,1-9-138-15</inkml:trace>
  <inkml:trace contextRef="#ctx0" brushRef="#br0" timeOffset="6508.5278">9119 8573 680 0,'-1'-6'32'0,"1"2"4"16,0 2-11 0,4 2-27-16,4 3 0 15,-1 6 2-15,4 2 0 0,-2 7-1 16,-3 1 1-16,-4 3-1 16,-2-1-1-16,-2 1 4 15,-4-5-2-15,0-2 1 16,0-6 0-16,3-4-1 15,0-4 2-15,3-1 5 0,0-8 8 0,2-4-5 16,5-5-8-16,2-4 0 16,0-3 2-16,-1 0-2 15,0-1 3-15,-2 2 0 16,-1 4-3-16,-2 3 1 16,-2 5 4-16,1 6 0 15,-2 5-2 1,3 0-5-16,0 4-11 15,4 5 8-15,0 9 2 0,3 1 1 16,1 2 1-16,-1 4-8 16,5 1-23-16,-5-2-26 15,2-5-70-15,-1-5-99 16</inkml:trace>
  <inkml:trace contextRef="#ctx0" brushRef="#br0" timeOffset="6765.3456">9312 8426 653 0,'0'-17'15'16,"1"4"5"-16,8 9-6 16,10 4-12-16,0 4 2 15,3 10 1-15,2 8-3 0,-1 6 0 16,-2 5 4-16,-2 7 4 15,-8 6 3-15,-9 2-6 16,-2 3-4-16,-7 0 0 16,-10-3 0-16,-5-6-32 0,1-6-35 15,1-10-31-15,3-10-128 16</inkml:trace>
  <inkml:trace contextRef="#ctx0" brushRef="#br0" timeOffset="7197.3771">9919 8579 671 0,'0'0'58'0,"0"0"-13"16,0 0-5-16,0-3-16 15,6 2-18 1,6-1-9-16,6-1 2 16,8 0 2-16,3-1-4 0,6-1-40 15,-1-1-56-15,3-2-87 16,-1-3-202-16</inkml:trace>
  <inkml:trace contextRef="#ctx0" brushRef="#br0" timeOffset="7451.4103">10312 8303 631 0,'-11'-9'29'16,"1"2"13"-16,-1 5-6 15,2 2-17-15,0 2-7 16,4 11-9-16,3 2-3 0,2 6-1 31,2 6 1-31,7 4 7 16,2 3 8-16,1 0-2 0,-1 2-4 15,-3-2-6-15,-3 1-2 16,-1-3 2-16,-4-1-2 16,0-4 1-16,-5-3-21 15,-1-7-18-15,-1-4-34 0,-1-9-19 16,2-4-69-16</inkml:trace>
  <inkml:trace contextRef="#ctx0" brushRef="#br0" timeOffset="7598.5641">10200 8546 592 0,'0'-7'32'16,"4"1"-2"-16,8 1-16 0,6 2-5 15,5 0-4-15,5-1-4 31,2 0 0-31,3 0-36 16,1-1-51-16,-2-2-118 16</inkml:trace>
  <inkml:trace contextRef="#ctx0" brushRef="#br0" timeOffset="7836.8624">10580 8216 633 0,'-7'-6'29'0,"1"2"35"16,-1 4-25-16,3 0-23 16,0 9-12-16,1 6-3 0,0 4 2 15,3 8 2-15,0 7 3 16,0 4 1-16,0 3-3 16,0 3-2-16,3 3 0 15,-1-2-3-15,0-2-4 0,3-5-28 16,1-5-38-16,1-9-39 31,2-6-67-31</inkml:trace>
  <inkml:trace contextRef="#ctx0" brushRef="#br0" timeOffset="8284.7026">10724 8418 641 0,'-5'-4'81'0,"3"-1"-68"0,2 2-7 16,0 3-11-16,0 0-5 15,7 9 11-15,3 1 3 16,-2 2 5-16,1 4-3 16,-1-1 2-1,-4 0-7-15,-2 0 1 16,-2 0 0-16,0 0-2 15,-2-6 0-15,0 0-7 16,-1-4 2-16,1-5 2 0,2 0 4 16,0 0 6-16,0-10-5 15,0 0 0-15,0-5 1 16,3-3-3-16,3-4 1 0,3-2 10 16,0 0 4-16,0 0 0 15,-2 4 2-15,1 4-4 16,-3 3-2-16,-3 9-4 0,0 4-3 15,-2 2-9-15,0 8-1 16,0 8 4-16,0 6 1 16,0 3 2-16,1 2-1 0,3 0-1 15,3 3-15-15,1-6-14 16,1-4-17-16,2-4-72 0,0-7-63 16</inkml:trace>
  <inkml:trace contextRef="#ctx0" brushRef="#br0" timeOffset="8574.8123">10964 8148 728 0,'-1'-5'18'15,"1"3"4"-15,3 4-29 16,9 12 3-16,5 6 6 16,5 9 11-16,3 4 1 0,4 9 1 15,-3 6 9-15,-3 3-12 16,-8 3-5-16,-7 4-6 16,-8 3 1-16,-4 0-2 15,-16-1 2-15,-13-5-34 0,-6-7-87 16,-4-8-348-16</inkml:trace>
  <inkml:trace contextRef="#ctx0" brushRef="#br0" timeOffset="10300.6366">8257 8219 140 0,'0'-7'179'16,"0"-1"-153"-16,0-3 20 15,0 2 18-15,0 1-9 16,-2 0-14-16,1 3 4 31,-2 1-1-31,0 4 1 0,-4 13-25 0,-7 8-26 16,-1 13 12-16,-2 12 12 15,-5 10 1-15,0 8-2 16,5 8-3-16,5 6-3 16,6 3-5-16,6-2-4 15,6-2 1-15,13-2-3 16,13-6-15-16,6-10-31 0,9-7-39 16,10-12-48-16,8-12-113 0</inkml:trace>
  <inkml:trace contextRef="#ctx0" brushRef="#br0" timeOffset="10871.2296">11062 8128 235 0,'-3'-16'202'0,"-2"0"-187"16,4 4 26-16,1 3 22 15,0 3-18-15,4 6-8 16,12 0-11-16,11 11-19 16,10 10 1-16,9 9 2 0,5 11 2 15,5 9-1-15,-6 10-6 16,-6 6-2 0,-8 3 3-16,-10 7-3 15,-10 4 4-15,-9 0-1 16,-7-4-5-16,-8 4 1 15,-11-7 1-15,-7-9-11 0,-1-10-17 16,-3-13-14-16,0-10-22 16,2-12-44-16,2-14-48 15</inkml:trace>
  <inkml:trace contextRef="#ctx0" brushRef="#br0" timeOffset="11271.9898">11354 8041 652 0,'-1'-11'1'15,"1"0"-2"-15,0 6-5 16,5 0 14-1,-1 4 14-15,2 1-4 16,0 0-8-16,0 2-11 0,3 7-1 16,-4 2 1-16,-1 1 2 15,2 3-2-15,-6-2 1 16,2 1 0-16,-2-1 1 16,0 1-2-16,-2-5 2 15,-2 0 0-15,2-3 1 0,-1-1 1 16,3-4-2-16,0-1 2 15,5 0 3-15,9-3 0 0,6-4 0 16,7-1-3-16,3-2-2 16,7-1 0-16,3 3-13 15,-2-2-54-15,0 1-39 16,-2-1-102 0</inkml:trace>
  <inkml:trace contextRef="#ctx0" brushRef="#br0" timeOffset="11989.7858">11767 7865 590 0,'0'-16'9'16,"0"1"16"-16,0 1 0 16,9 5-13-16,3-2-12 0,4 7 0 15,4 1 1-15,2 3-2 0,4 0 0 16,-1 9 2-16,2 10 3 15,-3 5-6-15,-4 10 3 16,-2 4-1-16,-10 7 0 16,-5 7 2-16,-3 2-3 15,0 1 2-15,-5-2-1 0,-4 2 0 16,0-4 0 0,3-3 0-16,4-3 0 15,-1 0 1-15,2-5-2 16,1-2 1-16,0 0 4 15,0-1 5-15,0-2 0 16,4 5 0-16,0-2-4 16,0 3 0-16,5 1-2 0,-2 2-2 15,1 0 1-15,-2 2 0 0,-2-1-2 16,-4-2-9-16,0-5-4 16,-9-1 2-16,-2-9 7 15,-9-6-1-15,0-5 2 16,-1-7 4-16,-2-4 0 15,0-6 0-15,-1 0-1 0,1-9-25 16,0-3-28 0,1-6-75-16</inkml:trace>
  <inkml:trace contextRef="#ctx0" brushRef="#br0" timeOffset="12425.6732">12319 8409 607 0,'0'0'22'16,"0"-5"-5"-16,5-1 11 15,11 2-20-15,6-3-5 0,4 0 0 0,6-1-2 16,0 1 0-16,0 0-59 16,-2 2-69-16,-6-3-95 15</inkml:trace>
  <inkml:trace contextRef="#ctx0" brushRef="#br0" timeOffset="12626.2498">12499 8275 80 0,'-13'-8'522'0,"2"0"-487"16,3 1 17-16,2 3 1 16,5 3-12-16,1 1-20 15,0 2-24-15,9 11-6 0,1 7 10 16,4 5 5-16,-2 11 0 15,0 3-3-15,-4 5-2 0,-1-1 2 16,-1 0-5-16,-4-4-57 16,-1-11-98-16,2-8-222 15</inkml:trace>
  <inkml:trace contextRef="#ctx0" brushRef="#br0" timeOffset="13027.4754">13099 8198 631 0,'0'2'44'15,"0"-1"-28"-15,0 6-11 0,0 3 5 16,0 3 7-16,0 5 10 15,0 6-2-15,0 3-11 16,0 0-6-16,0 3-6 16,0-1 1-16,0-2-2 0,0-6-29 15,0-5-49-15,0-9-51 0,2-7-150 16</inkml:trace>
  <inkml:trace contextRef="#ctx0" brushRef="#br0" timeOffset="13228.1229">13036 8208 661 0,'-3'-11'23'0,"1"1"-2"16,2 0 3-16,13 2-5 16,3-2-15-16,10 3-5 15,5 0 4 1,3 3 0-16,1 3-4 15,-2 1-44-15,-4 0-42 0,-9 7-34 16,-10 2-24-16,-7 2-70 16</inkml:trace>
  <inkml:trace contextRef="#ctx0" brushRef="#br0" timeOffset="13397.5814">13114 8273 446 0,'-9'3'62'0,"6"-3"-27"0,3 0 16 16,2 0-2-16,9 0-1 15,5-3-34-15,6-2-5 16,-1 1-5-16,4 2-3 16,-3 2-1-16,-3 0-26 15,-7 4-57 1,-3 5-32-16,-9 1-36 0</inkml:trace>
  <inkml:trace contextRef="#ctx0" brushRef="#br0" timeOffset="13544.7223">13092 8483 443 0,'-1'2'44'0,"1"-2"-28"0,8 0 30 0,8-1 2 15,4-4-28-15,8-3-17 16,3-2-13-16,1-1-124 16,-2-4-264-16</inkml:trace>
  <inkml:trace contextRef="#ctx0" brushRef="#br0" timeOffset="15049.6638">13405 8618 652 0,'-1'-6'39'0,"-1"2"0"16,0 3 19-16,2 1-26 15,0 9-34-15,2 9-3 0,3 6 7 16,1 6 5-16,-1 5-2 0,-1 3-1 15,0-1-2-15,-3 1-1 16,-1-4 1-16,0-4-5 16,0-6-14-16,-7-7 0 15,0-8 7-15,-6-9-1 16,0 0 5-16,-3-14 2 0,-1-5 6 31,-1-4-1-31,-2-5 7 0,2-3 10 16,1-3 1-16,4-1-7 15,6-2-7-15,7 2-1 16,2 4-6-16,17 3 1 16,8 5-5-16,8 8 3 15,5 3 3-15,3 9 0 16,1 3 0-16,-4 1 0 0,-7 13-5 0,-3 3 0 16,-9 7 4-16,-4 5-2 15,-9 5 1-15,-7 4 1 16,-1 3 1-16,-7 1 0 15,-8-2 1-15,-5-4-2 0,-5-2 1 16,-1-7 1-16,-4-8 2 16,3-3 3-16,-3-8-1 0,3-5-3 15,2-3 0-15,3-3 1 16,4-7-11-16,6-4-19 16,7-5-49-16,5-5-101 15</inkml:trace>
  <inkml:trace contextRef="#ctx0" brushRef="#br0" timeOffset="15589.042">13834 7933 647 0,'0'-22'26'0,"0"2"28"0,1 6 1 15,-1 5-9-15,2 5-15 16,-2 4-9-16,0 15-21 16,0 9-10-16,-2 13 7 0,-4 18 2 15,-3 12 2-15,3 11-1 16,-2 5 0-16,5 4 1 0,3-8-1 16,6-9 0-16,9-13-2 15,7-12-24-15,8-14-9 16,3-13-28-16,6-13-55 15,-1-5-108 1</inkml:trace>
  <inkml:trace contextRef="#ctx0" brushRef="#br0" timeOffset="15851.926">14332 8129 681 0,'-15'-12'34'0,"-3"7"-22"16,-1 5 15-16,-3 0 1 0,2 12-14 16,3 5-7-16,2 6-2 15,1 2-4-15,7 4 4 16,5-1 4-16,2-1 0 16,0-3-3-1,9 1-1-15,5-2-4 16,2-5 2-16,2-1-3 0,2-4-17 15,0-5-33-15,-4-4-96 16,-4-4-199-16</inkml:trace>
  <inkml:trace contextRef="#ctx0" brushRef="#br0" timeOffset="16021.2109">14214 8336 647 0,'-10'-3'86'16,"6"-3"-58"-16,4 1 24 15,0 1-22-15,11-2-21 16,7 1-10-16,4 0 0 0,7 0 2 31,-1 3-13-31,3-3-54 16,-2 0-92-16,-2-4-193 0</inkml:trace>
  <inkml:trace contextRef="#ctx0" brushRef="#br0" timeOffset="16411.7379">14435 7958 620 0,'-9'-8'21'15,"5"0"9"-15,4 1 12 16,2 2-5-16,11 0-13 16,4-1-16-16,2 4-2 15,2 2-1-15,-3 0 3 0,-3 0-5 16,-5 8-2-16,-5 2-1 16,-5 2-2-16,0 2 1 15,-1-1 3-15,-6 1-1 0,0-4 0 0,2-2-2 16,2-1 3-16,2-2-2 15,1-5-1-15,0 1 1 16,7-1 4-16,4 0 2 16,5 0-3-16,3-1-2 15,3 0-1-15,0-2-18 0,3 1-48 32,-4-1-40-32,-2-4-66 0</inkml:trace>
  <inkml:trace contextRef="#ctx0" brushRef="#br0" timeOffset="16716.0671">14642 7785 621 0,'-5'-6'35'0,"5"-1"-16"15,3 7 19-15,11 0-19 16,7 9-8-16,10 10 2 15,7 10 3-15,4 6-8 16,4 11 0 0,0 10 0-16,-4 10-1 15,-6 7-5-15,-9 8-1 16,-10 4 0-16,-14-1-2 0,-6-1 5 16,-16-3-3-16,-6-9-9 15,-10-7-11-15,1-11-10 16,-3-9-22-16,2-12-14 15,5-10 9-15,6-12-23 0,3-10-90 16</inkml:trace>
  <inkml:trace contextRef="#ctx0" brushRef="#br0" timeOffset="17805.2023">15440 8210 603 0,'-10'0'65'16,"4"0"-5"-16,4 0-16 16,2 0-5-16,5 0-21 0,10-2-20 15,5 2 1-15,7 0 1 16,7-1 0-16,4 0-56 16,2-5-52-16,2-2-101 15</inkml:trace>
  <inkml:trace contextRef="#ctx0" brushRef="#br0" timeOffset="18353.571">16140 8032 550 0,'0'2'96'0,"0"2"-104"16,-1 3 6-16,-5 2 16 0,0 1 9 15,-5-2-3-15,0-2-6 16,-1 0-1-16,-3-2 0 16,1-3-2-16,0-1-6 15,-1-1 0 1,-1-9 0-16,7 1 0 16,-2-3-1-16,2-3 2 0,7 0 2 15,2 2-2-15,1-1-2 16,10 3-8-16,6 1 2 15,3 5 0-15,4 2 1 16,3 3 1-16,1 0-1 0,-1 8 0 16,-3 7 2-16,-4 3-3 15,-4 3 2-15,-4 6 0 0,-7 7-3 16,-5 3 2-16,-6 0 1 16,-9-2 1-16,-4-2 0 15,-3-3 1-15,-3-8-4 16,-1-5 1-16,5-5 2 0,-1-7 0 15,4-4 1-15,3-1 2 0,7-4-2 16,4-6 3-16,4-4-2 16,0 1-5-16,12-2 2 15,3 3-1-15,0 4-5 16,5 3 6-16,0 5-3 16,1 0 1-16,1 6 1 0,-2 7 0 15,3 2 1 1,-2 4 0-16,-2 1-5 15,-1-2-48-15,-4-3-74 16,-2-5-164-16</inkml:trace>
  <inkml:trace contextRef="#ctx0" brushRef="#br0" timeOffset="34702.5905">16916 8018 336 0,'0'-4'65'0,"-2"-1"-10"15,0-1 34-15,2 3-18 0,-2 0-20 16,2 1-1-1,0 1-8-15,0 1-19 16,0 4-19-16,0 10-8 16,0 3 6-16,0 10 6 15,0 5 0-15,2 6 1 16,2 0-3-16,-1 2-4 16,0-4 1-16,2-3-2 0,-1-9-12 15,-2-4-15-15,1-7-32 0,-2-7-47 16,-1-4-65-16,0-2-215 15</inkml:trace>
  <inkml:trace contextRef="#ctx0" brushRef="#br0" timeOffset="35088.7012">16826 8051 423 0,'-7'-14'153'16,"2"1"-122"-16,5 3 6 15,7-1-4-15,11 3-25 16,6-1-2-16,5 1 1 16,8 1-3-16,-1 3-4 0,1 3 0 15,-6 1 1-15,-4 1-23 0,-6 6-32 16,-6 4-1-16,-7 2-22 16,-8 2 9-16,0-1-3 15,-9 1 19-15,-6 1 23 16,1-5 18-16,-3 0 12 15,2-3 37-15,5-2 30 0,1-3-2 16,3-1-4-16,4-2 12 0,2 0-6 16,0 0-11-16,2 0-25 15,7-1-23-15,2-1-8 16,5 0-5-16,-1 1 9 16,0 1-7-16,1 0-14 15,-3 4-45-15,-5 4-24 0,-5 5-30 16,-3 4-56-1</inkml:trace>
  <inkml:trace contextRef="#ctx0" brushRef="#br0" timeOffset="35235.8415">16943 8327 285 0,'-6'8'188'16,"5"-5"-155"-16,1-3 14 0,7 0-4 15,10 0 22-15,5-4-26 0,3-3-26 16,4 1-11-16,1-1-1 15,-1 2-24-15,-4-4-149 16,-3 3-249-16</inkml:trace>
  <inkml:trace contextRef="#ctx0" brushRef="#br0" timeOffset="36244.9866">17210 8410 617 0,'2'4'26'0,"0"5"-31"0,3 2 5 16,1 5 13-16,-1 2 2 15,0 3 12 1,-1 0-8-16,0 2-8 16,0-1-3-16,-2-2-3 15,-2 0-1-15,0-1-3 16,-5-5 1-16,-3-3 0 0,0-5-1 15,-3-3 3-15,2-3 0 16,-2-3 3-16,-1-7-4 16,-2-4 1-16,2-3 0 0,0-3-3 15,3-1 4-15,-1-3 10 16,6-2-6-16,2 2-6 0,2 0-1 16,6 3-5-16,10 3-3 15,6 6 5-15,5 3-1 16,3 3 1-16,3 6 1 15,1 2-2-15,-4 10 2 0,-3 4 0 16,-3 5-3-16,-6 3 3 16,-5 3-1-16,-6 4-3 0,-6 1 5 15,-1 1-2-15,-10 2-2 16,-4-3 5-16,-5 0-1 16,-4-5-2-16,-1-5 1 15,-2-4 2 1,0-7-2-16,2-3 2 15,5-7 0-15,1-1 1 16,4-5-6-16,6-8-11 0,6-7-32 16,2-2-63-16,3-2-115 15</inkml:trace>
  <inkml:trace contextRef="#ctx0" brushRef="#br0" timeOffset="37015.6673">17801 7796 413 0,'-5'-16'64'0,"0"5"-15"15,1 2 21 1,-1 9-23-16,2 0-17 16,-2 12-15-16,2 9-10 15,-3 9 7-15,3 9 5 16,-1 10 0-16,1 7-5 15,-2 7-3-15,4 4-5 16,1 1-1-16,0 2-1 0,3-5 1 16,8-7-10-16,4-7-46 0,2-15-32 15,4-13-52-15,3-15-155 16</inkml:trace>
  <inkml:trace contextRef="#ctx0" brushRef="#br0" timeOffset="37733.6628">18218 7973 476 0,'0'-8'69'0,"-6"0"-34"16,-3 0 25-16,-3 3-14 15,-1 3-9 1,-5 2-15-16,-2 1-6 0,-1 8-5 16,0 6-2-16,1 6-1 15,1 3-3-15,5 5 0 16,4 2-4-16,5 2-1 16,5-3 1-16,2-1 0 15,9-6-2-15,7-3-1 16,3-5-3-16,4-7-12 0,1-3-14 0,1-5-33 15,-2 0-22-15,-1-3-43 16,-9-4-88-16</inkml:trace>
  <inkml:trace contextRef="#ctx0" brushRef="#br0" timeOffset="37903.0949">18058 8176 418 0,'-2'0'95'16,"2"0"-64"-16,7 0-8 16,10 0 2-16,1-2-6 15,7-4-15-15,5 0-2 0,2-3-20 16,1-1-89-16,-2-2-162 0</inkml:trace>
  <inkml:trace contextRef="#ctx0" brushRef="#br0" timeOffset="38188.3918">18296 7772 343 0,'-9'-3'296'0,"8"0"-264"16,1 3-3-16,10 6-40 15,11 6 10-15,6 6 19 0,9 9 4 16,3 3-10-16,3 6 0 15,-5 3 0 1,-3 5-4-16,-9 7-3 16,-10 4-2-16,-7 4 2 15,-8 6-4-15,-7 2 1 16,-10 0 0-16,-10-4 0 16,-4-6-2-16,0-3-21 0,-2-11-31 15,-2-10-30-15,6-11-72 16,5-12-290-16</inkml:trace>
  <inkml:trace contextRef="#ctx0" brushRef="#br0" timeOffset="38885.4422">19453 7961 669 0,'-4'-7'28'0,"1"2"18"16,1 0 6-16,2 5-28 0,0 2-23 31,5 11-4-31,0 6 5 0,1 9 4 16,-2 4 1-16,0 7-3 15,-4 1-2-15,0-2 1 16,0-4-3-16,0-4-22 16,0-12-43-16,0-7-87 0,4-11-106 15</inkml:trace>
  <inkml:trace contextRef="#ctx0" brushRef="#br0" timeOffset="39227.4906">19389 7991 438 0,'-7'-13'117'16,"5"-2"-68"-16,2 2 10 31,11-2-25-31,9 2-18 0,5 1-11 16,7 0 4-16,2 1-4 0,5 6-5 16,-3 0 0-16,-1 5-8 15,-8 0-45-15,-7 3-7 16,-6 8-12-16,-11 1-2 15,-3 2-5-15,-9 2-43 16,-6-2 3-16,-3 0 85 0,-2-4 36 16,1 1 39-16,4-3 62 15,3-3 0-15,3 0-42 0,3-5 0 16,6 2 13-16,0-2-14 16,8 0-19-16,6-2-12 15,4 0-16-15,3-1-11 16,2 0 1-1,-1 3-3-15,-3 0-54 16,-7 0-60-16,-2 6-120 0</inkml:trace>
  <inkml:trace contextRef="#ctx0" brushRef="#br0" timeOffset="39395.0982">19523 8218 504 0,'0'0'63'0,"12"0"-36"15,4-2-13-15,7-4-1 16,1 0-4-16,6 0-9 16,0 1 2-16,-3 0-2 15,-2 1-74-15,-5 0-182 0</inkml:trace>
  <inkml:trace contextRef="#ctx0" brushRef="#br0" timeOffset="39981.72">19831 8449 662 0,'-2'11'6'16,"-1"0"-5"-16,2 3 18 15,-1 4 11-15,2 1 0 16,0-2-15-16,0 4-6 16,0 2-7-16,-1 0-1 0,-1-1 1 15,-3-2-2-15,-2-6-1 16,1-4-1-16,-3-7 0 15,-3-3 3-15,2-3 0 0,-3-9-2 0,-1-3 2 16,-3-4-1-16,4-4 1 16,1-2 0-16,-2-4 15 15,8-1 4-15,2-3-6 16,4 3-11-16,0 0-3 16,10 3 0-16,9 6-4 0,6 3-2 31,7 9 0-31,4 4 0 0,2 4 1 15,1 1-4-15,-3 6-8 16,-3 6 4-16,-9 9 4 16,-6 4 5-16,-7 1 2 15,-10 7-4-15,-1 2 4 16,-12-1 0-16,-6 2 3 0,-2-5 0 16,-2-3-1-16,-2-5 0 0,1-4 11 15,1-7 0-15,0-7 1 16,0-3-6-16,5-2-3 15,0-5-4-15,5-5-32 16,1-4-42-16,6-2-96 16</inkml:trace>
  <inkml:trace contextRef="#ctx0" brushRef="#br0" timeOffset="41212.1989">20405 7605 297 0,'-4'-15'41'0,"0"1"34"0,-1 0-4 16,-1 1-4-16,1 3-16 15,1 5-5-15,-1 5-5 16,-2 5-15-16,-1 15-26 16,-1 8 1-16,-4 15 11 0,0 11 4 15,-3 14-1-15,3 11-3 16,2 13-3-16,5 10-2 0,3 5-1 16,3 0-2-16,9-4-3 15,11-10 0-15,5-8-36 16,3-18-61-16,3-18-72 15,3-16-253 1</inkml:trace>
  <inkml:trace contextRef="#ctx0" brushRef="#br0" timeOffset="41759.8473">20941 7810 509 0,'0'-8'11'0,"-5"-1"8"0,-6 4 29 15,-2 2-12-15,-2 3-3 16,0 0 4-16,0 5-6 15,3 5-10-15,5 7-16 16,0 4-6-16,7 0 1 0,0 4 2 16,2 1 0-16,6-1 0 0,0-2 0 15,0 1 0-15,1 2-1 16,-3 0 1-16,-2 2-1 16,-4 3 1-16,0-3 0 15,-3-2 0-15,-4-4 2 16,-4-5-4-16,5-7 0 0,1-5 0 31,-1-3-5-31,3-2-14 0,3-2-37 16,0-7-69-16,0-1-72 15</inkml:trace>
  <inkml:trace contextRef="#ctx0" brushRef="#br0" timeOffset="42853.0853">20855 8135 497 0,'0'-9'38'0,"0"-5"9"16,0-1 10-16,0-1-21 15,4 1-16-15,0 0 2 16,1 1-7-16,5 1-4 0,2 3-10 15,3 4-1-15,2 1-1 16,5 5 2-16,1 0-1 0,-1 3-1 16,-4 8 0-16,-2 1 1 15,-4 5-3-15,-7 3-1 0,-4 2-1 16,-1 3 3-16,-3-3-3 16,-6 2-14-16,2-1-5 15,0-7-3-15,1-2-5 31,4-4-8-31,2-4-33 0,0-3-17 16,4-3-94-16</inkml:trace>
  <inkml:trace contextRef="#ctx0" brushRef="#br0" timeOffset="43596.8074">21124 8305 143 0,'-2'2'478'0,"0"-2"-435"15,-1 4-14-15,3 3-16 16,0 5 1-16,0 3 10 16,0 0-3-16,0 6-6 0,0 0-9 15,0 0-3-15,0 3-2 0,0-4 1 16,0-2-4-16,0-3-37 15,0-6-74-15,-1-6-61 16</inkml:trace>
  <inkml:trace contextRef="#ctx0" brushRef="#br0" timeOffset="43866.2408">21101 8310 534 0,'-1'-10'38'15,"1"0"7"-15,1 3 16 16,10 3-42-16,5 3-15 16,3 1 0-16,8 0-1 0,-1 7-3 15,1 5 0-15,-4 6 0 0,-4 1-1 16,-9 4 0-16,-8 5-3 16,-2 1 4-16,-11-2-1 15,-8-1-9-15,-2-4-8 16,-3-3 6-16,2-7 1 15,1-4-5 1,2-4-16-16,5-4-37 0,1 0-70 16,7-8-243-16</inkml:trace>
  <inkml:trace contextRef="#ctx0" brushRef="#br0" timeOffset="44181.8197">21539 7796 503 0,'-8'-13'175'0,"4"2"-164"0,0 4 22 15,2 6-3-15,-4 1-8 16,-1 14-24-16,1 4 0 15,-2 9 5-15,2 6-1 16,-1 4 0-16,5 5 0 16,0-1-1-16,2 1 1 15,0-2-1 1,4-5-7-16,8-5-55 0,1-8-44 16,3-8-46-16,2-8-226 15</inkml:trace>
  <inkml:trace contextRef="#ctx0" brushRef="#br0" timeOffset="44614.1852">21677 7922 649 0,'-2'-2'16'0,"2"1"-6"16,0 1-16-16,2 3 5 15,6 5 1-15,-1 1 2 16,2 4-1-16,-1 0 0 16,-3 0-2-16,-1 1 2 15,-4 0 2-15,0-2-5 16,0-1 4-16,-4-3-1 16,0-2 1-16,1-3 1 15,3-1 0-15,0-2 2 0,0-3 15 16,2-6-3-16,5-3-14 0,2-4 0 15,2-3 1-15,-2-3 0 16,1-2 5-16,-2 3-2 16,-2 0 5-16,-2 6 2 15,-1 3 0-15,-3 6-4 0,2 6-3 16,-2 0-9-16,0 6-7 16,2 4 9-16,1 7-2 0,2 2 3 31,1 4-2-31,2 0 1 15,1 1 2-15,-2 0-8 16,2-4-33-16,-2 0-50 16,-1-6-67-16,3-7-137 0</inkml:trace>
  <inkml:trace contextRef="#ctx0" brushRef="#br0" timeOffset="44870.9635">21912 7783 623 0,'5'-9'11'15,"6"4"-4"-15,3 5 1 0,3 10-3 16,3 7 1-16,2 7-4 16,-2 6 0-16,-1 3 3 15,-1 3 8-15,-9 4 2 16,-6 3 7-16,-3 3 5 15,-12-1-19-15,-10-1-6 16,-1-2 1-16,-4-5-16 0,2-7-29 0,2-9-10 16,5-9-4-16,7-9-89 15</inkml:trace>
  <inkml:trace contextRef="#ctx0" brushRef="#br0" timeOffset="45275.1573">22492 8014 636 0,'10'-1'59'0,"5"-6"-12"15,2-1-21-15,6 2-18 16,4 0-8-16,4 1 2 16,1 0-18-1,3 2-48-15,1-2-73 16,0-1-219-16</inkml:trace>
  <inkml:trace contextRef="#ctx0" brushRef="#br0" timeOffset="45560.2308">23100 7718 455 0,'-4'-10'250'15,"-1"-1"-221"-15,-2 3 16 16,0 4-23-16,3 4-7 16,-1 0-6-16,0 4-8 15,2 11-5-15,3 4 3 16,0 6 0-1,2 6 6-15,5 1 0 16,0 4 0-16,-2 0 1 0,0 0-1 16,-4-3-3-16,-1 0-1 15,0-4 2-15,-6-4-2 16,-3-4-9-16,-3-4-14 16,-2-2-18-16,-3-10-44 15,-1-4-73-15,1-1-233 0</inkml:trace>
  <inkml:trace contextRef="#ctx0" brushRef="#br0" timeOffset="45691.7815">22950 7930 601 0,'10'-4'35'0,"3"0"-8"0,3 2-15 0,7 2-11 16,1 0-1-16,5 0-5 15,-1 0-101-15,1 0-131 16</inkml:trace>
  <inkml:trace contextRef="#ctx0" brushRef="#br0" timeOffset="45945.7895">23391 7689 634 0,'0'-17'47'0,"0"6"20"16,0 5-15-16,0 6-29 15,-2 0-13-15,-2 13-13 0,-1 8 0 16,1 11 1-16,-3 6 3 0,1 5 0 16,3 5 6-16,-1 1 0 15,-1-1-4-15,1-1-1 16,-1-4 0-16,4-5-8 16,1-4-50-16,1-8-56 15,10-11-59-15,5-6-244 0</inkml:trace>
  <inkml:trace contextRef="#ctx0" brushRef="#br0" timeOffset="46362.7565">23557 7887 584 0,'-4'-4'60'0,"0"3"-58"16,4 1 9-16,0 0-10 15,0 9-2-15,4 3 13 16,0 2 8-16,0 2-4 16,-2 0-6-16,-2-2 1 0,0-1-9 15,0-1 0-15,-1-3 1 16,-3-4 0 0,1-1 1-16,2-4-3 15,1 0 5-15,0 0 6 16,0-8-2-16,5-4-6 15,2-1-1-15,4-5-2 0,0-2 2 16,4-2 2-16,-4-2-2 16,2 3 4-16,-4-2 1 15,-3 11 0-15,-3 0 6 0,-1 9 0 16,-2 3-11-16,0 3-12 16,-2 11 7-16,-1 5 1 15,1 4 1-15,2 1-1 0,0 5-1 16,0-2-4-16,7-2-5 15,0-2-9-15,0-6-26 16,2-5-44-16,2-4-48 0,1-7-162 16</inkml:trace>
  <inkml:trace contextRef="#ctx0" brushRef="#br0" timeOffset="46610.231">23801 7735 702 0,'10'-1'26'0,"4"1"-1"0,4 6-21 16,1 10 7-16,1 7 1 16,-2 7-4-16,-2 3-1 15,-4 5-1-15,-4-1-1 0,-4 1-2 16,-4-3-4-16,-4-4 4 15,-9-3-2-15,-4-4-17 0,-3-7-51 16,0-8-81-16,4-6-258 16</inkml:trace>
  <inkml:trace contextRef="#ctx0" brushRef="#br0" timeOffset="46948.8627">23900 7411 708 0,'17'10'-9'0,"19"8"17"15,10 9 30-15,10 10 9 16,5 10-11-16,-1 5-9 15,-7 10-12-15,-9 8-6 16,-10 0-3 0,-15 5 0-16,-13 4-3 15,-6 5 1-15,-19 3 3 16,-10 0 0-16,-10-3-4 0,-6-3 0 16,-3-13-1-16,-3-9-1 15,2-12-13-15,2-15-37 16,2-12-36-16,5-12-145 0</inkml:trace>
  <inkml:trace contextRef="#ctx0" brushRef="#br0" timeOffset="51016.0192">5822 10360 504 0,'-5'0'153'0,"3"0"-117"15,2-2 13-15,0-1-17 16,11 2-31-16,9-1 0 0,6 1 6 15,6-2-1-15,3 3-2 16,2 0-2-16,-3 0-8 16,-5 11-49-16,-9 2-30 15,-10 5-43-15,-10 3-115 0</inkml:trace>
  <inkml:trace contextRef="#ctx0" brushRef="#br0" timeOffset="51135.4059">5826 10609 595 0,'-4'9'41'15,"4"-6"-9"-15,19-3 1 0,8 0 42 32,12-6-40-32,8-3-26 0,4 0-8 15,0-1-30-15,-4-4-188 16</inkml:trace>
  <inkml:trace contextRef="#ctx0" brushRef="#br0" timeOffset="56381.8124">7147 10174 644 0,'1'-5'36'0,"-1"-1"13"15,0 2 16-15,0 4-17 0,3 0-21 16,-1 10-23-16,2 4-3 16,2 5 4-1,-1 6 7-15,4 6-3 16,-3 6-2-16,1-1-4 15,0 2-1-15,-4-4 0 16,0-3-3-16,-2-6-23 16,-1-6-26-16,0-7-33 0,0-7-91 15,0-5-226-15</inkml:trace>
  <inkml:trace contextRef="#ctx0" brushRef="#br0" timeOffset="56769.9666">7132 10210 616 0,'-9'-21'44'0,"6"3"7"16,3-1 11-16,4 2-36 0,13 3-15 15,5 1-10-15,7 1 2 16,4 2-3-16,2 3 0 16,1 5 1-16,-5 2-4 0,-7 0-24 15,-8 7-17-15,-10 6-26 16,-6 6-3-16,-4 0-19 31,-11 2-38-31,-3-1-41 0,-3-1 108 16,-3-2 98-16,6-7 75 0,0 2-1 15,8-5-32-15,-1-2-18 16,8-3-5-16,3-1-3 16,3-1 9-16,9 0-1 15,2-3-29-15,8-2-16 16,1 0-10-16,1 1-2 0,-2 1-2 15,-2 1 0-15,-2 2-6 16,-4 0-17-16,-4 0-23 0,-6 7-32 16,-4 3-11-16,-2 4-56 15,-11 3-165-15</inkml:trace>
  <inkml:trace contextRef="#ctx0" brushRef="#br0" timeOffset="56892.3539">7247 10442 371 0,'0'5'187'0,"0"-5"-143"16,8 0 4-16,7 0 10 16,5-6-12-16,7-1-41 15,3-1-4-15,4-3-52 16,2-1-159-16</inkml:trace>
  <inkml:trace contextRef="#ctx0" brushRef="#br0" timeOffset="57663.3383">7532 10560 673 0,'0'-5'37'16,"0"3"22"-16,3 2-24 0,4 6-28 16,3 7-1-16,0 6 0 15,5 8 6-15,-4 3-3 0,1 3 1 16,-6 4-2-16,-3-2-5 15,-3 1-1-15,-3-3 0 16,-6-8-4-16,-5-3-7 16,-1-8 2-16,-1-7 6 0,1-7 1 15,0 0 0-15,0-8 0 32,1-8 1-32,4-7 0 0,-2-2 1 15,5-8-1-15,2-5-1 16,1-4 0-16,4-4 3 15,1 5-3-15,11 0-3 16,8 10 1-16,7 7-1 0,7 7-1 16,5 7 3-16,1 10-1 15,1 0 2-15,-5 14-1 0,-5 6 0 16,-4 6 0-16,-8 7-1 16,-8 4 0-16,-6 2 1 15,-5 2 1-15,-7 0 1 0,-11-7 0 16,-3-4-1-16,-5-4 1 15,1-7 1-15,-1-7-1 16,1-6 1 0,-1-3 0-16,3-3-1 15,3-3-6-15,2-6-13 16,5-4-10-16,5 2-28 16,6-4-75-16,2-3-240 0</inkml:trace>
  <inkml:trace contextRef="#ctx0" brushRef="#br0" timeOffset="58540.4499">8146 9859 451 0,'-6'-13'20'0,"2"5"29"16,1 0 21-16,-1 5-12 16,-1 3-6-16,-1 1-14 0,-3 14-22 0,0 11-11 15,-2 13 9-15,-1 16 13 16,3 13-2-16,3 12-7 15,4 10-3-15,2 9-7 16,5 6-6-16,10-3 1 16,1-8 0-16,6-6-3 0,2-13-6 31,5-14-18-31,-2-16-36 0,2-17-90 16,-2-12-195-16</inkml:trace>
  <inkml:trace contextRef="#ctx0" brushRef="#br0" timeOffset="59714.715">8583 10094 460 0,'-5'-13'21'16,"0"2"29"-16,1-1 25 15,3 6-10-15,1 0-12 0,0 5-20 0,0 1-15 16,7 7-19-16,2 7 0 15,0 9-1-15,2 4 4 16,-2 6-2-16,-3 1 2 16,-3 2-1-16,-3-3 0 15,0-3 0-15,0-5 1 0,-2-6-2 32,-1-6 2-32,1-5-1 0,1-4 0 15,1-4 2-15,0-5 5 16,1-7-6-16,4-3-1 15,2-1 0-15,1 0 0 16,-1 1 0-16,-2 4-1 16,1 3 0-16,1 4 0 0,-1 3-1 15,3 1-1-15,2 3 2 0,0 4-1 16,3 5 0-16,0 3 1 16,-2-1 0-16,3 2 1 15,-4-1-8-15,2 0-37 16,-3-2-48-16,-2-5-43 15,2-7-229-15</inkml:trace>
  <inkml:trace contextRef="#ctx0" brushRef="#br0" timeOffset="60588.6471">8869 10438 648 0,'0'-6'30'16,"0"-3"8"-16,0 5 22 15,0 4-24-15,1 0-27 16,4 4-11 0,1 7 0-16,0 5 1 0,0 3 0 15,-1 0 2-15,-2 3 0 16,-1 1-8-16,-2-3-38 15,0-1-85-15,0-4-103 16</inkml:trace>
  <inkml:trace contextRef="#ctx0" brushRef="#br0" timeOffset="60857.748">8852 10488 537 0,'0'-14'52'16,"0"-2"-14"-16,11 3-8 15,4 0-15-15,5 1-8 16,3 7-1-16,0 3 6 16,1 2-5-16,-3 4-5 15,-3 8 3-15,-5 4 1 16,-4 2-3-16,-8 5-1 16,-1 1-1-16,-14-1 2 15,-4 1 0-15,-1-2-6 16,-4-4-9-16,0-3-7 0,2-6-7 15,2-3-9-15,2-5-17 0,7-1-34 16,1-9-66-16</inkml:trace>
  <inkml:trace contextRef="#ctx0" brushRef="#br0" timeOffset="61180.4134">9177 10012 632 0,'-5'-8'31'15,"1"2"11"-15,-1 6-5 16,-1 1-18-16,6 14-18 15,-2 7-1-15,2 6 8 0,0 6 1 16,0 5 2-16,8 2-2 16,1 1-3-16,1-1-4 31,2-3 0-31,5-4-5 0,0-7-43 16,3-6-37-16,3-11-5 15,1-8-41-15,2-4-242 16</inkml:trace>
  <inkml:trace contextRef="#ctx0" brushRef="#br0" timeOffset="61597.1707">9433 10102 403 0,'-4'-5'243'15,"-1"-1"-203"-15,5 1-2 16,0 4-17-16,9 1-18 15,2 0-2 1,2 4 1-16,1 7-1 16,-3 1-1-16,-1 4-1 15,-6 1 0-15,-4 1 0 0,0 2 0 16,-6-2 2-16,-6-3-1 16,3-3 0-16,-2-4 1 15,3-3 1-15,3-3 0 16,1-2 1-16,4-5 4 0,0-4-1 15,3-6-3-15,3-3 2 16,4-2 1-16,1-4 3 0,-1-1 1 16,1 1-1-16,-1 3-2 15,0 3-3-15,-3 9 3 16,-2 1-1-16,-3 7 0 16,4 1-5-16,-6 7-8 0,5 6 6 15,-1 5 1-15,1 4 1 16,2 2-1-16,-2 2-9 0,-1-2-42 15,2-3-70-15,-3-6-124 16</inkml:trace>
  <inkml:trace contextRef="#ctx0" brushRef="#br0" timeOffset="61866.7562">9597 9982 604 0,'0'-24'21'0,"2"4"41"16,7 6-25-16,5 11-23 0,5 3-13 15,3 17 1-15,1 8-2 16,1 8 0-16,-2 9 3 0,-2 6 4 16,-6 3 5-16,-7 4 1 15,-2 0-7-15,-5-2-1 16,0-2-2-16,-10-4 1 15,-1-6-3 1,-2-9-31-16,1-10-27 16,1-10-69-16,6-12-324 15</inkml:trace>
  <inkml:trace contextRef="#ctx0" brushRef="#br0" timeOffset="62218.4688">10173 10180 660 0,'5'1'62'0,"0"-1"-45"0,3 0-10 16,5-1 1-16,3-2-1 15,6 0-4-15,2-2-3 16,7-1-5-16,0 2-33 0,3-5-46 15,3-2-85-15,0-1-299 16</inkml:trace>
  <inkml:trace contextRef="#ctx0" brushRef="#br0" timeOffset="62456.6412">10653 9905 627 0,'-13'-8'64'0,"0"2"-35"15,3 3-2-15,2 3-12 16,5 3-2-16,3 9-15 0,0 5 4 16,6 5 8-16,6 7 13 0,-1 1 5 15,3 5-11-15,-1 3-5 16,-3 1-4-16,-7 1-7 16,-3-1 1-16,0-4-8 15,-4-4-31-15,-9-4-18 16,-3-11-34-16,0-4-18 0,-1-7-101 15</inkml:trace>
  <inkml:trace contextRef="#ctx0" brushRef="#br0" timeOffset="62604.6546">10578 10144 565 0,'7'-9'37'0,"1"2"-3"0,6 1-7 16,3 1-21-16,3 1-5 15,2 2-5-15,4-4-51 16,1 1-76-16,-2-2-195 16</inkml:trace>
  <inkml:trace contextRef="#ctx0" brushRef="#br0" timeOffset="62839.4785">10892 9866 652 0,'-7'-7'41'15,"1"2"22"-15,3 5-27 16,-2 3-24-16,2 9-8 16,0 9 4-16,3 7 2 15,0 7 2-15,0 5-2 16,2 5-3-16,4 2-1 16,-1 3-2-16,0-2-3 15,3-3 1-15,1-5-23 16,0-9-48-16,6-9-89 15,0-9-81-15</inkml:trace>
  <inkml:trace contextRef="#ctx0" brushRef="#br0" timeOffset="63506.3999">11301 9903 716 0,'-3'-7'54'15,"1"2"-9"-15,2 4-24 16,2 1-20-16,7 7-2 0,6 10 2 16,4 4 2-16,3 6 2 15,-1 6-1-15,-1 3 0 16,-4 3 1-1,-6 2-2-15,-6-3-3 16,-4 1 1-16,-11-5-1 16,-8-3-27-16,-3-5-68 15,0-11-165-15</inkml:trace>
  <inkml:trace contextRef="#ctx0" brushRef="#br0" timeOffset="66216.1666">10958 9998 439 0,'-2'-3'20'16,"2"0"21"-16,0 0 16 0,0-1-14 0,7-1-25 16,1 3-2-16,5 1 3 15,2-1 0-15,0 2 2 16,0 0-11-16,1 0-5 15,-4 5-2-15,-3 5-3 16,-2 2-2-16,-6 3 0 16,-1 2 1-1,-3 4 3-15,-4 0-2 0,-6-1 4 16,2-1-2-16,-2-4-1 16,3-3 0-16,0-1 0 15,5-5 1-15,1-4-1 16,1-1 3-16,3-1 0 15,0-3 7-15,4-6-2 0,4-3-3 16,3 1-1-16,0-3 0 16,4-2 1-16,-2 0-4 0,-1-1 0 15,0 2 4-15,-1-1 9 16,-3 0 1-16,0 1-2 16,-4 3-5-16,0 0 3 15,-3 5-4-15,1-3-2 0,1 5-1 31,-3 2-2-31,0 0-2 16,0 0 1-16,0 2 0 0,0 1 1 16,0 0 0-16,0 0-6 15,0 6 1-15,0 3 0 16,0 4-1-16,-5 3 5 16,0 3-2-16,0 1 2 0,1 0-1 15,2-3 0-15,2-2-2 0,7-2 2 16,7-4-10-16,4-4-13 15,5-5-32-15,2 0-136 16</inkml:trace>
  <inkml:trace contextRef="#ctx0" brushRef="#br0" timeOffset="67380.821">8501 9839 462 0,'-1'-9'25'0,"-1"0"-22"16,-2 4 20-16,3 3 6 16,-4 2-6-16,2 0-7 15,0 7 8-15,-1 10-1 16,-1 9 0-16,-4 12 0 16,1 13 7-16,-1 9-6 0,-1 9 1 15,0 8-11-15,2 1-7 0,1 3-3 16,4-3-1-16,3-5 0 15,10-3-2-15,12-6 0 16,13-7-9-16,14-7-59 16,17-12-60-16,14-9-140 15</inkml:trace>
  <inkml:trace contextRef="#ctx0" brushRef="#br0" timeOffset="67913.9687">11283 9708 342 0,'-2'-7'199'0,"2"1"-183"0,10 3 29 16,11 3-12-16,7 1-17 16,9 15-6-16,8 6 15 0,5 12 0 15,0 9 6-15,0 8-14 16,-6 10 5-16,-5 8-7 15,-8 3-3-15,-10 4-7 0,-10 7-2 16,-8-2-1-16,-6-1-1 16,-14-5 1-16,-4-3-5 15,-9-9-21 1,-4-11-31-16,1-14-55 16,3-16-90-16</inkml:trace>
  <inkml:trace contextRef="#ctx0" brushRef="#br0" timeOffset="68330.7706">11643 9660 547 0,'-2'-6'14'15,"2"2"20"-15,0-1-5 0,3 4 1 16,3 1-13-16,5 0-8 16,-2 0-3-16,1 3 1 15,-4 7 1-15,-2-1 1 16,-2 4 2-16,-2-2-1 0,0 3-2 15,-3-2-3-15,-1-1-2 16,-1-3-1-16,1-2 1 0,3-1 2 16,0-1 2-16,1-2 0 15,6-2-3-15,5 0-1 16,8-3 3-16,5-3-3 16,6-1-3-16,4-1 1 0,2 0-36 15,1 0-44-15,-3-3-54 16,-2 0-162-16</inkml:trace>
  <inkml:trace contextRef="#ctx0" brushRef="#br0" timeOffset="68863.4391">11950 9502 577 0,'-8'-8'17'0,"4"-1"-5"0,4 0-1 15,0 4 4-15,8-2 11 0,4 2-3 16,7 2-8-16,2 1-3 16,5 2-6-16,1 0 0 15,-2 4-4-15,0 5-1 16,-4 5-1-16,-1 5-1 15,-4 3 2 1,-3 2 2-16,-6 5 3 0,0 4 1 16,-1 0-1-16,-4 6-3 15,-1 0 2-15,-1 4-2 16,0 1 0-16,0 1 0 16,1 1 4-16,0 0-4 15,1-3 0-15,-1 2 0 16,2-5 0-16,-1 1 4 0,1-3 1 0,1 0-3 15,0-1 2-15,1 2 0 16,-2 1-3-16,3 2-1 16,-3 3-2-16,0 1 1 15,-1 1-2-15,-2-3 0 16,0-2 1-16,-2-1 0 16,-7-4-1-16,-2-4 1 0,-4-4-1 0,-4-7-2 15,-1-2 2-15,-4-5-1 16,-3-2 1-16,-2-5-5 15,-4-5-43-15,-5-3-50 16,-2-2-63-16</inkml:trace>
  <inkml:trace contextRef="#ctx0" brushRef="#br0" timeOffset="75375.2256">12823 10009 144 0,'-7'1'160'16,"-1"1"-99"-16,4-2-1 16,-1 0-9-1,2 0-1-15,1 1-7 0,0-1-7 16,2 0-11-16,0 0-4 16,2 0-10-16,8 0 6 15,3 0 5-15,6 0-7 16,3 0-7-16,5-1-6 15,1-2-2-15,0 1-7 0,-2-1-45 16,-2 1-17-16,-3-2-46 0,-4 0-122 16</inkml:trace>
  <inkml:trace contextRef="#ctx0" brushRef="#br0" timeOffset="75647.3424">12922 9849 506 0,'-4'-4'63'16,"0"-1"-51"-16,3 3 27 16,1 2 13-16,0 0-5 15,0 0-22-15,3 8-19 0,2 8 3 0,1 3 5 16,-2 5 2-16,-1 6-6 15,-1 7-4-15,-2 4-1 16,0 3-3-16,0-1 1 16,0-5-1-16,0 0-12 15,5-12-38-15,3-7-70 16,1-9-132 0</inkml:trace>
  <inkml:trace contextRef="#ctx0" brushRef="#br0" timeOffset="84125.4959">13691 9746 250 0,'-4'-3'242'16,"0"-1"-192"-16,2 0 13 0,0 0 8 31,1 4-19-31,1 0-24 16,0 5-17-16,0 8-16 0,0 5 7 16,0 7 4-16,0 8 2 15,0 4-1-15,3 3-3 16,-3 2-1-16,2-4-2 15,1-4-2-15,0-7-27 0,-1-6-25 16,0-6-29-16,-2-9-54 0,0-6-142 16</inkml:trace>
  <inkml:trace contextRef="#ctx0" brushRef="#br0" timeOffset="84329.5725">13635 9792 606 0,'0'-14'28'16,"0"-2"4"-16,13 0-11 0,9 5-9 15,4-2-5-15,4 2 0 16,4 1-5-16,0 4-1 16,-4 3 0-16,-2 3-29 15,-9 0-42-15,-5 9-14 0,-8 3-40 16,-6 0-89-16</inkml:trace>
  <inkml:trace contextRef="#ctx0" brushRef="#br0" timeOffset="84476.7784">13729 9859 396 0,'-7'5'110'16,"2"-5"-72"0,5 0 1-16,0 0-4 15,6 0 3-15,9-1-23 0,4-2-12 16,2 2-1-16,5 1 1 15,0 0-32-15,-4 0-45 16,-5 7-26-16,-6 4-58 16</inkml:trace>
  <inkml:trace contextRef="#ctx0" brushRef="#br0" timeOffset="84645.7197">13708 10077 499 0,'-6'4'67'16,"5"-4"-37"-16,1 0 10 15,12-2 6-15,7-6-25 16,9 1-12 0,6-4-6-16,3 1-2 15,3 0-41-15,1 0-72 0,0-3-330 16</inkml:trace>
  <inkml:trace contextRef="#ctx0" brushRef="#br0" timeOffset="85408.2444">14165 10260 634 0,'0'-7'35'0,"-4"1"23"16,1 0 7-16,3 3-24 15,0 3-26 1,0 0-9-16,0 13-12 0,0 3 4 15,0 5 2-15,5 4 2 16,-3 8-2-16,1 0 1 16,-3 2 1-16,0 0-9 15,0 0-34-15,-4-6-51 16,-4-5-49-16,-2-6-14 0,1-9 0 16,-1-6-29-16</inkml:trace>
  <inkml:trace contextRef="#ctx0" brushRef="#br0" timeOffset="85709.2147">14071 10474 361 0,'-10'-33'131'15,"-3"-5"-74"-15,1-1 7 16,4 2-2-16,4 2-16 16,4 4-8-16,2 6-9 15,15 6-14 1,5 4-9-16,12 8-5 16,4 3-3-16,3 4 1 15,3 1 0-15,-4 9 1 0,0 7 0 16,-5 5-4-16,-7 5 6 15,-10 6-3-15,-8 4 0 16,-9 1 2-16,-1 3-1 16,-15-2-1-16,-7-5 3 0,-4-2-2 15,-3-8 0-15,-4-5 2 16,2-4-1-16,0-6 0 0,2-5 1 16,2-4 0-16,2 0 0 15,6-4-9-15,3-3-5 16,8-5-18-16,5 1-50 15,3-4-91 1</inkml:trace>
  <inkml:trace contextRef="#ctx0" brushRef="#br0" timeOffset="87608.1544">14560 9520 528 0,'-8'-33'31'0,"-2"7"23"15,4 2 12-15,-1 9-1 16,3 5-24-16,1 6-10 16,3 4-8-16,0 9-18 15,0 16-11-15,0 9 6 16,0 12 2-16,-1 9 2 0,1 9-1 16,-2 6-1-16,2 2 0 0,0-2-1 15,0-4 0-15,6-8-29 16,5-12-38-16,4-11-42 15,3-14 5-15,4-12-43 16,2-9-153-16</inkml:trace>
  <inkml:trace contextRef="#ctx0" brushRef="#br0" timeOffset="87877.7034">14949 9630 676 0,'-15'-9'40'0,"-1"4"-12"16,-3 5 7-16,1 0-12 15,0 9-10-15,2 7-6 16,1 5 0-16,2 4-3 0,7 5 0 16,3 2-1-16,3 1 0 15,0-1-2-15,8-4 0 16,6-3 1-16,1-5-3 0,2-7-11 15,0-5-12-15,3-4-17 16,-1-4-45-16,-1-2-67 16,-4-9-234-16</inkml:trace>
  <inkml:trace contextRef="#ctx0" brushRef="#br0" timeOffset="88015.7501">14850 9812 556 0,'-11'0'56'16,"8"0"-30"-16,3-4 25 0,3 0-14 16,12 0-27-16,2-1-6 15,8-2-6-15,2-1-95 16,2-2-113-16</inkml:trace>
  <inkml:trace contextRef="#ctx0" brushRef="#br0" timeOffset="88380.801">15084 9475 724 0,'-11'-5'28'16,"4"-2"-7"-16,3 3 2 15,4 1-2-15,2 1-5 0,9 0-18 16,2 1 2-16,3 1 4 15,3 0 0-15,-2 0 2 16,-2 1-1-16,-1 3-1 0,-8 3-4 16,-2 1-1-16,-4 2 0 15,0 0-1-15,-2 1 4 0,-3 1-1 16,-3-2-1-16,3 0 2 16,0-3-2-16,1-2 1 15,2-1-1-15,2-1 0 16,0-2 0-1,3 0 2-15,8-1-7 0,2 0-4 16,6 0-7-16,1-4-11 16,4-1-30-16,0-3-58 15,0-4-87-15</inkml:trace>
  <inkml:trace contextRef="#ctx0" brushRef="#br0" timeOffset="88653.4371">15341 9302 647 0,'-7'-3'61'0,"7"3"-8"15,6 0-41-15,12 10-14 0,6 7 16 16,5 9 5 0,6 6-1-16,4 11-2 15,0 9 6-15,-6 6-3 16,-5 7-10-16,-9 9-2 15,-12 6-5-15,-7 3-1 0,-12-1 1 16,-12 1 0-16,-5-8-4 16,-6-9-18-16,2-14-5 15,1-11-5-15,2-12-12 0,6-13-36 16,5-14-117-16</inkml:trace>
  <inkml:trace contextRef="#ctx0" brushRef="#br0" timeOffset="91545.0599">17183 9352 453 0,'0'-23'7'0,"0"1"22"15,0 2 20-15,0 3-2 0,0 5-14 16,0 4 11-16,0 7 0 16,0 1-11-16,-2 16-36 15,-4 9-1-15,1 14 6 16,-3 15 8-1,-1 15 11-15,-2 14 0 16,-2 11-4-16,4 11-5 16,3 3-4-16,6-2-5 0,0-7-1 15,10-13-1-15,10-12 1 16,6-15-8-16,5-16-29 16,0-17-47-16,1-11-86 15,4-14-325-15</inkml:trace>
  <inkml:trace contextRef="#ctx0" brushRef="#br0" timeOffset="92513.7867">17917 9749 546 0,'-6'0'49'0,"1"-6"-4"15,2 0 19-15,4-2-21 16,-1-2-18-16,11-2-15 15,4-5-4-15,3 1-2 16,3-4 0-16,2 0-2 16,-3-1 1-16,-6 1-2 15,-2 2 0-15,-6 0 1 0,-6 3 0 16,0 4-3-16,-12 4-3 0,-6 5-1 16,-4 2 2-16,-1 0 1 15,0 4 2-15,3 4 0 16,5 3-2-16,7 4 0 15,8 0 0-15,-1 1-3 16,14 3 3 0,5 3 1-16,6 0-2 15,3 0 3-15,3 0 1 0,-1 2 0 16,-4 3-1-16,-4-1 0 16,-8-1 1-16,-6 2-2 15,-7 0 1-15,-5-3 1 16,-10-3 0-16,-6-2 0 15,-2-4 1-15,-1-5 2 0,4-1-3 0,3-7-1 16,3-2-19-16,7 0-19 16,7-6-30-16,2-5-103 15,15-6-271-15</inkml:trace>
  <inkml:trace contextRef="#ctx0" brushRef="#br0" timeOffset="92714.3115">18311 9749 660 0,'1'-3'46'0,"-1"3"16"16,0 0-36-16,0 8-28 15,0 3 4-15,-4 6 1 0,1 1-1 16,0 1-1 0,1 0 0-16,1-2 0 15,1-4-26-15,0-3-37 16,0-7-24-16,0-3-56 15,0-2-209-15</inkml:trace>
  <inkml:trace contextRef="#ctx0" brushRef="#br0" timeOffset="92868.0256">18255 9562 703 0,'-10'-8'5'0,"5"2"0"0,5 6-4 15,0 0-7-15,11 5-30 16,4 5-26 0,6 4-71-16,0-2-239 15</inkml:trace>
  <inkml:trace contextRef="#ctx0" brushRef="#br0" timeOffset="93218.505">18444 9778 572 0,'2'8'30'0,"1"-2"11"0,-1 5 1 16,1 2-21-16,-1 1 9 16,1 1-14-16,-1-1-8 15,-2-1-3-15,0-4-1 16,0 0-2-16,0-6 6 16,0-3 6-16,0 0 9 0,0-2 8 31,0-8-10-31,4-3-16 0,7-2-2 15,1-4-2-15,3-3 0 16,4 2 0-16,1 3 0 16,-2 2-1-16,0 4-1 15,-1 6-1-15,-1 5 0 16,-4 0 0-16,-2 11 1 0,-3 4-4 16,-2 6 4-16,-3 2-1 0,2 1 1 15,1 0-16-15,0-3-29 16,3-4-50-16,4-5-50 15,4-7-76-15</inkml:trace>
  <inkml:trace contextRef="#ctx0" brushRef="#br0" timeOffset="93434.7319">18932 9700 590 0,'0'-13'103'0,"-3"5"-29"15,-4 8-23-15,-1 0-35 16,0 11-14-16,-2 11-4 16,4 3 4-16,-3 7 4 0,7 2 2 0,2 0-2 15,0-5-3-15,5-5-2 16,7-6-1-16,6-5 1 16,3-5-10-16,4-7-17 15,2-1-71-15,2-11-229 0</inkml:trace>
  <inkml:trace contextRef="#ctx0" brushRef="#br0" timeOffset="94314.1218">19252 9735 509 0,'-2'0'46'0,"2"-4"14"16,0 2-2-16,0 2-30 0,0 0-11 15,0 0-11-15,2 0-7 16,4-1 6-16,1 0 14 0,4-4-3 16,2 2-2-16,0-4-1 15,-1-1-1-15,-1-1-3 16,-2-1-4-16,-5 2 1 16,-2 0-2-1,-2 0-4-15,-11 4-3 0,-6 1 1 16,-5 3 0-16,-3 0 2 15,-2 5 0-15,1 4 3 16,1 8 1-16,4 6 0 16,6 3-1-16,9 2 1 15,4-1-2-15,4 2 3 0,15-7 0 16,10-2-2-16,7-5-2 0,6-9 1 16,4-3-2-16,2-3-27 15,-2-3-55-15,-5-12-192 16</inkml:trace>
  <inkml:trace contextRef="#ctx0" brushRef="#br0" timeOffset="95053.9571">20481 9503 424 0,'5'-9'276'0,"-4"0"-219"15,1 3 7-15,-2 5-33 0,3 1-17 16,-3 8-16 0,0 8-3-16,0 8 6 15,0 3 2-15,0 5 1 16,0 2-3-16,0-1 1 0,0-1-3 16,-2-3-31-16,-5-5-44 15,-1-3-74-15,-2-11-131 16</inkml:trace>
  <inkml:trace contextRef="#ctx0" brushRef="#br0" timeOffset="95270.2473">20450 9422 668 0,'13'-19'35'0,"3"2"16"16,6 3-31-16,2 4-11 0,6 4-2 15,-1 3-7-15,-2 3 2 16,-3 2-29-16,-6 7-56 16,-9 6-30-16,-9 4-12 15,-7 0-45-15</inkml:trace>
  <inkml:trace contextRef="#ctx0" brushRef="#br0" timeOffset="95423.9653">20495 9542 426 0,'-3'6'69'15,"3"-6"8"-15,0 0-38 16,6 0 8-16,8 0 0 16,2 0-20-16,3 0-17 15,4 0-9-15,4 0-3 0,-3 0-31 16,1 0-32-16,-3 2-19 0,-6 1-46 16,-7 2-160-16</inkml:trace>
  <inkml:trace contextRef="#ctx0" brushRef="#br0" timeOffset="95593.33">20486 9744 587 0,'-4'0'47'16,"4"0"25"-16,7-4-38 15,11 0-35-15,3-3 3 16,9 3 2-16,6-1-2 0,1 1-25 15,0 0-39-15,-5 1-22 16,-3-1-123-16</inkml:trace>
  <inkml:trace contextRef="#ctx0" brushRef="#br0" timeOffset="95843.1954">20824 9815 592 0,'-5'9'141'0,"3"0"-118"16,1 2 4-16,1 7-13 16,0 1 7-16,0 5-11 0,0 1-8 15,0-1 1-15,1 0-21 16,-1-1-56-16,0-6-87 0,-1-4-235 15</inkml:trace>
  <inkml:trace contextRef="#ctx0" brushRef="#br0" timeOffset="96244.3308">20726 9907 509 0,'0'-10'31'0,"0"1"33"15,0-1-4-15,0-2-17 16,3 1-4-16,6-2-16 16,0 1-16-16,3 3-6 0,4 2-1 15,2-1-2-15,3 5 0 16,1 3 1-16,-2 0 0 15,3 3 0-15,-4 5 2 0,0 2-1 16,-4 4 0-16,-2 2-2 16,-2 2 1-16,-7 4-3 0,-4 3 4 15,0 0-1-15,-11 2 1 16,-4-3-1-16,-2-1 1 16,-4-3-1-16,-5-3 2 15,1-6-1 1,2-3 2-16,3-3-1 15,1-5 2-15,4 0-2 0,4-6-25 16,4-6-25-16,4-3-59 16,3-3-299-16</inkml:trace>
  <inkml:trace contextRef="#ctx0" brushRef="#br0" timeOffset="96977.6937">20770 10096 297 0,'-2'1'69'0,"2"-1"-16"16,0 0-7-16,0 0-8 16,-3 0 5-16,1 0-15 15,0 0-12 1,0 0-2-16,2-3 2 16,0-5 11-16,0-2-8 15,0-6-9-15,0-3 4 16,3-5-7-16,3-3-6 15,0-1-4-15,1 1-31 0,0-1-44 16,-1 2-142-16</inkml:trace>
  <inkml:trace contextRef="#ctx0" brushRef="#br0" timeOffset="98065.0934">21204 9290 117 0,'4'-24'460'16,"-2"2"-410"-16,0 5 27 15,-2 5-4-15,0 7-29 16,0 5-18-16,-2 11-17 15,-3 7-14-15,-1 13 3 0,-2 8 4 16,2 9 1-16,0 6 1 16,4 5-1-16,2 0 1 0,0-3-3 15,0-1 3-15,7-11-4 16,6-6-23-16,2-11-34 16,3-8-50-16,3-11-28 15,2-8-215-15</inkml:trace>
  <inkml:trace contextRef="#ctx0" brushRef="#br0" timeOffset="98319.0792">21562 9266 752 0,'-14'0'8'0,"-1"0"-4"0,4 11 6 15,-2 8-5-15,3 6 3 16,2 6 5-16,2 3-4 16,2 3 0-16,4 2-2 0,0-1-2 15,4-5-3-15,2-4-2 16,3-6 2-16,2-4-13 16,2-6-25-1,-1-7-24-15,5-6-51 16,-2 0-82-16</inkml:trace>
  <inkml:trace contextRef="#ctx0" brushRef="#br0" timeOffset="98488.4097">21551 9488 636 0,'-3'-2'40'0,"3"-1"19"16,6 2-35-16,12 0-26 0,4-1 2 15,5 1-4-15,2-1-80 16,-2-3-64-16,1-2-367 16</inkml:trace>
  <inkml:trace contextRef="#ctx0" brushRef="#br0" timeOffset="98735.9356">21772 9200 583 0,'0'0'116'16,"3"0"-91"-16,16 10-7 0,9 9-12 15,8 9 11-15,5 7 0 16,4 6-3-16,-1 6 4 16,-6 3 0-16,-8 1-2 15,-10 2-6-15,-11-2-6 16,-9 0-5-16,-13 0 3 0,-13-4-1 15,-6-3-9-15,1-6-38 0,1-8-34 16,5-9-70-16,11-10-109 16</inkml:trace>
  <inkml:trace contextRef="#ctx0" brushRef="#br0" timeOffset="98983.9877">22459 9371 732 0,'0'-3'20'0,"5"-6"22"0,10 5-10 16,4 2-26-16,5 2-4 15,1 0-3-15,4 0 2 16,-5 3-14-16,-2 3-21 15,-7-1-13-15,-7 2-55 16,-8 5-94-16</inkml:trace>
  <inkml:trace contextRef="#ctx0" brushRef="#br0" timeOffset="99105.9301">22479 9522 603 0,'14'0'52'0,"6"0"25"15,7-2-52-15,1-2-20 16,7 0-3-16,-1 2-10 0,2-2-66 0,-1-2-119 16</inkml:trace>
  <inkml:trace contextRef="#ctx0" brushRef="#br0" timeOffset="99457.259">23143 9296 684 0,'0'-1'13'0,"0"1"19"16,-8 1-21-16,-4 8 9 0,-2 9 2 15,-3 3-3-15,2 3-8 16,0 6-1-16,4-3-1 16,4 3-3-16,1-3-3 15,6-3-1-15,0-4 0 0,10-4 1 16,2-4 0-16,8-5 0 0,0-6 0 15,3-1 0-15,1-1-3 16,0-12-3-16,-2-5 0 16,-2-5 0-16,-2-6 2 15,-8-4 1-15,-5-1 0 16,-5-1 0-16,-7 4 0 0,-13 7-2 16,-6 5 0-16,-5 7 0 0,-2 6 1 15,1 6-24-15,7 0-73 16,4 0-104-16</inkml:trace>
  <inkml:trace contextRef="#ctx0" brushRef="#br0" timeOffset="99798.4457">23295 8912 647 0,'15'-20'8'0,"2"9"7"16,5 9 34-16,4 7 3 15,2 16-19-15,6 13-9 16,3 10-4-16,0 9-5 16,-2 12-4-16,-10 8-3 0,-11 7-4 15,-13 9-4-15,-6 2 1 16,-19-1-1-1,-11-4 4-15,-3-6-4 16,-2-7 0-16,-1-12 2 16,7-13-1-16,6-7-4 15,4-12-9-15,5-9 7 0,7-7-1 16,5-8-30-16,6-5-47 16,1-2-74-16,9-10-397 15</inkml:trace>
  <inkml:trace contextRef="#ctx0" brushRef="#br0" timeOffset="99945.6377">23743 9851 536 0,'-13'2'256'0,"6"-2"-246"16,2-5-39-16,1-4-197 15</inkml:trace>
  <inkml:trace contextRef="#ctx0" brushRef="#br0" timeOffset="108303.9264">7465 11432 391 0,'-4'-11'17'0,"0"-2"8"15,0-2 0-15,1 0 16 0,0-3-17 16,2-1 12-16,0 1 3 15,1 0 0-15,0 2-4 16,0 5-14-16,5 6-9 16,1 5-8-16,3 4-7 15,0 10-4-15,6 4 5 0,2 6 6 32,4 2-1-32,2 1 0 0,6 0-1 15,1-4 0-15,6-1 0 16,0-3-1-16,6-6 3 15,4-7 0-15,1-6 5 16,4 0 8-16,3-10-5 16,3-8-4-16,-1-1-5 15,2-3-1-15,-1 0-2 0,0 0 0 0,-2 0 1 16,-1 2 0-16,-1 2 2 16,-2 3 1-16,-3 4-1 15,1 1 1-15,-2 7-3 16,1 3-1-16,3 0 2 15,2 9-4-15,2 6 2 0,2 3-2 16,2 5 2 0,-1 0 0-16,2 0 4 15,-2-5-6-15,6-4 4 16,-1-7-1-16,6-6-1 16,0-1 3-16,3-13-2 15,4-2 1-15,-4-6 3 16,0-3-5-16,-1-1 2 0,-4-1-2 15,-4 0-1-15,-3-1 2 0,-3 0 0 16,-4 3 1-16,2 2 0 16,-7 6 2-16,-1 5-4 15,-4 5-1-15,-1 6 2 16,-3 4-3-16,-4 10 1 0,-3 7-2 16,-1 3 2-16,1 4 2 15,0 1-1-15,0-4 0 0,1-5 2 16,5-2-3-16,2-8 3 15,3-3-1-15,2-6 1 16,0-1 0-16,4 0-1 16,-1-6 0-16,-2-4 1 0,0-2-2 15,0-2-1-15,-5 0 3 16,1-2-2 0,-2-3 1-16,-2-1-1 15,1 1 2-15,-2 2-2 16,-1 1 3-16,-1 8-4 15,1 1 1-15,-3 6 1 0,-2 1-3 16,-2 11 1-16,1 4-3 16,-3 6 3-16,3 1 1 15,-2 1-1-15,4 0 2 0,-2-3 0 16,3-4-2-16,6-6 2 16,0-3 0-16,0-4 0 15,3-3 1-15,2 0 0 0,-2-8 0 16,-5-6 0-16,2-1-1 15,-3-4 2-15,-4-4 5 16,-1-3 4 0,-3-2-2-16,-4 1 0 15,-4 0-5-15,-4 6-1 16,-3 3 0-16,-6 4-1 16,-5 10-3-16,-2 4-3 0,0 0-64 15,-2 2-119-15</inkml:trace>
  <inkml:trace contextRef="#ctx0" brushRef="#br0" timeOffset="110049.6863">13820 10981 350 0,'-5'-1'19'0,"1"-7"16"0,2-4-5 32,0 0 13-32,2-6-17 15,0 0-3-15,0-3 14 16,0 1-11-16,0 0 1 0,3 3-2 0,2 2-3 31,2 2-4-31,5 4-6 0,1 3-7 16,6 6-2-16,1 0-2 0,6 6-2 15,1 10 0-15,0 5 1 16,-1 8-1-16,-2 1 2 16,0 3-4-16,-2-1 5 15,-1-3-1-15,3-5 0 16,-2-6 1-16,2-4 0 16,6-9 0-16,2-5 4 0,4-4 8 15,4-11-6-15,0-3-3 0,0-6-2 16,-1-3-1-16,-3 0 3 15,-1-3 9-15,-4 3-2 16,-4-1-5-16,1 5-4 16,-4 2-2-16,-2 5-1 0,-4 1 2 31,-2 9-3-31,-1 4 0 16,-4 2-2-16,2 1 0 0,-4 10 1 15,2 3-1-15,-1 5 2 16,1 1 1-16,1 0 1 15,2-1-1-15,-1-3 0 16,6-5 2-16,0-5-1 0,4-5 1 16,4-1 0-16,3-3 0 0,2-9-1 15,1 0 0-15,-1-4 0 16,2-2-1-16,-6 1 0 16,0-4 1-16,-2 3 0 15,-1-1 1-15,-5 0-2 0,4 4 0 16,-7 4 1-16,1 3-2 31,-3 4-1-31,-3 4 1 0,-1 0-1 16,0 5 0-16,0 6 1 15,-1 0-1-15,0 3 2 16,4 0 0-16,1-2-2 16,2-1 4-16,3-4-2 0,1 0 2 15,3-5-2-15,2 0 2 16,1-2-2-16,0 0 1 0,3-9 0 15,-3 0 0-15,-1-7 2 16,0 0 5-16,-3-7 4 16,-3 0-1-16,-4-3-3 15,-6-2 4-15,-2 0-2 0,-5 1-5 16,-3 3-2-16,-11 6-3 16,-9 0-24-16,-9 2-101 0</inkml:trace>
  <inkml:trace contextRef="#ctx0" brushRef="#br0" timeOffset="113285.4494">14465 11389 466 0,'-4'-6'144'15,"-2"0"-107"-15,3 1 21 0,0 4-3 16,3 1-28-16,0 1-25 0,0 10-5 15,0 6 4-15,0 4 4 16,0 6 0-16,0 4 0 16,0 1-2-16,0-1-1 15,0-1-2-15,-3-1-39 16,1-11-60-16,1-3-47 0,-2-9-87 16</inkml:trace>
  <inkml:trace contextRef="#ctx0" brushRef="#br0" timeOffset="113485.9957">14390 11386 536 0,'-12'-17'38'0,"2"1"-4"0,8 1 11 16,2 3 15-16,9 1-34 15,9 2-23-15,8 1-2 16,7 1 2-16,3 3-4 15,3 4 1-15,-3 0-42 0,-3 4-47 16,-6 7-33-16,-8 0-92 16</inkml:trace>
  <inkml:trace contextRef="#ctx0" brushRef="#br0" timeOffset="113664.4056">14371 11608 572 0,'-3'0'47'16,"3"0"10"-16,2 0-3 16,11 0-16-16,8-6-21 15,7 0-13-15,5 1-3 16,3 1-13-16,-3-1-99 16,2 1-137-16</inkml:trace>
  <inkml:trace contextRef="#ctx0" brushRef="#br0" timeOffset="114304.1877">14878 11567 606 0,'0'-2'62'16,"0"-8"-22"-16,6 0 14 15,3-5-31-15,-1-1-11 16,1-1-4-16,-1 2 0 15,0-4-5 1,-4 3 1-16,-2-2-1 16,-2 4-1-16,0-3-2 15,0 3-2-15,-6 2 1 16,2 0-2-16,0 4 1 0,3 1 4 16,1 3-1-16,0 1-2 15,5 3-1-15,7 0-2 16,3 0 3-16,3 4 0 0,2 4 0 15,-1 2 0-15,-3 3 1 0,-1 2 1 16,-5 1-1-16,-2 1 1 16,-3 3-1-16,-5 3-1 15,0 0 2-15,-2 1 0 16,-3-2-9-16,-2-1-48 16,4-4-61-1,3-4-41-15,0-8-119 16</inkml:trace>
  <inkml:trace contextRef="#ctx0" brushRef="#br0" timeOffset="114683.2078">15187 11560 468 0,'0'0'120'0,"0"0"-100"0,-1 0 21 0,1 0-5 16,0 0 17-16,0-3-18 15,4 0-6-15,3-3-13 16,0-2-9-16,0-2-4 15,2-2-1-15,-1-5-2 16,-3 3 0-16,0-5 3 16,-3-1-4-16,1-1 2 0,-3-2-1 0,0 2 1 31,0 3 0-31,0 3-1 0,0 6 0 0,0 3 0 31,4 6 3-31,2 0-4 0,6 0-2 0,4 3 2 16,4 6 1-16,4-2 0 15,0 5 1 1,-4-1-2-16,-2 1 2 0,-5 0-3 16,-2 2 2-16,-4-2 0 15,-3 1 0-15,0 0-3 16,-3 2-22-16,2-1-33 16,-2-2-67-16,2-5-54 15,3 1-261-15</inkml:trace>
  <inkml:trace contextRef="#ctx0" brushRef="#br0" timeOffset="115094.3226">15685 11408 596 0,'-8'-3'38'16,"-2"0"-17"-1,4 3 27-15,-1 0-18 16,3 0-11-16,2 0-16 15,2 5-3-15,2-2 0 16,4 0 1-16,3 0 2 0,4-2-2 16,1-1-5-16,1 0-6 15,-1 0-1-15,-2-5 4 16,-2-2 7-16,-2 0 2 0,-4-2 0 0,-1 1 1 16,-3-1 9-16,0-1 0 15,-9 2 5-15,0 1-4 16,-3 0 2-16,-2 2-3 15,0 2-6-15,-3 3-3 16,-1 0-3-16,3 3 1 16,3 7 0-1,-1 4 0-15,2-1 0 0,5 4-2 16,5 2 1-16,1 0 0 16,5-2-1-16,13 2 1 15,2-5-12-15,7-1-3 16,3-4-22-16,3-5-82 15,2-4-59-15,-1 0-260 0</inkml:trace>
  <inkml:trace contextRef="#ctx0" brushRef="#br0" timeOffset="115890.0318">16073 11395 532 0,'3'-17'69'16,"-3"3"-5"-16,-5 3 14 15,-5 5-38-15,0 3-27 0,-5 3-9 31,4 0 4-31,-4 8-1 0,2 2-5 16,1 4 0-16,1 0-2 16,3 3 0-16,1-3-1 15,6-1-12-15,1-6 3 16,1-1-2-16,11-5 2 16,3-1 6-16,4-1-5 0,1-7-6 15,4-4 3-15,-2-2 8 0,-2-1 5 16,-1-5 0-16,0-2-1 15,-3-6 8-15,-3-7 10 16,0-8-1-16,-4-4 1 16,-2-4-2-16,-4 2-6 0,-3 6 1 15,0 7 4-15,-1 10 5 16,-7 12-3-16,2 10-11 0,0 4-9 16,-1 13 0-16,-1 11-1 15,2 14 2-15,0 6 2 16,0 8-1-16,2 4-15 15,1-1 4-15,1-3 2 0,2-4 5 16,0-8 3-16,9-8 1 16,2-8 0-1,0-6 0-15,3-7 1 16,4-8 1-16,1-3 2 16,2-4 1-16,-1-11-2 15,1-3-1-15,1-1 2 16,-3-3 6-16,0 0 0 0,-4 4-3 15,-6 3-3-15,-2 3-1 16,-2 5 2-16,-3 4-1 0,-2 3-3 16,0 0-1-16,0 0-4 15,0 0 5-15,0 7 0 16,0 1 1-16,1 2-1 16,1 2 1-16,-1-1-2 0,2 2 1 15,0-1 1-15,0 0-2 16,0-4 2-1,4 0-1-15,0-3 2 16,-1 0 0-16,3-4 2 16,1-1-2-16,-1 0 1 15,1-3-3-15,-2-4 3 16,0-2 0-16,-1-2-3 0,-2-1 3 16,-1-3 1-16,-1 1-2 15,-2-2-1-15,1 3 0 0,-2 1 1 16,2 0-4-16,-2 4 3 15,0 2-2-15,2 2 2 0,-2 0-1 16,2 1-1-16,-2 2-4 16,0 0-19-16,2-2-28 15,0-1-119-15</inkml:trace>
  <inkml:trace contextRef="#ctx0" brushRef="#br0" timeOffset="117282.4984">16761 11250 452 0,'2'-12'77'0,"-2"-2"-34"16,0 4 20-16,0 0-3 15,-6 6-17-15,-3 3-22 16,-4 1-11-16,0 4-6 16,-1 9-1-16,1 7-2 0,-1 4 1 15,6 3 1-15,0 0-2 0,7-1 1 16,1-4-2-16,6-4-1 16,6-3-1-16,9-8-6 15,3-1-2-15,6-6 1 16,0 0-3-16,0-6-4 15,-2-4 12-15,-1-1 3 16,-4-2 3 0,-2 1 0-16,-5-2 0 15,-1 1 13-15,-6 1-1 0,-1 1-3 16,-1 3-3-16,-3 1-1 16,-1 3 2-16,-2 4-1 15,0 0-6-15,1 0-6 16,0 4 4-16,2 4 2 0,1 1-1 15,-1 0 1-15,1 0-1 0,0 0 1 16,0 1-1-16,3-3-3 16,-1-2-11-16,2-1-19 15,1-3-44-15,-1-1-23 16,0 0-81-16</inkml:trace>
  <inkml:trace contextRef="#ctx0" brushRef="#br0" timeOffset="117420.6047">17034 11123 604 0,'-10'-7'32'16,"1"4"-12"-16,5 3-16 0,4 0-7 16,0 3-48-16,9 0-181 0</inkml:trace>
  <inkml:trace contextRef="#ctx0" brushRef="#br0" timeOffset="118276.361">17353 11110 585 0,'7'-19'40'0,"-3"0"35"16,-1 4-20-16,-1 7-13 16,0 3-14-16,-2 5-8 15,0 3-15-15,0 14-10 16,0 5 3-16,0 11 2 0,0 6 0 0,-2 6 0 15,0 2 0-15,1-1 1 16,1-4-1-16,0-6 0 0,0-5-2 16,0-9-5-1,5-6 2-15,4-8 2 0,4-6 3 16,1-2 3-16,2-1 1 16,3-8-2-1,0-5-1-15,-1 0 1 16,-5-3-1-16,-2-4-1 15,-4 3 2-15,-4-1-4 0,-3 2 3 16,0 0-4-16,-2 7 2 16,-5-1 0-16,-1 5-1 15,1 4 0-15,1 2 1 16,2 0 0-16,1 0 0 0,3 1-3 16,0 2-8-16,4 0 2 15,5-3 4-15,3 0 3 0,2-3 3 16,2-5 0-16,2-5-2 15,-3-2 3-15,0-4 1 16,0-3-3-16,0-2 3 16,-3-5 4-16,-1 0 5 0,0-4 2 15,-2 1-5-15,-4 3 4 0,1 5 2 16,-2 7 1-16,-2 2-2 16,0 9-6-16,-2 6-5 15,0 6-6-15,1 12-1 16,-1 9 3-16,0 8 2 15,0 8 0 1,0 1 0-16,3 2 0 16,3-2-12-16,2-5-11 0,4-8-23 15,3-5-55-15,2-9-31 16,5-7-62-16</inkml:trace>
  <inkml:trace contextRef="#ctx0" brushRef="#br0" timeOffset="118681.0509">17996 11188 152 0,'0'-12'277'16,"0"3"-263"-16,-6 5 31 15,0 2-5-15,1 2 1 16,0 0-16-16,4 0-15 0,1 4-4 31,0 1-2-31,0 1-1 0,0-3-1 16,1 1-2-16,6-2 6 15,1-2 9-15,-1 0 2 0,2 0-4 16,2-6 3-16,-2 0-1 16,1-3-2-16,-2 1 6 15,-3-2 1-15,-1-1 0 16,0 0-6-16,-4 0-5 0,0-1-3 16,0 5 1-16,-9 1-3 15,-3 6-2-15,-3 0-3 0,-3 7 3 16,0 8-2-16,-6 7 1 15,6 5 2-15,3 4-1 16,3 0-1-16,9-1 1 16,3-2-2-1,15-4 2-15,8-6 2 16,8-4 1-16,8-4-1 16,6-5-15-16,3-5-44 0,3-2-139 15</inkml:trace>
  <inkml:trace contextRef="#ctx0" brushRef="#br0" timeOffset="119513.4377">18881 11099 510 0,'-2'1'97'0,"1"-1"-75"0,1 0 11 15,0 1-26-15,0 2-6 16,3-2-1-16,6 1 8 16,3-2 8-16,2 0 2 15,3-2-7-15,-1-4-5 0,0-4-4 31,-4 1 1-31,-2-6-1 0,-5 3 2 16,-5-3-3-16,0 2 9 16,-8 2 0-16,-4 2 6 15,-7 2 0-15,1 5-3 16,-5 2-10-16,1 2 1 16,2 11 0-16,1 5 0 0,7 6-3 15,3 3 0-15,7 1 1 0,2 1-4 16,9-2 1-16,6-3 1 15,8-8 0-15,3-2-1 16,0-6 5-16,1-4-9 16,2-4-36-16,-1 0-63 0,1-4-83 15</inkml:trace>
  <inkml:trace contextRef="#ctx0" brushRef="#br0" timeOffset="119899.0728">19285 11193 658 0,'-5'0'43'0,"0"0"18"16,4-3-33-16,1-2-9 15,0 2 7-15,0-5-17 16,0-2-3-16,0-2 2 0,1-3-2 15,0 1 1-15,3-5-2 16,-1 1-1-16,3-4-2 0,0-1 0 16,6 2-2-16,0 1 0 15,3 5-2-15,2 5 0 16,-1 3-2-16,1 7 0 0,1 0 3 16,-4 9 0-16,-3 3 0 15,0 7 1-15,-5 1 0 16,-2 5-1-1,-4 1 0-15,0 0-2 16,-2 1-15-16,0-3-10 16,-1-2-8-16,1-6-16 15,2-4-23-15,3-4-11 0,8-4-41 16,0-4-111-16</inkml:trace>
  <inkml:trace contextRef="#ctx0" brushRef="#br0" timeOffset="120337.6682">19687 11209 558 0,'0'0'99'16,"0"0"-34"-16,0 0-11 16,0-5-20-16,0 0-4 15,0-6-17-15,0 1-5 0,3-5-2 16,1-1-3-16,-1-1 1 16,0-3-3-16,2-1-1 0,0 0 1 15,3-2-1-15,3-2-1 16,4 0 2-16,4 5-2 15,2 1-1-15,2 5-2 16,1 10 0-16,0 4 1 0,-6 1 1 16,-2 12 1-16,-4 5-2 15,-5 5-4-15,-3 4 2 16,-3 1 4-16,-1 1-1 0,0-2-3 16,-1 0-16-16,-1-4-16 15,2-3-31-15,0-4-20 16,3-7-57-1,6-4-119-15</inkml:trace>
  <inkml:trace contextRef="#ctx0" brushRef="#br0" timeOffset="120685.5894">20067 11089 451 0,'12'-24'42'0,"2"2"28"15,-5 3-3-15,0 6-17 0,-7 6-8 16,-2 5-13-16,0 2-20 0,-8 6-10 15,-3 5 6-15,-2 5 4 16,1 1-3-16,-1 3-4 16,2 2 0-16,2-3-1 15,3-1 0-15,3-2 0 16,3-2-1 0,0-5 0-16,8-3 0 15,4-3-1-15,4-3 5 0,2 0-4 16,3-9-2-16,-1-2-3 15,1-2 4-15,-4-5 1 16,-4-2 0-16,-2-2 1 16,-4-2 0-16,-7 0 1 15,0 3 3-15,-5 4 3 0,-5 4-1 0,-1 7-8 16,0 5 2-16,4 1-2 16,3 5-29-16,1 5-62 15,3 3-68-15,0-1-335 16</inkml:trace>
  <inkml:trace contextRef="#ctx0" brushRef="#br0" timeOffset="121043.2524">20365 11132 668 0,'4'-8'31'0,"-1"-3"47"15,-2-1-28-15,0 2-22 0,0-1-9 16,1-1-12-1,-1-1-2-15,2-1 1 16,0-1 1-16,1-2-2 16,0 0-3-16,3-5-1 15,3 1 0-15,2-2-1 16,3 0 0-16,5 5-1 16,0 3-3-16,3 8-3 0,0 2 0 15,-2 5 1-15,3 6 5 0,-4 9 1 16,-3 4-1-16,-5 9 1 15,-1 4 1-15,-4 5 3 16,-5 0 4-16,-2 2-1 16,0 0-1-16,-1-5-2 0,-4 0-2 15,0-8 0-15,0-3-2 32,1-2-22-32,2-11-27 0,2-5-83 15,0-5-371-15</inkml:trace>
  <inkml:trace contextRef="#ctx0" brushRef="#br0" timeOffset="122195.8213">7686 11923 724 0,'0'6'5'15,"0"6"-67"-15,0 5 51 16,0 5 11-16,3 5 0 0,-2 1 1 16,-1 3 9-16,1-1-1 15,-1-4-6-15,0-3-1 16,0-5 1-16,0-9-2 15,0-6 3-15,-1-3 3 0,-3-15 6 16,-1-8-5-16,2-5 1 0,-3-7 11 16,3-5 1-16,0-3-6 15,3-1-9-15,0-3-2 16,0 0-4-16,5 5 0 16,5 1 0-16,5 8 0 15,2 6-4 1,3 10-1-16,3 7 1 15,3 8 4-15,-2 2-1 0,-2 10-2 16,-2 6 3-16,-4 5-2 16,-5 6 2-16,-6 0 2 15,-5 3 0-15,-1 0 0 16,-8-4-2-16,-4-4 2 16,-2-7 1-16,1-2 5 0,-1-6-2 0,3-3 1 15,0-1 3-15,6-3 0 16,3 0 2-16,3-3-6 15,0 1-3-15,7-1-5 16,7 3 1-16,1 0 2 16,4 4-1-16,1 8-1 15,2 2 0 1,-2 3 1-16,0 1 0 0,-4 3 1 16,-3 0-1-16,-2 2-1 15,-2-2-20-15,-2 0-30 16,-2-5-74-16,-1-4-115 15</inkml:trace>
  <inkml:trace contextRef="#ctx0" brushRef="#br0" timeOffset="122581.369">8083 11989 449 0,'-8'-3'224'0,"1"1"-208"16,1 2 4-16,0 0-10 0,6 5-2 15,0 1-5 1,0 1-4-16,2-1 0 16,7 1 2-16,2-6-1 15,1-1 4-15,3 0-2 16,-2-3-7-16,0-7 7 16,-2-2 2-16,-1 0-2 0,-4-2 1 15,0 3 5-15,-5-3 10 16,-1 1 1-16,0 2-2 0,-7-2 5 15,-2 5-5-15,-3 0-6 16,0 6-9-16,-1 2-2 16,-1 5-2-16,3 7 0 15,1 5 1-15,4 5 0 0,3 4 0 16,3 4 1-16,0 0-1 16,12 0 2-16,2-2-1 0,6-6-10 15,2-3-22-15,5-8-33 16,3-6-105-16,-1-5-117 15</inkml:trace>
  <inkml:trace contextRef="#ctx0" brushRef="#br0" timeOffset="123082.8331">8458 11984 166 0,'-7'0'373'0,"3"0"-309"16,1 0 23-16,2 0-32 0,-1 0-15 15,1 5-31-15,0 1-7 16,-1 6-3-16,1 2 3 16,-1 2-2-16,2 2 1 0,-2-2 0 15,2-2-1-15,0-3 0 16,0-5 0-16,4-5-3 15,3-1 2 1,1-9 7-16,2-6-6 16,2-3-3-16,-2-6 2 15,1 0 2-15,0-5-1 16,-4 1 1-16,-2-4 4 0,-2-5 7 16,-3-3 1-16,0-1 2 15,-8-2-3-15,1 2-6 16,0 11 4-16,0 6 1 0,1 9-5 15,0 12-3-15,3 4-4 16,3 17-4-16,0 8 2 0,0 12 3 16,5 4-1-16,5 6 2 15,4 0-1-15,3-3-1 16,1-3 2-16,2-8-1 16,-2-3 1-16,3-7 0 0,-1-7-22 15,-1-7-29-15,0-10-75 16,-3-5-173-16</inkml:trace>
  <inkml:trace contextRef="#ctx0" brushRef="#br0" timeOffset="123551.9548">8874 11818 650 0,'-2'-9'18'0,"1"4"21"15,1 5 2-15,0 5-33 0,0 9-7 16,7 4 13-16,-2 1 7 16,3 4-10-16,-3-2-6 15,0 0-3-15,-3 0-1 16,0-7-5-16,-1 1-30 16,-1-11-43-1,0-4-50-15,0-5-258 16</inkml:trace>
  <inkml:trace contextRef="#ctx0" brushRef="#br0" timeOffset="123714.5191">8852 11629 614 0,'-7'-6'87'16,"2"0"-56"-16,1 2-4 0,4 4-22 15,0 0-1-15,4 2-13 16,6 8 5-16,3 3-31 15,0 2-58-15,2-3-157 16</inkml:trace>
  <inkml:trace contextRef="#ctx0" brushRef="#br0" timeOffset="125063.6863">8856 11824 292 0,'-1'-6'38'16,"-3"0"28"-16,3 0-9 0,1 1 0 15,0 1-9-15,0 0-8 0,0 3-8 16,0 1-4-16,0 0-10 16,0 1-16-16,0 9-6 15,0 5 4-15,0 3 1 16,0 3 2-16,0 3 2 15,0 0 1-15,0 0 0 16,0 1-1-16,2-5-2 0,3-5 0 0,5-1 2 16,1-4 11-1,2-5 7-15,2-5-4 0,2 0-3 16,2-5 2-16,3-9-4 16,1-2-4-16,1-5-2 15,-1-3 0-15,-4 2-1 16,-5-4 1-1,0 1-1-15,-7-2 0 0,-4 1 0 16,-3 5-2-16,0 2-1 16,-5 5-3-16,0 4-2 15,-1 5-2-15,-3 3 2 16,4 2-4-16,1 2-18 16,2 5-8-16,2 4-18 15,0 0-55-15,6-3-77 0,6-3-206 0</inkml:trace>
  <inkml:trace contextRef="#ctx0" brushRef="#br0" timeOffset="125565.1731">9384 11772 550 0,'0'-6'111'16,"0"-2"-89"-16,-6 3 21 15,-5 4-15-15,-3 1-8 0,-1 3-14 16,-1 9 4-16,1 5 0 16,0 5-3-16,6 4-5 15,4 1-1-15,3 1 0 16,2-4-1-16,9-3 1 15,4-4-2-15,8-6-9 0,7-6 1 16,1-5-7 0,4 0-4-16,-1-7-35 15,0-4-34-15,-1-1-36 16,-3-4 25-16,-7 2 77 16,-3-1 39-16,-6 3 28 15,-5 0 18-15,-4 0 9 0,-3 3-10 16,0 3-1-16,0 3-12 15,0 1-20-15,0 2-20 0,-1 0-6 16,1 8-1-16,0 0 1 16,1 4 3-16,5 0-2 15,-1 1-1-15,3-1-1 0,-1 0 0 16,-4-1 0-16,3-2-1 16,-2-2 1-16,1-4-23 15,-1 0-27-15,0-3-55 0,2-3-189 16</inkml:trace>
  <inkml:trace contextRef="#ctx0" brushRef="#br0" timeOffset="125715.8391">9654 11646 722 0,'-13'-8'30'0,"2"0"2"15,3 7-22-15,3 1-12 16,2 0-1-16,3 5-79 15,0-1-155-15</inkml:trace>
  <inkml:trace contextRef="#ctx0" brushRef="#br0" timeOffset="129798.9686">9859 11640 396 0,'-3'-13'33'15,"0"4"18"1,0-1 11-16,2 3-10 15,-1 1-19-15,2 4 2 16,-1-1-9-16,1 2-12 16,-2 1-5-16,0 1-5 15,0 10-7-15,-3 6 1 0,3 5 7 16,-2 6 1-16,2 6-1 16,1 4 1-16,-1 2-3 0,2-2 1 15,0-3-2-15,3-5-1 16,5-5 0-16,3-5-1 15,3-4 1-15,1-4 5 0,3-6 0 16,0 0-2-16,-1-4 1 16,-1-2 0-16,2-3-1 15,-4-5 0 1,-2-2 0-16,-3-2-2 16,-3 0 1-16,-3 1-1 15,-3 0-1-15,0 1 1 16,0 1-1-16,-5 4 2 0,0 0-3 15,-3 2-1-15,2 0 0 16,3 3-1-16,0-2 3 16,0 2 0-16,2 0-1 0,1 0 0 15,0 0 0-15,1 0-2 16,3 0 2-16,2 0-4 16,2 5 3-16,2-3 2 0,-2-1-1 15,3-1-1-15,-3 0 2 16,4-3 1-16,-2-8 0 15,-1-4 0-15,1-2-2 0,-4-5 1 16,3-2 0-16,-3-1 0 16,0-3 0-16,-3 0 3 0,-1-2 7 15,0 3 1-15,-2 0-1 16,0 4-2-16,0 4-4 16,-1 6 0-16,-2 6 1 15,2 7-6 1,-1 0-7-16,2 7 2 15,0 9 3-15,0 4 1 0,0 5 1 16,2 3 1-16,3 6-2 16,3 0 2-16,-1 0-1 15,2 0 0-15,2-3 1 16,0-5-17-16,0-4-22 16,1-5-35-16,3-5-46 0,0-7-67 15</inkml:trace>
  <inkml:trace contextRef="#ctx0" brushRef="#br0" timeOffset="130200.2502">10348 11772 534 0,'-7'0'6'16,"-2"0"4"-16,3 0 5 15,1 5 3-15,3 0-7 16,1 1-8-16,1-1 2 15,0-1-2-15,5-1 5 16,3-2-1-16,0-1-3 16,1 0 1-16,3-1 0 0,1-6 4 15,1-2 0-15,-2-2-1 0,-2 1-2 16,-2-3 9-16,-2 3 8 16,-3-1 5-16,-3 1 1 15,0 3-9-15,-3 0-5 16,-6 3-5-16,-3 3-7 0,2 1-2 31,-4 1-1-31,2 10 0 0,0 2 0 16,3 5 0-16,3 5 0 15,2 1 0-15,4-2-2 16,1 4 2-16,11-7 1 16,6 0-1-16,5-8 0 15,5-5-14-15,3-3-27 16,4-3-58-16,0-6-124 0</inkml:trace>
  <inkml:trace contextRef="#ctx0" brushRef="#br0" timeOffset="130732.9974">10993 11750 508 0,'5'0'42'0,"0"0"-14"16,3-5-9-16,3-1 1 16,0-2-1-16,2-3-1 15,0 0 3-15,-1 0-5 0,-3-1 1 16,-3 1-3-16,-1 1 2 15,-5-1 2 1,0 3-2-16,-5 0 0 16,-6 2-7-16,-3 6-7 15,0 0-3-15,-2 2 0 16,2 10 0-16,1 6 1 0,4 3-1 16,5 3-1-16,3 4 3 15,1-1 0-15,9 0 1 16,7-3 0-16,2-5-2 0,6-5 2 15,2-3 0-15,3-5-20 16,-1-6-47-16,0 0-109 16</inkml:trace>
  <inkml:trace contextRef="#ctx0" brushRef="#br0" timeOffset="131102.9809">11272 11801 516 0,'-3'0'72'0,"1"0"-49"0,1 0 30 16,1-1 4-16,0-2-5 15,1-1-41-15,4-1 3 16,4-3 3-16,-4 0-1 0,2-4-8 16,-2 0-3-16,2-2 0 15,0 0-1-15,1-4 4 0,-2-1 1 16,1-2-1-16,0 1-1 15,0 1-1-15,0 2-3 16,3 4-3-16,-1 4 0 16,4 4-3-16,-1 5 0 0,1 2 2 15,0 10-3-15,0 5 2 0,-3 5 1 16,0 2 0-16,-1 3 0 16,-5 2 0-16,2-4 3 15,-2-2-3-15,-2-3 2 16,4-4-10-16,-3-4-31 15,5-5-59 1,-1-7-130-16</inkml:trace>
  <inkml:trace contextRef="#ctx0" brushRef="#br0" timeOffset="131635.7773">11670 11800 289 0,'-5'0'258'16,"2"0"-213"-16,2-7 25 15,1-4-30-15,0-3-15 16,0-4-11-16,4-1 8 15,1-5 4-15,0 2-1 16,1-2 0-16,-2 1-11 0,1-1-7 16,0 3-2-16,1 3-5 0,6 3 0 15,0 6-3-15,4 4-3 16,1 5 4-16,4 0 3 16,-3 6-2-16,-1 8 1 15,-2 5 2-15,-6 2-2 0,-2 5 0 16,-3 4 2-16,-3 1 1 31,-1-2-2-31,0 1 1 0,0-3-8 16,-1-6-27-16,1-6-35 15,0-3-68-15,1-9-48 16</inkml:trace>
  <inkml:trace contextRef="#ctx0" brushRef="#br0" timeOffset="131990.0978">11998 11619 588 0,'0'-9'24'16,"0"0"29"-16,0 7-1 15,0 2-9-15,-4 2-36 0,-1 10-7 16,-1 2 3-16,0 6-3 16,2 2 4-1,-1 3-1-15,5-2 0 16,0-1-1-16,0-6-3 15,0-3 1-15,6-6 6 16,3-2 0-16,2-5 0 0,2 0 2 16,-1-10-3-16,1-2-1 15,0-2-2-15,-3-5 0 16,-2-1 3-16,-4-4 0 0,-3-1 2 16,-1 1-4-16,-4 0-1 15,-5 3-1-15,-2 5-1 16,1 7-1-16,-3 7-3 0,5 2-22 15,2 5-40-15,2 5-102 16,4 1-245-16</inkml:trace>
  <inkml:trace contextRef="#ctx0" brushRef="#br0" timeOffset="132337.8933">12172 11709 555 0,'4'0'116'0,"-2"-8"-58"0,3-1 3 16,-1 0-28-16,-2-3-6 15,2 2-18-15,-2-5 3 0,1 1 3 16,-2-5 1-16,0-4-7 16,1-2-8-16,-1-4 2 15,1 3-3-15,2 1 0 16,2 3-1-16,2 6 1 0,1 5-4 15,4 9 3-15,2 2-1 16,3 0 1-16,2 12 0 0,2 7 0 16,0 7 0-16,-2 3-1 15,-3 5 1-15,-5 2 4 16,-4-1 1-16,-4 1 2 16,-4-2-2-1,-3 0-3-15,-9-2 1 16,-3-3-28-16,0-8-51 15,-3-11-188-15</inkml:trace>
  <inkml:trace contextRef="#ctx0" brushRef="#br0" timeOffset="135304.5213">16679 11972 688 0,'1'-7'25'16,"-1"4"3"-16,0 3-8 15,0 10-22-15,1 4 0 16,-1 11 4-16,0 1 6 16,0 8 2-16,-1 0 0 0,-3 0-3 0,-1-4-3 15,-1-4-2-15,1-5-1 16,0-5 0-16,3-10 1 15,-1-4-1-15,2-2 4 16,1-12 6-16,0-7-4 16,3-3 2-16,0-7 5 0,6-3 0 31,-2-4-1-31,2 0-6 0,0 0-4 16,4 4-2-16,-2 5-1 15,0 9-1-15,1 8-1 16,-2 8 0-16,1 5-1 15,0 14-1-15,-2 11 0 16,1 3 4-16,-1 7 0 0,-1 4-1 16,2-3 1-16,-3-3 1 0,1-6-2 15,3-9 1-15,-1-6 0 16,2-6 0-16,1-9 0 16,2-2 3-16,2-10 4 15,0-7 0-15,0-2 1 16,-2-7 5-16,-1-3 2 0,-5-3-4 31,-3 0-5-31,-2-1-4 0,-4 2-3 16,0 6 1-16,0 6 0 15,-4 11-2-15,1 6-11 16,1 4-22-16,2 10-28 16,2 7-8-16,7 1-69 15,6 2-89-15</inkml:trace>
  <inkml:trace contextRef="#ctx0" brushRef="#br0" timeOffset="135642.9889">17348 12058 655 0,'1'-9'47'0,"-1"0"4"0,0 3-18 16,-7 3-24-1,-2 3 1-15,-3 3-5 16,0 6 0-16,-1 5-2 15,0 3 0-15,0 2-1 16,4 0 0-16,0-1-2 16,6-2 0-16,3-2 0 0,0-3 0 15,3-5-2-15,9-2 4 16,6-4-1-16,-2 0 2 0,2-1-1 16,-2-7 0-16,-3-3 0 15,-1-2-1-15,-3-1 2 16,-6-2-1-16,-3-2-2 15,0 0 1-15,-11 0-1 0,0 1-1 16,-4 3 2-16,1 3-3 16,1 5-7-16,4 6-20 0,7 0-54 15,2 0-90-15,4 7-328 16</inkml:trace>
  <inkml:trace contextRef="#ctx0" brushRef="#br0" timeOffset="135874.7632">17627 12046 723 0,'0'-6'52'0,"0"3"9"16,1 3-28-16,1 3-24 16,0 11-10-16,1 2 2 15,-2 2 3-15,2 3-2 16,-2 0-1-16,-1-3 0 0,0-3 0 15,0-3-19-15,0-6-28 16,0-6-36-16,2 0-47 16,1-14-67-16</inkml:trace>
  <inkml:trace contextRef="#ctx0" brushRef="#br0" timeOffset="136012.8339">17608 11782 643 0,'-8'-2'29'16,"4"2"7"-16,2 0-31 16,2 8-7-16,3 7-3 15,8 1-47-15,6 1-62 16,3-3-157-16</inkml:trace>
  <inkml:trace contextRef="#ctx0" brushRef="#br0" timeOffset="136344.9259">17924 11927 643 0,'0'0'42'0,"0"0"-11"0,0 0 2 15,-2 0-19-15,-1 2 2 16,-1 4-8-16,2 3-3 16,2 1 5-16,0-2 4 15,0 5 0-15,6-2 0 16,3 5 1-16,4 0-5 15,1 3-6 1,4 1 0-16,-1 0-2 0,-3-3-1 16,-2 1 1-16,-8 0-2 15,-4-3 0-15,-3-2 0 16,-12-4 1-16,-3 0 1 16,-9-5 1-16,5-3 0 15,-4-1-7-15,8 0-8 16,4-8-17-16,10-2-22 0,4-8-105 0,18 0-259 15</inkml:trace>
  <inkml:trace contextRef="#ctx0" brushRef="#br0" timeOffset="136746.1283">18407 11991 594 0,'0'-5'37'15,"0"3"10"-15,0 1-6 16,0 1-25-16,0 0 5 16,0 0-10-16,1 3-5 15,4 0 7-15,1-3 4 0,5 2-2 16,-1-2 1-16,2 0-3 0,1-2-4 16,1-4 0-16,-3 1-6 15,1-3 0-15,-4 0 5 16,-6 2-1-16,-2-3-2 15,0 2-4-15,-11 2-2 16,-8 2-2-16,-4 3 2 0,-5 0-1 16,-5 6 3-1,-2 10-1-15,4 1 0 16,5 3 0-16,7 7 0 16,8-2 1-16,11 3 1 15,10-5 1-15,12 0 9 16,9-6 10-16,7-3-7 0,4-5-10 15,0-6-2-15,-1-3-1 16,-5 0-3-16,-2-4-39 0,-11-8-63 16,-8-5-235-16</inkml:trace>
  <inkml:trace contextRef="#ctx0" brushRef="#br0" timeOffset="138090.7401">6213 13564 628 0,'-7'-1'19'16,"0"-5"9"-16,3 4 14 16,0-1 6-16,4 3-21 0,0 0-13 15,0 0-14-15,9 3-2 32,4 1 4-32,6 0-1 0,5-1 2 15,3-2-2-15,2 1-10 0,-1-2-34 16,-2 0-59-16,-7 0-65 15,-10 0-230-15</inkml:trace>
  <inkml:trace contextRef="#ctx0" brushRef="#br0" timeOffset="138228.8173">6200 13721 627 0,'-16'13'35'0,"5"-7"12"16,11 0-10-16,3-4-16 15,16-2 4-15,8-2-9 16,8-4-11-16,9-4-2 15,4-1-3-15,2-3-71 16,-2-2-117 0</inkml:trace>
  <inkml:trace contextRef="#ctx0" brushRef="#br0" timeOffset="139074.9441">7492 13484 655 0,'-4'-14'46'0,"2"1"17"0,0 4-11 15,2 4-19-15,0 5-15 16,0 0-10-16,0 15-15 0,4 6 4 16,1 4 3-16,1 6 3 15,1 1-1-15,-3 4-1 16,-1 0 0-16,0-2 0 16,1-3-23-1,1-5-33-15,-3-8-53 0,1-9-13 16,1-9-45-16</inkml:trace>
  <inkml:trace contextRef="#ctx0" brushRef="#br0" timeOffset="139275.4639">7501 13518 284 0,'-15'-30'216'0,"5"2"-148"0,0 2 16 16,5 6-19-16,5 4-14 15,0 1-22-15,10 5-11 16,8 2-13-16,5 1-5 15,4 3 2-15,4 3-1 0,2 1-4 16,-4 0-17-16,-2 6-17 16,-5 6-18-1,-7 0-13-15,-8 5-10 16,-7 2-37-16,-1-1-65 16</inkml:trace>
  <inkml:trace contextRef="#ctx0" brushRef="#br0" timeOffset="139444.7445">7619 13524 373 0,'-7'4'89'15,"4"-2"6"-15,3-2-20 16,0 0 15-16,9-5-34 0,3-2-28 16,3 1-17-16,2 0-8 15,2 1-2-15,-1 4 0 16,0 1-10-16,-3 0-24 0,-2 1-48 16,-6 10-15-16,-6 1-6 15,-1 2-53-15</inkml:trace>
  <inkml:trace contextRef="#ctx0" brushRef="#br0" timeOffset="139576.1179">7621 13685 442 0,'-3'5'81'0,"3"-3"-46"16,0-2 9-16,5 0-8 16,5 0 24-16,5 0-24 15,3-2-25-15,5-2-8 0,0-1-3 16,-3 1-63-16,0-5-151 15</inkml:trace>
  <inkml:trace contextRef="#ctx0" brushRef="#br0" timeOffset="141052.1435">7871 13920 373 0,'-9'-7'219'16,"4"0"-191"-16,1 1 30 15,0 3 7-15,4 3-23 16,0 7-30 0,4 8-17-16,5 7 7 15,2 9 3-15,0 5 0 0,-1 3-2 16,-1 1 0-16,-4 2-2 15,-4-5 1-15,-1-4 0 16,-3-3-5-16,-6-7-5 16,-6-6 4-16,3-6 2 15,-3-8 3-15,0-3 1 0,1-7 1 0,2-8 0 16,0-5-2-16,2-3 0 16,4-6 8-16,0-4 5 15,3-7-3-15,3-1-2 16,0-3-6-16,1 0-2 15,10 5 1-15,6 4-5 16,5 7 0 0,5 9 0-16,3 7 1 0,4 7 2 15,1 5-3-15,-2 8 1 16,-6 10 2-16,-2 10-2 16,-2 4 1-16,-7 7 1 15,-7 2-1-15,-6 2 2 16,-3-1-1-16,-9-3 1 15,-7-3 0-15,-6-9 0 0,-2-3 0 0,-3-4 1 16,-2-5 0-16,2-6-1 16,0-5 1-16,3-4 1 15,3 0-1-15,5-8 1 16,2-3-1-16,6-4-2 16,6-2-19-16,2 0-37 15,5-2-125-15,8-2-324 16</inkml:trace>
  <inkml:trace contextRef="#ctx0" brushRef="#br0" timeOffset="142123.769">8503 13192 441 0,'2'-17'21'0,"0"-3"38"0,-2 0 8 15,0 2 0 1,0 4-6-16,0 3-8 16,0 3-7-16,0 7-18 15,-1 1-15-15,-3 15-14 0,-1 12 0 16,-1 12 5-16,0 12 4 16,-1 17 1-16,2 11 2 15,1 8-2-15,4 4-5 16,0 3-1-16,7-4-1 0,8-9 0 15,6-8-2-15,6-14-23 16,1-14-23-16,4-17-17 0,1-17-63 16,0-11-187-16</inkml:trace>
  <inkml:trace contextRef="#ctx0" brushRef="#br0" timeOffset="143371.8988">9055 13283 594 0,'0'-15'33'0,"0"2"40"16,0 1-8-1,0 5-15-15,0 4-15 16,0 3-14-16,6 5-18 16,0 11-11-16,4 5 7 15,-1 7 1-15,2 6 1 16,-2 5 1-16,-2 1 1 16,-1 0-2-16,-3-2-1 0,-2-2 1 15,-1-9 0-15,0-6 0 0,0-6 1 16,0-9-2-16,-1-5 1 15,0-1 2-15,1-1 7 16,0-8-7-16,1-5-3 0,5-5 1 16,1 0 0-16,3-3-3 15,-1 0 4-15,2 4-1 16,-2 2-1 0,0 7 0-16,0 4 0 15,-2 5 0-15,2 5-2 0,-1 8 0 16,1 4 1-16,2 2 1 15,-2 1 0-15,2 0 0 16,-2-1 1-16,1-2-10 16,0-3-35-16,-1-4-62 15,1-5-98-15</inkml:trace>
  <inkml:trace contextRef="#ctx0" brushRef="#br0" timeOffset="143903.765">9583 13180 590 0,'0'-16'34'0,"-3"6"37"32,0 7-16-32,-1 3-13 0,-1 13-29 15,-1 11-8-15,1 9 6 16,-1 8 1-16,2 10 0 15,1 5-3-15,2 6 0 16,1-2-2-16,0-1-4 16,5-3-2-16,8-9 1 15,5-8-5-15,1-12-23 0,5-6-18 0,4-12-45 16,0-9-73-16,0-6-390 16</inkml:trace>
  <inkml:trace contextRef="#ctx0" brushRef="#br0" timeOffset="144508.3823">9760 13482 665 0,'-3'-12'17'16,"0"0"-13"-16,2 0 11 15,1 5 10-15,4-1 2 0,6 2-6 16,4 0-3-16,3 6-8 15,3 0-2-15,0 0-2 0,1 5-4 16,-6 7-3-16,0 3 1 16,-4 2 0-16,-7 3-2 15,-2 1 2-15,-2 0 0 16,-2-4 0 0,-6-1 1-16,1-4 0 15,-1-6 0-15,2 0 1 0,2-6-1 16,4 0 3-16,0-4 1 15,0-7-3-15,3-5 0 16,4-2 2-16,3-6 6 16,0-1 3-16,-1-1 2 15,-2 2 0-15,-2 2-6 0,0 5-3 16,-4 5-2-16,1 5 1 0,-2 6-2 16,0 1-4-16,0 6-5 15,1 9 4-15,0 5 2 16,4 4 0-16,2 4 0 15,2-1-1-15,0 1-15 16,5-4-28 0,-2-5-23-16,3-7-108 15,1-8-53-15</inkml:trace>
  <inkml:trace contextRef="#ctx0" brushRef="#br0" timeOffset="144793.2526">10037 13135 683 0,'-9'-13'13'16,"5"4"25"-16,4 8-13 16,3 1-10-16,13 10-5 0,6 6-2 31,4 9 1-31,6 4 4 0,4 7 3 15,-2 4-2-15,1 5-4 16,-8 3-1-16,-7 4-6 16,-7 2 1-16,-10 0-3 15,-3 0 0-15,-16-2-1 16,-6-4-20-16,-3-7-20 0,-5-9-18 16,0-7-50-16,4-13-57 0</inkml:trace>
  <inkml:trace contextRef="#ctx0" brushRef="#br0" timeOffset="145724.8339">9267 13794 586 0,'3'2'72'0,"-1"-2"-29"15,0 4 2-15,4 2-26 0,-3 6 1 16,4 2 1-16,-1 2-4 16,3 2-9-16,-4 3-5 15,1 0-2 1,-3 0 0-16,0 0-7 15,-3-3-46-15,0-3-85 16,0-9-92-16</inkml:trace>
  <inkml:trace contextRef="#ctx0" brushRef="#br0" timeOffset="146025.3559">9295 13844 573 0,'-3'-11'38'0,"1"3"19"0,1 1 7 15,1 1-24-15,1-1-19 16,5 5-13-16,8 0-5 16,-2 2 1-16,7 0 1 15,-2 2-2-15,1 7 0 0,0 3 0 16,-3 2-2-16,-2 4 1 16,-2 1-1-16,-6 5-1 15,-2-3 1-15,-3 3 0 0,0-5 0 16,-7-1 0-16,-6-1 0 15,-1-5 0-15,-4-1-3 16,2-4-12 0,-2-1 5-16,0-4-9 15,2-2-25-15,5 0-34 16,3-6-43-16,7-9-264 16</inkml:trace>
  <inkml:trace contextRef="#ctx0" brushRef="#br0" timeOffset="147082.9929">10580 13488 561 0,'-7'3'87'15,"1"-3"-66"-15,4 0 6 16,2 0 0-16,6 0-3 0,8-2-15 16,7 0-1-16,4-3-4 15,4 3-1-15,1-5-30 16,0 2-89-16,1-3-47 15</inkml:trace>
  <inkml:trace contextRef="#ctx0" brushRef="#br0" timeOffset="147430.8229">11194 13179 696 0,'-1'-12'17'15,"-4"3"13"-15,0 2-3 16,-1 5-1-16,-3 2-11 16,0 2-8-16,-1 7 0 0,-2 7-4 15,3 2 1-15,3 3 1 0,3 4-1 16,1 1-2-16,2 2 1 15,0-3-1-15,5 5 2 16,3-1 2-16,-1-1-3 16,0 2 0-16,-1-2-2 15,-2 0 0 1,0-5-1-16,-4-5-16 0,0-1-18 16,-4-7-14-16,-3-3-58 15,-3-7-37-15,0 0-144 16</inkml:trace>
  <inkml:trace contextRef="#ctx0" brushRef="#br0" timeOffset="147600.0887">11061 13463 377 0,'-4'-14'153'0,"0"5"-104"15,2 2 6-15,2 2 8 16,0-1-8-16,8 5-32 16,4-3-16-16,5 0-4 15,7 1-1-15,1-2 0 16,5 1-8-16,2-3-72 15,-3-2-85 1,-1-3-379-16</inkml:trace>
  <inkml:trace contextRef="#ctx0" brushRef="#br0" timeOffset="147878.7632">11460 13104 748 0,'-7'-6'35'16,"1"4"-2"-16,2 2-13 15,3 4-5-15,1 9-5 16,0 5 1-16,0 7 2 0,0 6-3 16,3 3 3-16,4 4-2 0,-2 2-6 15,0 0-2-15,0 3 1 16,0-1-4-16,-1-2 2 15,0-4-11-15,2-5-30 16,3-10-40-16,2-7-108 0,0-11-142 16</inkml:trace>
  <inkml:trace contextRef="#ctx0" brushRef="#br0" timeOffset="148302.1251">11639 13322 687 0,'-9'0'9'0,"5"0"0"15,3 0 10-15,1 1 1 16,1 5-9-16,7 2 2 16,-3 1 4-16,0 1-6 0,1 3 0 15,-4-2-6-15,-2-2-3 16,0 2 1-16,0-5-2 15,0 1 1 1,-2-3 0-16,0 0-1 16,-1-4 1-16,2 0-9 15,1 0 7-15,0-8 3 16,0-1-1-16,0-5 0 0,1-2-1 16,4-2 11-16,4-4 9 15,-1 2 0-15,0 2-6 16,-1 3-4-16,-2 6-4 0,-2 3-3 15,-1 3 1-15,0 3-2 16,-1 3-4-16,0 9-2 0,2 3 3 16,3 3 0-16,1 4 1 15,-1 1-1-15,3 1 0 16,0-2-2-16,-2-3-21 16,2-1-25-1,0-9-39-15,-1-4-112 16</inkml:trace>
  <inkml:trace contextRef="#ctx0" brushRef="#br0" timeOffset="148549.6322">11885 13120 703 0,'-7'-12'47'0,"7"9"2"16,0 3-3-16,7 11-31 15,8 8 12-15,2 4-9 16,4 6-2-16,2 2-6 16,-1 2-3-16,-2 0 0 0,-6 0-5 15,-3-1-1-15,-5 1 0 0,-6 1-1 16,-4-4-25-16,-16 0-36 16,-4-7-109-16</inkml:trace>
  <inkml:trace contextRef="#ctx0" brushRef="#br0" timeOffset="149120.0507">8889 13056 407 0,'1'-12'215'0,"-1"3"-190"16,-3 4 15-16,-6 5-4 0,-3 8-14 15,-3 15-11-15,1 12 10 16,1 15 2-16,2 15-2 16,6 15-4-16,5 10-8 15,0 6-4-15,8 5-3 0,4 0 0 16,5-3 1-16,1-9-14 15,9-7-22 1,5-14-18-16,9-13-48 16,9-16-94-16</inkml:trace>
  <inkml:trace contextRef="#ctx0" brushRef="#br0" timeOffset="149620.7685">11794 12898 630 0,'8'-1'11'0,"11"1"0"15,5 5 1-15,8 14 7 16,6 8-1-16,2 10 22 16,6 11-3-1,3 8-8-15,-1 9-4 16,-1 5-10-16,-5 11-6 16,-9 0-6-16,-9 3-1 15,-14 0-1-15,-10 0 0 16,-7-3 0-16,-13-4 0 0,-5-7 0 15,-6-7-5-15,-2-10-14 16,4-14-21-16,1-16-30 0,6-15-39 16,7-9-140-16</inkml:trace>
  <inkml:trace contextRef="#ctx0" brushRef="#br0" timeOffset="150006.1497">12178 12895 627 0,'11'-13'-4'15,"2"-2"8"-15,3 6 23 16,1 0 21-16,2 3-12 15,-2 3-6-15,-2 3-9 0,-1 0-3 16,-4 1-4-16,-4 7-7 16,-3 5-4-16,-3 3-3 15,0 1 0-15,0 3 2 16,-3-1-2-16,-2 0 2 0,1-3 0 16,-1-3 0-16,3-1 0 0,2-4 1 15,0-2 2-15,2-3 1 16,9-3 4-16,6 0 5 15,5 0-6-15,5 0-7 16,3-2-1-16,4-2-10 16,2-4-29-1,2-1-31-15,-1-2-113 16,-2-5-214-16</inkml:trace>
  <inkml:trace contextRef="#ctx0" brushRef="#br0" timeOffset="150338.2067">12609 12675 594 0,'-9'-7'30'0,"4"-3"6"16,5 3 5-16,0 4 17 15,3 3-14-15,10 3-18 16,9 12-11-16,9 7-4 0,8 9 0 0,6 9-1 15,6 12-3-15,-3 4 2 16,-1 11-2-16,-9 7 1 16,-12 7 2-16,-11 9-6 15,-12 3-1-15,-6 3-2 16,-18-3 3-16,-9-2-4 16,-7-5-13-16,-3-8-12 15,-3-10-8-15,0-8 6 16,3-10 5-16,2-8-8 15,3-13-32-15,5-13-106 16</inkml:trace>
  <inkml:trace contextRef="#ctx0" brushRef="#br0" timeOffset="151439.0813">13620 13275 650 0,'-14'0'50'16,"8"0"10"-16,5-1-21 0,1-1-13 16,9-3-15-16,8 2-7 15,8 1-3-15,4-2 0 16,4 0 0-16,2 1-13 16,-2 0-48-16,-3-1-47 0,-6-1-61 0,-6-3-300 15</inkml:trace>
  <inkml:trace contextRef="#ctx0" brushRef="#br0" timeOffset="151623.4987">13778 13076 623 0,'-10'-8'30'0,"1"2"26"0,4 4-16 16,4 2-3-16,1 2-16 15,1 10-24-15,8 7 5 16,2 7 3-16,2 7 1 15,0 3-4-15,1 6-1 16,-3 0 1-16,4 3-6 0,-6-4-83 16,3-5-154-16</inkml:trace>
  <inkml:trace contextRef="#ctx0" brushRef="#br0" timeOffset="152176.5743">15025 13062 679 0,'-6'-6'10'16,"-3"-3"-1"-16,-6 1 32 15,-4 4-8-15,-5-1-23 16,-5 4 0-16,-4 1-5 16,-5 0-4-1,-1 3 1-15,-3 6-1 16,2 5 1-16,0 2-2 0,3 3 4 15,5 5-6-15,8 3 5 16,6 1 1-16,7 0-3 16,9-2-2-16,2-4 1 15,14-1-2-15,7-6 3 16,6-2 0-16,2-5 1 0,5-3 0 16,-2-4-2-16,-1-1-3 0,-4-3 3 15,-3-6-1-15,-6-3 2 16,-9 0 0-16,-5-2 0 15,-4-1 1-15,-9 0-1 16,-11 2-1-16,-7 1 0 0,-2 1 0 16,-7 6-1-16,4 2 3 15,-1 2-3-15,6 1-1 0,6 0-7 16,7 1-42-16,10 2-62 16,4-3-81-16</inkml:trace>
  <inkml:trace contextRef="#ctx0" brushRef="#br0" timeOffset="152581.2401">15035 12703 506 0,'-6'-4'95'0,"2"0"-88"16,2 1 18-16,2 3 33 15,6 0-19-15,7 0-37 16,5 0 9-16,1 3 1 16,-1 5-2-16,0-2 5 15,-5 4-3-15,-5-1-6 0,-2 2 0 16,-6 1-5-16,0 2 2 0,-5 0-1 15,-2 0 0-15,-5 1 0 16,2-2-1-16,1-2 1 16,1-3 1-16,1-3 6 15,5-1 1-15,2-3-2 16,6-1 1-16,9 0 8 0,5 0 6 16,7-4-10-16,6-2-9 0,5-2-3 15,2-1-5-15,-3-1-33 16,-1-8-130-16</inkml:trace>
  <inkml:trace contextRef="#ctx0" brushRef="#br0" timeOffset="153572.8242">16792 12751 532 0,'1'-23'80'0,"-1"2"-45"15,0 4 29-15,0 4-7 0,-1 8-21 16,-3 5-17-16,-3 5-5 15,-1 15-13-15,-2 11 0 0,-2 12 3 16,-2 13 9-16,-1 12 0 16,-1 11-5-16,2 9-2 15,2 8-2-15,-2 3-2 16,9-3 0 0,5-4-2-16,3-6-8 15,13-11-22-15,7-15-16 16,6-12-55-16,7-17-48 0,2-14-176 15</inkml:trace>
  <inkml:trace contextRef="#ctx0" brushRef="#br0" timeOffset="154243.6384">17387 13313 567 0,'-6'0'38'0,"6"0"8"0,0-10 16 16,14-2-33-16,4-7-14 15,4-3 1-15,5-7-4 16,0 0-3-16,-1-3 0 15,-4 1-5-15,-5 0-3 0,-8 4-1 0,-6 3 3 16,-3 9-3-16,-11 1-3 16,-4 6 1-16,-3 7 1 15,0 1 0-15,0 2 2 16,3 10 2-16,6 2-3 16,6 5 1-16,3 4 0 0,7 2 1 31,10 6-1-31,8-1 1 0,2 4 1 15,4 1-2-15,-3-3-2 16,-4 1 2-16,-6-2-1 16,-11 0 1-16,-7-4-1 15,-6-2 0-15,-11-2 2 16,-4-6-5-16,-5-5-2 0,3-7 5 16,3-5 1-16,6 0-2 0,8-10-1 15,6-7-3-15,2-4-20 16,14-1-17-16,9-1-38 15,3-1-9-15,7 3-11 16,0 0 40-16,-3 6 52 16,-2 5 17-16,-8 2 43 0,-5 5 25 15,-5 3-8-15,-5 0-39 0,-4 6-1 16,1 6-1-16,-2 2-7 16,2 4 3-16,1 0 3 15,1 3-3-15,-3-2-6 16,3-1-12-16,1-3-4 0,-2-2-4 15,1-5-25-15,0-6-48 32,-1-2-68-32</inkml:trace>
  <inkml:trace contextRef="#ctx0" brushRef="#br0" timeOffset="154406.3889">17858 13131 667 0,'-5'-9'10'16,"3"3"-5"-16,2 3-4 16,0 3-6-16,6 0-10 15,6 0-52-15,1 6-67 16,5 0-157-16</inkml:trace>
  <inkml:trace contextRef="#ctx0" brushRef="#br0" timeOffset="154760.779">18006 13259 559 0,'5'9'25'0,"0"0"20"15,2 0 2-15,0 4-12 16,1 2-6-16,-3 0-17 16,-1 3-4-16,-1 0-3 0,-3-2-1 15,0-3-3-15,0-2 1 16,0-4-1-16,0-5 0 15,0-2 2-15,0 0 5 0,0-9 6 16,0-2-2-16,6-3 2 16,-1-2 2-16,4-4 1 15,2 3-7-15,0 1-5 0,4 1-4 16,-1 3-3-16,-1 7 1 16,0 3-1-16,-2 2 3 15,-4 1-2-15,1 10-3 0,-2 1 5 16,-3 4-3-16,-1 1 1 15,-1 5 1-15,2 0-9 16,0 0-16 0,1-3-42-16,5-2-123 15,4-10-316-15</inkml:trace>
  <inkml:trace contextRef="#ctx0" brushRef="#br0" timeOffset="154992.6357">18571 13206 726 0,'0'-12'42'0,"-8"6"-7"15,-4 6 0-15,-1 3-17 16,2 12-5-16,-1 6-6 16,2 5-3-16,2 2-2 15,7 1 0 1,1 0 0-16,0 1-2 15,1-5 1-15,5-3-9 16,3-7-22-16,4-6-20 0,4-6-50 16,-2-3-98-16</inkml:trace>
  <inkml:trace contextRef="#ctx0" brushRef="#br0" timeOffset="155409.4013">18887 13223 590 0,'-8'0'10'15,"1"0"-11"1,2 0 12-16,-1 1 9 16,4 5 0-16,2-1-16 0,0 0 6 15,4-1 16-15,4-3-6 16,2 1-3-16,2-2-3 15,1 0-1-15,1 0-2 16,-1-4-1-16,1-3-4 0,-2 1-1 16,-3-1 3-16,-3-1 5 0,-1-1 6 15,-2 0-1-15,-3 3-6 16,-3-1-3-16,-7 3 1 16,-5 3-10-16,-3 1 5 15,-5 0-2-15,-3 9-1 16,-1 7 1-16,2 4 0 0,3 4-3 15,8 0 1-15,3 0 0 0,11-1-1 16,0-4 1-16,15-3-1 16,6-4 2-16,6-5-1 15,6-4-7-15,3-3-32 16,2-8-69-16,-2-8-328 0</inkml:trace>
  <inkml:trace contextRef="#ctx0" brushRef="#br0" timeOffset="161520.7794">20135 13083 526 0,'6'-12'45'0,"-2"1"9"0,-2-2 23 16,0 4-20-16,-2 1-19 15,0 3-8-15,-8 5-13 0,-8 0-12 16,-3 5-5-16,-4 10 1 16,-3 5 2-16,1 5-1 15,1 9 1-15,2 2 0 16,8 3 0-1,5 1-2-15,8-2 2 0,2-5-3 16,13-4 1-16,6-3 0 16,6-5-13-16,2-6-13 15,0-4-12-15,0-6-30 16,-6-5-40-16,-4 0-96 16</inkml:trace>
  <inkml:trace contextRef="#ctx0" brushRef="#br0" timeOffset="161689.5906">20052 13281 569 0,'-7'-7'61'16,"4"0"-10"-16,3 3 9 15,1 0-27-15,10 3-18 0,2 0-8 16,4-1-3-16,5 2-3 0,1 0-1 16,1 0 1-16,-3 0-34 15,1 0-102-15,-3-2-63 16</inkml:trace>
  <inkml:trace contextRef="#ctx0" brushRef="#br0" timeOffset="162313.3658">20538 13311 669 0,'9'-17'46'0,"7"0"-23"15,0-2 14-15,4 1-15 0,1 5-16 16,1 2-4-16,-2 7-1 15,0 3 0-15,0 1 0 16,-3 5-1-16,-1 6 0 0,-1 2-1 16,-3 2 0-16,0-1 1 15,-1 0-1-15,1-1 1 16,-1-2 1 0,0-1-1-16,4-5 2 15,2-2-3-15,2-2 2 16,5-1 1-16,3-3-1 15,3-3-1-15,0-6 2 0,4 1 1 16,-4-5 8-16,-1-2 6 16,-2-2-2-16,-6-4 0 15,-6 2-2-15,-5 1-3 0,-3 3-2 16,-4 4-1-16,-3 4-4 16,0 7-4-16,0 3-4 15,-4 0-45-15,3 0-40 0,1 1-178 16</inkml:trace>
  <inkml:trace contextRef="#ctx0" brushRef="#br0" timeOffset="163710.073">21736 13021 600 0,'4'-12'17'0,"-1"2"17"0,3 2 22 16,0 5-12-16,0 3-26 15,0 5-10-15,-3 8-8 16,0 7 1-16,-3 4 4 15,0 5-2-15,-4 0 0 16,-7 1 0-16,-1-1-3 0,0-4 2 16,-3-5-1-16,5-2 0 0,0-9 1 15,5-5 2-15,3-4 8 16,2-5 6-16,0-10-8 16,6-4-4-16,3-2-1 15,3-6 3-15,3-4 3 16,3-1-5-16,-2 2-2 15,0 2-3-15,-2 2-1 16,-1 5 0-16,-3 10 0 16,-4 6-2-16,-2 5 0 15,-1 5-3-15,1 8-1 0,-2 6 4 16,2 5 1-16,-2 3 2 16,1-1-1-16,2 1 1 15,1-2-1-15,2-3 0 16,1-4 1-16,4-9-1 0,-1-2 1 15,5-7-1-15,1 0 2 16,0-10 2-16,2-5-2 0,-1-5 0 16,-1-4 1-16,-4-3 4 15,-1-5 4-15,-4-5-7 16,-2 1-1-16,-4 1-1 16,-2 3 0-1,-1 8-2-15,0 7 1 16,0 7-2-16,0 10-16 0,0 0-46 15,9 0-99-15,6 6-220 16</inkml:trace>
  <inkml:trace contextRef="#ctx0" brushRef="#br0" timeOffset="164505.6947">22517 12709 610 0,'1'-26'48'16,"-1"3"13"-16,0 9 5 16,0 5-26-1,0 9-14-15,0 12-13 0,-4 11-17 16,0 12 3-16,-3 9 4 16,2 13 0-16,-5 4 0 15,1 5 0-15,1 4-1 16,-4-1 0-16,0-2-1 15,2-6-1-15,3-8-20 0,4-10-13 16,3-12-1 0,3-10-48-16,8-10-42 15,5-10-95-15</inkml:trace>
  <inkml:trace contextRef="#ctx0" brushRef="#br0" timeOffset="164868.7326">22895 12929 653 0,'-5'-3'40'0,"-9"-11"-7"0,1 14 0 15,-5 6-25-15,1 9-3 16,-2 5-2-16,2 4-1 16,-1 5 1-16,3 2-1 15,4-2-2-15,2 1 3 0,7-2-8 16,2-6-5-16,5-4 1 15,7-3 2-15,4-7 5 0,2-7 5 16,4-1-1-16,0-4 2 16,1-7-1-16,-1-6 0 15,-1-2 7-15,-3-5 2 16,-7-3 2 0,-4 1-2-16,-7-4-2 15,-1 2-5-15,-11 6 0 16,-8 3-1-16,-5 8-5 0,-1 7 0 15,4 4 0-15,0 5-26 16,8 7-31-16,6 4-62 16,5-4-140-16</inkml:trace>
  <inkml:trace contextRef="#ctx0" brushRef="#br0" timeOffset="165090.9408">23188 13176 727 0,'7'8'68'0,"-4"0"-58"0,-3 4 22 15,0 5-9-15,0 2-2 16,-9 3 0-16,-3 0-7 16,-7 2-9-16,-2 1-1 15,-5-2-2-15,2-1-4 16,5-6-27-16,2-3-44 15,11-7-99-15,6-6-121 0</inkml:trace>
  <inkml:trace contextRef="#ctx0" brushRef="#br0" timeOffset="165476.4362">23884 12967 751 0,'0'-3'18'16,"-8"-1"12"-16,-8-1-13 16,-6 5-4-16,-5 3-3 15,-6 5 3-15,0 6-7 16,-4 0 0 0,-1 3-4-16,-2 4 0 0,3 0-3 15,3 0 2-15,6 1-1 16,5-1-1-16,8-1 2 15,8-1-3-15,5-2 1 16,2-3-1-16,7-4 1 16,8-3 2-16,1-5 0 0,2-2 1 15,0 0 2-15,-5-3-2 0,0-8 1 16,-4-1 0-16,-5-4-1 16,-4 0 0-16,-3-1-4 15,-9 2 1-15,-4 3-5 16,-6 0-3-16,3 4-5 0,1 3-7 15,8 0-25-15,8 2-87 16,2 0-104 0</inkml:trace>
  <inkml:trace contextRef="#ctx0" brushRef="#br0" timeOffset="165839.4306">23996 12787 679 0,'6'-12'34'15,"5"3"-21"-15,4 2 20 0,0 5-9 16,-3 0-8-16,-2 2-6 16,-5 0-7-16,-3 8-1 15,-2 3-4-15,-4 2 1 0,-3-1 1 16,-6 3 2-16,0 0-1 15,-1-1-1-15,-1-7-1 16,2 1 4-16,4-2 1 0,2-3 1 16,5 1-2-16,2-2-2 15,12-2 1-15,9 2 9 16,4-1-1 0,8-1-6-16,2 2-4 15,5-2 0-15,-1 0 2 16,-3 0-13-16,-1-5-31 15,-4-4-103-15,-4-1-172 0</inkml:trace>
  <inkml:trace contextRef="#ctx0" brushRef="#br0" timeOffset="166109.0263">24322 12469 662 0,'-2'0'85'16,"2"0"-81"0,16 13 6-16,4 13 7 15,9 11 18-15,3 14-3 16,3 13-3-16,0 11-8 0,-4 11-5 16,-8 3-5-16,-15 6-2 15,-8 1-2-15,-17-2-4 16,-15-6-2-16,-7-6 1 15,-10-10-1-15,-4-12-3 0,-7-12-33 16,-5-12-40-16,-1-10-184 16</inkml:trace>
  <inkml:trace contextRef="#ctx0" brushRef="#br0" timeOffset="168903.8303">20099 14208 587 0,'0'0'113'31,"0"0"-51"-31,0 0-18 0,0 9-37 16,0 6-6-16,0 10 5 15,-1 1 4-15,-1 7-3 16,0 2-1-16,1 2-1 16,-2-1-3-16,0-1-1 15,-1 1 0-15,0-5-21 0,0-5-31 16,0-9-55-16,2-8-61 0,0-9-184 16</inkml:trace>
  <inkml:trace contextRef="#ctx0" brushRef="#br0" timeOffset="169120.0437">20078 14285 552 0,'-6'-16'31'0,"1"3"19"15,-1 3 11-15,6 4-19 16,0 1-11-16,11-2-18 16,9 2-13-16,5-1 1 15,7 2-1-15,3-1 0 16,0 5 2-16,-1 0-36 0,-6 0-48 15,-9 5-18 1,-7 0-37-16,-8 2-153 16</inkml:trace>
  <inkml:trace contextRef="#ctx0" brushRef="#br0" timeOffset="169267.1856">20184 14341 485 0,'-6'4'64'16,"6"-4"-8"-16,0 0-6 0,14 0-32 15,5-1-4-15,4-2-8 16,1 1-6-16,2 0 0 16,-4 2-93-16,-4 0-55 15,-7 0-238-15</inkml:trace>
  <inkml:trace contextRef="#ctx0" brushRef="#br0" timeOffset="169404.9873">20103 14552 572 0,'0'1'61'0,"15"-1"-50"15,7 0 1-15,6-7-8 16,8-1-1-16,0-1-26 0,3-4-100 16</inkml:trace>
  <inkml:trace contextRef="#ctx0" brushRef="#br0" timeOffset="169743.6143">20666 14035 721 0,'-8'-16'12'0,"4"4"35"0,1 8-5 16,3 4-22-16,0 18-11 15,0 7-2-15,0 10 2 16,4 8 4-16,-2 10-2 16,1 6-5-16,-3 1 2 0,0 5-2 15,0 4-5-15,0 0 2 16,6 1-2-1,0-7-1-15,3-5-17 16,5-11-33-16,2-15-82 16,0-14-204-16</inkml:trace>
  <inkml:trace contextRef="#ctx0" brushRef="#br0" timeOffset="170013.2403">21071 14242 726 0,'-16'3'20'0,"-2"4"-16"16,-2 7 7 0,-2 6 1-16,5 4 1 15,-1 5 2-15,6 3-4 0,5 3-4 16,7 0-1-16,0-2-4 15,11 0 0-15,6-5-1 16,4-4-1-16,3-5-3 16,2-8-20-16,-1-5-25 15,-1-6-36-15,-2-6-67 0,-5-7-222 0</inkml:trace>
  <inkml:trace contextRef="#ctx0" brushRef="#br0" timeOffset="170213.7091">20961 14455 723 0,'0'0'49'16,"0"0"-47"-16,15 0 9 16,3-4-6-16,8 0 0 15,1 0-10-15,6 0 0 16,-1-2-35-1,-2-4-87-15,-5-4-321 0</inkml:trace>
  <inkml:trace contextRef="#ctx0" brushRef="#br0" timeOffset="170918.0975">21155 14114 652 0,'-2'-12'53'15,"2"-2"2"-15,1 3-13 0,12 1-21 16,6 1-13-16,4 2-4 16,5 2 2-16,5 2-3 0,-1 3-1 15,-2 0 0-15,-6 6-2 16,-7 4-1-16,-8 6-1 16,-9 1-1-16,-11 5 1 15,-10 0 3 1,-4-4 0-16,-1 0 0 15,2-4 0-15,6-1-1 16,6-4 2-16,6-2 0 0,6-1 3 16,15-4-5-16,7 0 2 15,10-2 2-15,7 0 0 16,3 0-7-16,2-2-41 16,-4-6-103-16,-5-2-307 0</inkml:trace>
  <inkml:trace contextRef="#ctx0" brushRef="#br0" timeOffset="171281.0578">21485 13909 716 0,'0'6'20'0,"4"6"-4"16,15 5-18-16,8 11 13 16,6 10 20-16,7 7-3 15,2 7-4-15,3 10-4 16,-4 1 0-16,-9 8-7 0,-9 2-8 15,-12 4-1-15,-11 3-2 0,-8-3 0 16,-17-2-1-16,-8-4 1 16,-8-7-18-16,-2-16-31 15,3-10-43-15,3-15-101 16,10-14-229-16</inkml:trace>
  <inkml:trace contextRef="#ctx0" brushRef="#br0" timeOffset="171522.9625">22059 14324 790 0,'-3'-8'11'0,"3"-1"-10"0,3 0 5 15,8 3 8-15,2 2-9 16,4-1-3-16,0 5 0 16,0 0-2-16,0 0-5 15,-7 0-59 1,-6 2-70-16,-4 2-103 16</inkml:trace>
  <inkml:trace contextRef="#ctx0" brushRef="#br0" timeOffset="171654.2288">21908 14433 658 0,'0'8'69'0,"16"-6"-72"0,11 0 13 15,10-2 2-15,6 0-10 0,2 0-47 16,1-6-182-16</inkml:trace>
  <inkml:trace contextRef="#ctx0" brushRef="#br0" timeOffset="172143.3545">22733 14133 763 0,'9'4'58'0,"7"1"-42"15,0 6-6-15,3 2 9 0,-1 7-3 16,-3 4-7-16,-3 3-4 15,-7 2-3-15,-5 0-1 16,0 0 0-16,-11 1-4 16,-1-4-27-16,-3-3-28 0,-2-6-90 15,4-7-125-15</inkml:trace>
  <inkml:trace contextRef="#ctx0" brushRef="#br0" timeOffset="172343.8889">22799 14153 719 0,'0'-17'29'15,"7"-3"2"-15,8 6-9 16,9 2-13-16,6 4-5 16,2 4-3-16,4 4-1 15,0 0 0-15,-4 7-9 16,-8 3-50-16,-8 2-47 0,-10 0-38 15,-6 2-155-15</inkml:trace>
  <inkml:trace contextRef="#ctx0" brushRef="#br0" timeOffset="172506.6213">22835 14271 490 0,'0'6'148'0,"9"-6"-100"16,6 0-1-16,6 0-12 15,6-1-11-15,6-1-15 0,-3-1-5 16,2 3-3-16,-7 0-15 16,-6 0-83-16,-11 0-102 15,-8 0-144-15</inkml:trace>
  <inkml:trace contextRef="#ctx0" brushRef="#br0" timeOffset="172644.7808">22820 14391 526 0,'-1'5'82'0,"1"1"-61"16,10-4 32-16,11 0-9 16,5 0-10-16,5-2-25 0,5 0-6 0,0 0-47 15,0-5-103-15,0-7-291 16</inkml:trace>
  <inkml:trace contextRef="#ctx0" brushRef="#br0" timeOffset="173183.5307">23571 13726 678 0,'5'-12'37'0,"-4"4"23"15,-1 8-21-15,0 4-16 16,0 17-19-16,-6 10-1 15,-2 16 13-15,-2 13 5 16,-3 15-1-16,0 3-4 0,1 6-3 16,-3 3-5-16,1 1-5 15,4-2-2-15,3-6 0 0,3 0 0 16,4-7-1-16,0-11-16 16,9-12-21-16,10-14-27 15,7-13-49-15,4-15-83 16</inkml:trace>
  <inkml:trace contextRef="#ctx0" brushRef="#br0" timeOffset="173816.492">23942 14202 534 0,'8'-3'76'16,"-5"-3"-47"0,-1-1 31-16,-2 3-5 15,0 3-26-15,-5-2-11 16,-5 3-5-16,-2 0-2 15,-3 7-6-15,-1 4-4 16,-1 4 0-16,-1 4-2 0,3 4 1 16,2 3 1-16,1-1-5 15,4-1 1-15,7-1 0 0,1-1 0 16,3-4 1-16,12-5 1 16,7-2-1-16,5-2 1 15,1-6-1-15,3-3 2 0,-2-3 0 16,-1-7 2-16,-7-4 0 15,-5-4-1-15,-4-4 2 16,-7-3 3-16,-5-3 3 0,-2 4-2 16,-8-2 2-16,-5 6-5 15,-2 4-2-15,1 6-2 16,3 7-1-16,2 3-11 0,7 0-34 16,4 6-65-16,0 3-60 15,6 0-239-15</inkml:trace>
  <inkml:trace contextRef="#ctx0" brushRef="#br0" timeOffset="173987.0943">24231 14346 738 0,'7'0'32'0,"1"-1"-28"0,3 0-4 16,4 1-2-16,2 0-17 15,2 0-59-15,4 0-44 16,2-4-138-16</inkml:trace>
  <inkml:trace contextRef="#ctx0" brushRef="#br0" timeOffset="174256.1859">24618 14175 664 0,'0'0'69'0,"0"0"-19"15,-3 0-19-15,0 6-15 0,-2 7 7 0,0 6 1 16,1 4-10-16,-1 2-5 16,1 0-1-16,-1 2-4 15,2 0 0-15,2-1-2 16,-1-4-3-16,2-4 3 15,0 0-3-15,0-4-16 16,3-5-14 0,6-2-20-16,1-4-61 0,2-3-65 15,1-4-183-15</inkml:trace>
  <inkml:trace contextRef="#ctx0" brushRef="#br0" timeOffset="174418.9491">24587 14313 682 0,'3'-4'25'0,"12"2"-6"16,9 2 3-16,2 0-15 15,7 0-6-15,1 3-1 16,-1 0-1-16,-4-1-90 16,-9-2-153-16</inkml:trace>
  <inkml:trace contextRef="#ctx0" brushRef="#br0" timeOffset="174788.4803">23778 13990 724 0,'0'-11'29'16,"-2"4"18"-16,-7 7-11 15,-4 0-19-15,-1 15-14 16,-4 9-1-16,-2 8-1 0,-1 8 4 15,4 7-1-15,5 7-4 16,5 3 1 0,7 2 1-16,0-1-4 15,19-7-16-15,9-3-10 16,5-7-14-16,9-13-65 16,4-13-145-16</inkml:trace>
  <inkml:trace contextRef="#ctx0" brushRef="#br0" timeOffset="175572.8442">24757 14171 440 0,'-4'-2'20'16,"-1"-2"22"-16,1 2 14 16,0 0-19-16,1 1-12 15,-1-1-5-15,-2 2 0 0,-2 0-4 16,2 0-1-16,0 0-2 0,-3 3 0 15,4-1 2-15,-2 2 0 16,-2 0-1-16,0 0 1 0,-1 3-1 16,-1 0-3-16,0 1-4 15,2 3-1-15,2-1-6 16,-1 4 3-16,5 1-3 16,-1 2-1-1,4 2-23-15,0-4-24 0,0 3-55 16,0-5-91-16</inkml:trace>
  <inkml:trace contextRef="#ctx0" brushRef="#br0" timeOffset="176194.7777">24674 14220 349 0,'0'-3'25'16,"0"1"-5"-16,-1 0 31 15,1 0-1-15,0 2-5 16,0 0-5-1,0-1-7-15,0 1-5 0,0 0 2 16,-2 0-6-16,-1 0-13 16,-4 0-6-16,-1 5-1 15,-4 3 1-15,-2 1 4 16,1 1 1-16,-1 4-1 16,2 0-1-16,0 4-4 15,5-1-1-15,1 0 4 0,3 4-3 0,1-1 1 16,2-1 1-16,0 1-4 15,0-2 3-15,3 0-1 16,7-2 0-16,2 0 0 16,4-4-1-16,0-3 0 15,3-2-1-15,-2 0 1 0,3-5-2 32,-2-1-4-32,3-1-14 0,0 0-15 15,2 0-38-15,0-7-81 16,0-4-358-16</inkml:trace>
  <inkml:trace contextRef="#ctx0" brushRef="#br0" timeOffset="176632.7263">24892 14091 680 0,'0'3'23'0,"4"3"-6"16,6 6 8-16,4 6 7 15,1 3-1-15,4 6-8 16,3 3-5-16,0 7-4 0,-1 1-2 16,0-1-4-16,-6 3-4 31,-4-3-4-31,-7-1 4 0,-4-2-3 15,-9-2-1-15,-9-4-5 16,-6-3-18-16,-1-6-18 16,-4-7-33-16,4-6-89 15,3-6-333-15</inkml:trace>
  <inkml:trace contextRef="#ctx0" brushRef="#br0" timeOffset="177234.3792">25058 13891 688 0,'-3'-1'12'0,"0"-6"-8"15,2 2 7-15,1 4 19 16,0 1 1-16,0 0-15 0,4 0-14 16,1 6-4-16,2 1 2 15,3 3 1 1,-3 2 0-16,-3-1 0 15,-4 1-1-15,0 0 0 16,-11-2-1-16,-5 1 4 16,0-2-1-16,-1 0-1 15,4-3 0-15,3 0 2 0,6-2 0 16,4 0 2-16,3-2 4 16,11 2 7-16,8 0 1 0,5 1-7 15,8-1-5-15,2 1-4 16,1-1 0-16,-2 2 0 15,-2-5-11-15,-5 2-34 0,-2-3-64 16,-4 0-87-16</inkml:trace>
  <inkml:trace contextRef="#ctx0" brushRef="#br0" timeOffset="177557.0583">25303 13757 555 0,'-7'-5'96'15,"7"1"-36"-15,0 4-7 0,8 4-28 16,11 11-4-16,4 9 10 16,5 9-5-16,7 9-6 15,4 11-3-15,-5 5-2 16,1 5-5-16,-6 4-1 15,-7 4-2-15,-7 1 0 0,-8-2 0 16,-7 1 1-16,-4 0-3 0,-11-7 1 16,-8-5-2-16,-5-7-3 15,-3-8-1-15,-7-9 3 16,-4-6-1-16,-4-9-7 16,-4-6-46-16,-3-11-52 31,-5-3-210-31</inkml:trace>
  <inkml:trace contextRef="#ctx0" brushRef="#br0" timeOffset="177989.1513">22414 15341 671 0,'-4'1'164'15,"4"-1"-132"-15,13-8-2 16,14-2-29-16,11 3-2 0,12-1 2 15,3 1-6-15,3 2-40 0,-4 5-14 16,-9 0-81-16,-12 0-141 16</inkml:trace>
  <inkml:trace contextRef="#ctx0" brushRef="#br0" timeOffset="178135.9271">22461 15438 685 0,'-24'11'92'15,"14"-4"-69"-15,10-4-11 16,20 3-13-16,14-3 5 16,11-2 2-16,12-1-2 15,6-1-65-15,3-8-129 16</inkml:trace>
  <inkml:trace contextRef="#ctx0" brushRef="#br0" timeOffset="178562.8107">23837 15264 744 0,'28'-1'20'0,"-26"-13"0"16,-5 7 31-16,-14-1-37 15,-5 2-5-15,-7 1 0 0,-4 2 3 16,-8 3-4-16,0 0-3 15,-5 3-3-15,-3 8-1 16,0 3 0-16,4 8 0 16,2 2-2-16,5 4 2 0,8 3-2 15,10 0-3-15,8 2-10 16,11-3-3-16,4-1 5 0,13-4-1 16,6-4 4-16,9-6 4 15,3-4 3-15,1-4 5 16,-2-7-5-16,-2 0 6 15,-5-9-4 1,-10-3 2-16,-3-4 4 0,-11-1 13 16,-2-1-1-16,-7-1-6 15,-12 2-9-15,-3 2-6 16,-3 3 2-16,-1 2 0 16,1 4-1-16,4 1-26 15,6 3-26-15,7-2-69 16,8-3-78-16</inkml:trace>
  <inkml:trace contextRef="#ctx0" brushRef="#br0" timeOffset="178964.0341">24026 14943 768 0,'15'-5'8'16,"-1"-9"-6"-16,3 7-1 16,0 7 10-16,-2 3 2 15,3 7 9-15,-2 3-3 0,-2 1 3 16,-2 0-6-16,-4 3-7 0,-2 1-4 16,-6 3-2-16,-4-2 0 15,-10 2 1-15,-8 2-3 16,-3-1 2-16,-1-3-1 15,2-3 0-15,4-1 0 0,3-6 0 16,12 2 1 0,5-6 0-16,20 0 1 0,15 1 14 0,15-3 12 15,13 0-10-15,15 0-10 16,10 0-3-16,2-1 3 16,-2 1-10-16,-4 1 0 15,-12 0 0-15,-13 0 0 0,-17-4-46 16,-20 0-29-16,-15-11-71 15,-7-7-453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28T05:36:48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7334 8411 369 0,'-12'0'36'0,"0"-1"23"0,1 0-7 16,5 0-18-16,-1 1-19 15,1 0-3-15,3 0 1 16,3 0-7-16,0 0 1 16,0 0-2-16,6 0-5 15,3 0 7-15,3 0-2 16,8 0 2-16,2 0-5 0,5 0 0 15,5 0-2-15,1 1 2 16,7-1-2-16,1 0-2 16,4 0 14-16,6-5 2 15,4-3-5-15,7-1-2 0,5-1-4 16,7-1-1-16,6-1 0 16,2-2-1-16,4 1 0 15,2-2-1-15,5 2 0 16,-2-1 2-16,4 1 0 15,-1 0 1-15,2 0 1 0,-3 2-1 16,4 0-1 0,-1-1 2-16,2 0-1 0,0 1-1 15,-1-1 0-15,2 1-1 16,1 1 1-16,-2 0 0 16,-1 1-1-16,0 3 1 15,0-4-2-15,-1 3 0 16,0 1 0-16,-3-3 0 0,2 0 1 15,-2 1 0-15,0 0-1 16,-2 0 2-16,1 0 5 16,-1 1 3-16,-3-2-2 15,2 1-3-15,-3 0-2 0,-3 0 0 16,1 3-1-16,-6-4 0 16,-2 3 2-16,-1-2 3 15,-7 2 0-15,-4 0 0 16,-3 0-1-16,-5 0-2 15,-4 2-1-15,-5 0 0 16,-6-2 0-16,-9 5-1 0,-7-2-2 16,-10 3 1-16,-7 0-1 15,-7-5-104-15,-2-4-191 16</inkml:trace>
  <inkml:trace contextRef="#ctx0" brushRef="#br0" timeOffset="1234.2902">6857 6998 228 0,'-3'0'13'0,"-3"0"92"16,3-2 20-16,0-1-61 15,3-2 4-15,0 5-20 16,0 0-28-16,10-2-16 16,6 2-4-16,3 0 3 15,5 0-1-15,4 0 0 0,3 0-2 16,-2 0 1-16,1 0-1 15,1-4-3-15,-3 1 5 16,-2-2-1-16,-6 0-90 16,-6-2-49-16</inkml:trace>
  <inkml:trace contextRef="#ctx0" brushRef="#br0" timeOffset="1406.1477">6874 7082 587 0,'-4'0'12'0,"4"0"11"16,8-4-24-16,10-2 7 15,5-2-6-15,5 0 2 16,5 0-1-16,1-1-1 16,-1-5-137-16</inkml:trace>
  <inkml:trace contextRef="#ctx0" brushRef="#br0" timeOffset="2093.6225">12835 6164 587 0,'-13'0'12'16,"7"0"1"-16,6-2 12 16,1-2-5-16,14 0-16 15,8-1-2-15,8-2 0 16,8-1 0-16,4 0 0 0,3 2-2 15,0-2 1-15,-6 2-66 16,-5 0-78-16,-10 4-115 16</inkml:trace>
  <inkml:trace contextRef="#ctx0" brushRef="#br0" timeOffset="2218.5885">13016 6146 497 0,'-27'6'28'0,"6"-4"10"16,12 2-12-16,9-4-12 15,16 0-17-15,16 0 10 16,13 0 1-16,10-10-70 16</inkml:trace>
  <inkml:trace contextRef="#ctx0" brushRef="#br0" timeOffset="3031.0994">13622 7973 335 0,'-6'3'49'16,"-1"-1"-8"-16,1-2-10 15,3 1-2-15,0 1 0 16,0-2 9-16,2 1-3 16,1-1-14-16,0 1-10 15,0 2-11-15,9-2 2 0,6 0 1 16,8 1 5-16,6-2-1 15,10 0 14-15,9 0 0 16,7-4-2-16,7-3-5 16,7-2-4-16,3-2-2 0,3 0-5 15,6 2 0-15,-4-2-2 16,3 1-1-16,-6 2 0 16,-2-4 1-16,-6 6-1 15,-4-4 1-15,-6 2 0 16,-10-2-1-16,-10 2 1 15,-8 2 0-15,-8 0 0 16,-7 2 3-16,-6 1 0 0,-7 2-1 16,0 1-6-16,-7 0-8 15,-8 5 8-15,-3 0-54 16,-3 2-29-16,-7 0-41 16,0-2-222-16</inkml:trace>
  <inkml:trace contextRef="#ctx0" brushRef="#br0" timeOffset="3374.8339">13906 8118 477 0,'-8'4'18'0,"6"-1"-14"15,2-3-2-15,2 0 14 0,10 0 39 16,13-3-5-16,2-3-16 16,9-2-17-16,7-2 1 15,5-1-5-15,8-1-9 16,-1 2 1-16,5-1 1 16,3-1 1-16,-1 0 0 15,0 0-4-15,-1 2 4 0,-3-2 1 16,-3 3-4-16,-5 0 0 15,-8 2-2-15,-6 0 0 16,-10 3-2-16,-7 2 1 16,-6 2-1-16,-11 0-1 0,-2-1-74 15,-11-2-118-15</inkml:trace>
  <inkml:trace contextRef="#ctx0" brushRef="#br0" timeOffset="4765.3462">6845 6968 330 0,'-12'4'264'0,"3"-4"-208"16,1 0-3-16,5 0-25 16,2 0-21-16,1 0-4 0,0 0-5 15,6 0-64-15,7 0-71 16</inkml:trace>
  <inkml:trace contextRef="#ctx0" brushRef="#br0" timeOffset="6030.8992">14377 6304 471 0,'-12'0'11'16,"6"0"6"-16,2 0-6 15,4 0-4-15,0 0 4 16,10 0-5-16,8 0-1 15,4-1 1-15,10-4 5 16,9 2 2-16,5-4-1 0,8 2-3 16,7-4-3-16,1 3-4 15,2-2 1-15,1 2-2 16,0-1-1-16,1 0 1 16,-1-1-1-16,1 0 0 15,2 2 1-15,1 0 0 0,-2 1-1 16,4 0 0-16,-3 3 0 15,2-2 1-15,2 3-3 16,-3 0 2-16,0-1 1 16,0 0-1-16,-5 1 0 0,2-1 1 15,-2-1-1-15,0-1 0 16,-2 0 2-16,2 1-3 16,0 0 1-16,2-3 1 15,1 2 2-15,-3 0-2 16,-1 0 0-16,2 0-1 0,-3 0 3 15,-2 0-6-15,0 0 3 16,2 1 1-16,-2-1-1 16,3 1 1-16,-3 1 2 15,-3 2 1-15,5-2-2 16,-2 2 1-16,1 0-3 16,-1 0 0-16,2 0 1 15,2 0 0-15,0 0-1 0,-2-2 1 16,-2-1-1-16,1 2 0 15,-3-3 0-15,-1 2 0 16,-2 1 0-16,-3-2 1 16,1 2-1-16,-2-2 1 0,-3 1-1 15,0 0 1-15,-1-1-1 16,-3 1 0-16,-2-3 1 16,2 2-1-16,-6-1 0 15,2-1-1-15,-3 3 2 16,-2-1 0-16,1 2 1 15,-6 0 1-15,1 0 4 0,0-3 3 16,-4 3-3-16,-2 0-3 16,0 1-1-16,-5-1 0 15,-2-1 1-15,-3 2-2 16,-2 0-1-16,-4 0 0 16,-7 0-2-16,1 0-36 0,0-2-376 15</inkml:trace>
  <inkml:trace contextRef="#ctx0" brushRef="#br0" timeOffset="7437.0252">16072 7734 497 0,'-10'2'13'16,"1"-2"-12"-16,7 0 1 15,2 0 0-15,0 1-1 16,1-1 1-16,7 2 2 0,3 1 2 16,5-3-2-16,3 2-2 15,8-1 1-15,4-1-1 16,6 0 0-16,5 0 1 15,3 0 0-15,7-1 1 16,4-1 3-16,3-3 3 0,2 4-3 16,8-3-1-1,0 4-5-15,5 0 1 0,4-2 0 16,3 1-1-16,5-1 0 16,0-1 0-16,6-1 0 15,1-1-1-15,5 0 2 16,0 0 0-16,4 0 2 0,0 0 5 15,-3 4-5-15,1 0 0 16,-2-1 1-16,-2 2-5 16,-2 0 2-16,1 0-1 15,-2 0 0-15,0-1-1 16,2-3 1-16,-1 0 1 0,2 2-2 16,0-2 1-16,-1-1 1 15,1 3 1-15,-1-2 0 16,0 1 0-16,-2 1-2 15,3 0 0-15,-1-1 1 16,1 0-2-16,1-1 1 0,2 2 0 16,1-2 0-16,1 0 0 15,0-3 1-15,1 3 2 16,-3-2 3-16,4 1-2 16,-2-2-1-16,-2 2-2 15,3-3 0-15,-1 2-1 0,1-1 1 16,1 0-2-16,1-1 1 15,-1 2 0-15,-2-1-2 16,0 1 2-16,-6-1 0 16,1 2-2-16,-4 0 2 15,-2-1 0-15,1 2-1 16,-1 1 1-16,-2-1 0 0,4 3-1 16,-2-2 1-16,0 0-1 15,-1 2-1-15,0-2 2 16,0 1-1-16,-3-2 1 15,-1 4 0-15,1-5 1 16,-1 3 1-16,-1 1 0 0,2-1-1 16,-3 1-1-16,3 1 0 15,-2 0-1-15,-3 0 0 16,1 0 0-16,-5 0 1 16,0-1 0-16,-6-1-1 15,-3 1 0-15,-2 0 1 0,-3-2-1 16,-3 1 5-16,-3-1 3 15,-3 0 3-15,-6 0 0 16,-2-1 2-16,-6 1-5 16,-1 1 6-16,-4-2-2 15,-1-1 0-15,-1 5-1 16,-3-3-4-16,-2 1-4 0,-4 2-2 16,-2 0-1-16,-5 2 0 15,-5 1-7-15,-4-3-125 16,-4-8-510-16</inkml:trace>
  <inkml:trace contextRef="#ctx0" brushRef="#br0" timeOffset="12593.5157">23923 8984 579 0,'0'-10'24'0,"0"-2"27"16,0 3 34-16,-1 2-28 15,-5 3-16-15,-6 2-12 16,-2 2-14-16,-6 1-8 0,-4 9-4 15,-5 7 0-15,-4 5 0 16,-3 8 3-16,4 0-1 16,1 7-2-16,6 1-2 15,6 3 5-15,9-1 0 16,9-4 0-16,2-2-3 0,17-8-4 16,6-7 4-16,10-2-3 15,3-9 4-15,4-2-3 16,2-5 0-16,-3-1-1 15,-7 0-20-15,-4-7-28 16,-10-1-65-16,-7-5-134 16</inkml:trace>
  <inkml:trace contextRef="#ctx0" brushRef="#br0" timeOffset="12749.764">23692 9294 579 0,'-15'0'16'0,"12"-5"21"16,3-4-16-16,19-4-18 16,12-4-4-16,8-6-45 15,11-4-202-15</inkml:trace>
  <inkml:trace contextRef="#ctx0" brushRef="#br0" timeOffset="13234.1011">24261 9116 622 0,'-5'4'2'0,"2"-1"17"16,3-2 9-16,0 2 2 15,0-2-11-15,0 1 1 16,0-2 4-16,8 0 2 0,-1 0-8 15,4-7-11-15,1-2-5 16,3-5 0-16,1 1 1 16,1-2-2-16,-2 1-1 15,-3 2 9-15,1 2-4 16,-2 3-1-16,-2 4-3 0,-3 3 0 16,3 0-2-16,-2 6-3 15,-1 5 1-15,1-1 4 16,0 2 0-16,2-1 0 15,0 0 0-15,3-4 2 0,0-3 1 16,1-3 5-16,1-1 5 16,3-3 6-16,-1-7-2 15,1-6-3-15,-3-2 0 16,0-6-2-16,-2-2 5 16,-3-4 0-16,-3 0-9 15,-3 2-2-15,-3 5 2 16,0 4 1-16,0 7-8 0,-1 7-2 15,-4 4 0-15,-1 1-18 16,3 0-52-16,2 0-78 16,1-6-509-16</inkml:trace>
  <inkml:trace contextRef="#ctx0" brushRef="#br0" timeOffset="13937.168">24897 8852 611 0,'-3'2'60'0,"2"-2"-24"16,1 0 35-16,0 1-55 15,3 4-11-15,4 2-3 16,-1 4-2-16,1 2 2 0,0 4-1 15,-3 1 0-15,-1-2 1 16,-3-1-1-16,0-4 0 16,0-1 1-16,-6-8-2 15,2-2 9-15,2-5 18 16,0-9-6-16,2-5-10 16,0-5-4-16,0-4 2 0,2-2 2 15,1-2 0-15,3 0-3 16,-2 7-5-16,0 4-2 15,-1 5-1-15,1 8 1 16,-2 5-1-16,1 3-4 16,1 3-2-16,2 10 3 15,1 1 2-15,3 7 1 0,2 0-1 16,2-1 2-16,-3 0-2 16,6-3 0-16,-1-2 2 15,-1-6-1-15,0-4 0 16,-1-5 0-16,1-3 2 0,-2-9 2 15,-3-4-1-15,-2-4 0 16,-2-3 1-16,-2-2 6 16,-4-4 2-16,0 2-2 15,-4 3-1-15,-3 0-4 16,-1 5-2-16,2 5-2 16,-2 5-2-16,4 6 1 0,1 3-5 15,3 3-41-15,0 6-13 16,4-4-70-16,7-1-176 15</inkml:trace>
  <inkml:trace contextRef="#ctx0" brushRef="#br0" timeOffset="14202.8231">25320 8415 751 0,'-8'-19'63'0,"0"3"6"15,7 10-36-15,1 6-11 16,0 3-10-16,6 12-17 16,3 11 3-16,5 6 4 15,0 11-1-15,2 8 2 0,-1 3 1 16,-1 5 0-16,0 0-4 16,0 0 0-16,-2-6 0 15,5-7-2-15,5-10-29 16,2-10-19-16,4-14-40 15,0-12-82-15</inkml:trace>
  <inkml:trace contextRef="#ctx0" brushRef="#br0" timeOffset="14593.3682">25625 8540 660 0,'-9'-3'5'0,"0"-1"21"16,3 4-7-16,-5 7-10 16,5 4 10-16,-2 4-9 15,4 6-6-15,2-1-4 16,2 2 0-16,0-1 1 15,9-3 0-15,2-3-1 16,2-3 2-16,0-5 1 0,3-5-2 16,2-2 8-16,-2-6 25 15,-1-5-5-15,2-7-5 16,-3-1-12-16,-3-2 0 16,-6-4-1-16,-5 2-5 0,0 2-6 15,-10 7-1-15,-7 4-4 16,-1 4 1-16,0 6 3 15,0 3-25-15,3 8-31 16,6 1-42-16,5 2-138 16</inkml:trace>
  <inkml:trace contextRef="#ctx0" brushRef="#br0" timeOffset="14796.4927">25842 8719 811 0,'3'6'45'0,"-2"-3"-8"16,2 8-23-16,-1 3 3 16,-2 5-2-16,0 7-8 15,0 1-5-15,-5 6 0 16,1-3-2-16,-2-3 2 16,1-4-45-16,1-10-35 0,4-8-95 15,0-7-291-15</inkml:trace>
  <inkml:trace contextRef="#ctx0" brushRef="#br0" timeOffset="15218.33">26349 8351 488 0,'5'-11'297'0,"-2"0"-285"15,1 1 37-15,-2 3-21 16,-2 3-4-16,-2 2-13 16,-9 2-5-16,-8 0-7 15,-2 4 1-15,-5 5 1 16,-5 4 0-16,4 5-1 16,1 0 0-16,1 4 0 0,7-1-1 15,4 2 2-15,5 0-1 16,6 0-1-16,3-3 0 15,3-2 0-15,7-2 0 16,6-4 2-16,-2-4-1 16,2-4 1-16,0-4 1 0,-2 0 0 15,-1-6 4-15,-5-4-5 16,-2-2 2-16,-6-2 0 16,-1 1-3-16,-12 2-3 15,-2 2 3-15,-1 2-1 16,0 4 0-16,2 3 1 0,5 0-18 15,4 1-32-15,5 1-58 16,0-2-146-16</inkml:trace>
  <inkml:trace contextRef="#ctx0" brushRef="#br0" timeOffset="15577.6845">26381 8158 685 0,'0'-14'8'0,"0"2"44"15,4 2-14-15,2 4-7 16,2 3-6-16,2 3-17 16,0 0-2-16,1 3-4 15,0 5 6-15,-2 1 1 16,-1 3-6-16,-6 0 0 0,-2 3-2 15,0-3 0-15,-6 0 2 16,0 0-1-16,0-3-1 16,2-2-2-16,4-2 2 15,0-2 1-15,7-3-2 16,9 0 3-16,6 0 2 0,6-5 1 16,4 0-3-16,2-4-1 15,-2 2-2-15,-4 0-1 16,-7-1-50-16,-8-3-111 15,-8-3-267-15</inkml:trace>
  <inkml:trace contextRef="#ctx0" brushRef="#br0" timeOffset="15827.6562">26527 7927 713 0,'-3'-7'21'0,"3"2"28"15,14 5-19-15,8 0 3 16,7 10-7-16,6 7-2 16,8 5-2-16,0 9-4 15,-3 8-1-15,-3 4-3 16,-9 4-6-16,-12 5-3 0,-15 4-3 16,-6 4 1-16,-19 4 2 15,-11 5-4-15,-6 1 2 16,-9 1-2-16,-7-7-25 15,-3-11-71-15,-6-16-256 16</inkml:trace>
  <inkml:trace contextRef="#ctx0" brushRef="#br0" timeOffset="18905.7604">20752 9110 158 0,'2'0'181'16,"-2"0"-142"-16,0-2 12 15,0 0-27-15,0 2 11 16,0-1 5-16,0 1 3 16,0 0-15-16,0 0 2 0,0 0 1 15,0 0-2-15,2-1 1 16,2 1-9-16,2 0-5 15,6 0 0-15,2-1 2 16,9-1 0-16,3 0-1 16,7-1-5-16,8-2 1 0,2 0 0 15,7-2 3-15,2 0-6 16,5-1-2-16,2 2-1 16,2-2-1-16,5 1-2 15,4-3 1-15,1 3-3 16,1 0 1-16,-1-3-2 15,2 1 0-15,-2-2-1 0,3 2 2 16,-2-3 0-16,3 4 0 16,-5-1 0-16,-3 2 0 15,-4-1 2-15,-3-1-2 16,-6 4 2-16,-3-2 2 0,-1 2-1 16,-3 0-1-16,-3 0 1 15,-1-2-1-15,-2 2-1 16,-2 1-2-16,-3-2 0 15,-3 4 0-15,-4-4 0 16,-4 3-1-16,1 1 1 0,-2-1-1 16,-2 1 0-1,-3 2 1-15,-3-2-1 0,-6 2 0 16,-7 0-6-16,-3 2-45 16,-17 1-58-16,-11 3-97 15</inkml:trace>
  <inkml:trace contextRef="#ctx0" brushRef="#br0" timeOffset="19436.9807">20981 9376 530 0,'0'0'18'0,"4"-2"17"0,8-6 0 15,3 3 3-15,6-1-4 16,8-3 9-16,5 1-6 16,8-2-10-16,11 0-4 15,6 0 0-15,9-1-5 0,9-1-4 16,2 1-3-16,5-1-3 16,3-2 1-16,3 2 5 15,3-4-5-15,1 2 0 16,1 1 0-16,1-4-3 15,-5 3 1-15,-2-1-5 16,-5 2 3-16,-3 1 0 0,-4 1-1 16,-7 0-1-16,-11 3 0 15,-6 2 0-15,-9-1-1 16,-11 3 1-16,-9 1-3 16,-9 0 3-16,-7 2-1 15,-8 1-1-15,-2 0-1 0,-14 0-20 16,-6-1-83-16,-2-13-360 15</inkml:trace>
  <inkml:trace contextRef="#ctx0" brushRef="#br0" timeOffset="25780.6121">17461 7676 473 0,'-7'0'3'0,"0"0"6"16,4 0 25-16,0 0 5 0,3 0 10 15,0 0-3-15,2-3-19 16,9 0-13-16,7-3 3 15,8-1 11-15,8-5-2 16,10-3-7-16,9 0-8 16,6-2-6-16,8-2 1 15,6-2-6-15,5 2 3 0,8-3 0 16,1 3 0-16,2-2-1 16,-1 0-1-16,-3 1 1 15,-2 4-1-15,-8 0 1 16,-3 2 1-16,-8 4-1 15,-11 0 1-15,-12 2-2 0,-11 4-1 16,-11 2 2-16,-8 0 0 16,-9 2-3-16,-2 0-2 15,-6 6-4-15,-9 2 4 16,-7 2-18-16,-6 4-47 16,-4-2-24-16,-4 0-80 15</inkml:trace>
  <inkml:trace contextRef="#ctx0" brushRef="#br0" timeOffset="26030.6188">17656 7804 573 0,'-18'4'7'0,"12"-4"27"15,7 0 10-15,19-9 30 0,18-2-18 16,15-9-24-16,21-3-11 16,9-2-9-16,14-2-6 15,5-1-5-15,3 4 1 16,-2 1-2-16,-6 3-1 16,-9 1-29-16,-12-2-106 0,-14 2-179 15</inkml:trace>
  <inkml:trace contextRef="#ctx0" brushRef="#br0" timeOffset="30530.4951">7365 8433 436 0,'-4'0'4'16,"2"0"3"-16,-1-1 2 15,3 1-1-15,0 0-9 16,4 0 3-16,6-4 1 15,3 2 5-15,5-2 5 16,5 0 1-16,4-1 2 0,5 1-5 16,3-1-7-16,2 0-1 15,8 2-1-15,3 1 0 16,7-1 2-16,3-4-2 16,8 1 6-16,7 0 3 15,4-4 0-15,1-1 1 16,6-1-2-16,2 0-2 0,4-1 3 15,3-1-6-15,1-1 0 16,6 0 1-16,2-3-3 16,0 0 4-16,2 0-4 15,0 1 1-15,-3 0 0 16,-3 1-1-16,-3 3-1 16,-2 0-2-16,-6 4 3 0,-2-1-4 15,-6 2 3-15,-2-1-2 16,-5 3 1-16,-2-2 0 15,-1 0-1-15,-4-1 1 16,3 1 3-16,0-1 12 0,1-1-2 16,-3 1-4-16,0 2-2 15,-2-1-1-15,0 3-4 16,-4 0 0-16,1 0-3 16,-2 1 3-16,-2-1-2 15,-2 2 1-15,-3-2-2 16,-1 1 1-16,-3-1 2 0,0-3 6 15,0 1 16-15,-1-1-8 16,2-2-6-16,-1 0-3 16,0 0-2-16,-3 0-3 15,-5 2 1-15,-7 2-4 0,-6 0 1 16,-7 6-1-16,-10 0-23 16,-7 0-84-16,-3 0-96 15</inkml:trace>
  <inkml:trace contextRef="#ctx0" brushRef="#br0" timeOffset="31280.4377">13505 8006 397 0,'-9'0'6'0,"1"0"4"16,3 0-4-16,-2 0 2 0,4 0 25 15,3 0 13-15,0 0 10 16,10-3-2-16,8-2-39 16,8 0 1-16,7-4 5 15,10 3-6-15,5-1-7 16,1-1-2-16,7 2-2 0,3 0 2 15,3-2 5-15,1 3 7 16,5-1-4-16,-2-1-7 16,0 2-2-16,0 3 2 15,-2-1-2-15,-2 0 1 16,-4 1-4-16,1-2 2 16,-5 2-3-16,-3-4 2 0,1 4 0 15,-2-2 2-15,-5-1 3 16,-3 0 0-16,-2-1 1 15,-3 0 0-15,-6 0 0 16,1 0 1-16,-5 1-3 16,-3 0-1-16,-3 1-4 0,-5 1 0 15,-3 3-3-15,-4 0 2 16,-7 4-3-16,-2 3-6 16,-5-7-123-16,-8-8-279 15</inkml:trace>
  <inkml:trace contextRef="#ctx0" brushRef="#br0" timeOffset="39389.4246">15760 9485 537 0,'-6'3'71'0,"-2"-1"-50"16,6-2 39-16,0 0 6 15,2 0-28-15,4-5-13 16,10-4-9-16,6-6-3 15,6-2-2-15,6-3 4 16,7-1-6-16,-2-3-5 16,3 1-1-16,-7 1-1 0,-2 4-2 15,-4 3-4-15,-10 3-71 16,-11 5-141-16</inkml:trace>
  <inkml:trace contextRef="#ctx0" brushRef="#br0" timeOffset="39545.67">15826 9506 792 0,'0'-4'58'0,"22"-14"-17"15,13-8-4-15,11-7-7 16,8-3-13-16,5 0-12 0,2-3-3 16,-7 1-35-16,-8-2-183 15</inkml:trace>
  <inkml:trace contextRef="#ctx0" brushRef="#br0" timeOffset="43139.4532">23864 9633 314 0,'-4'1'88'15,"0"-1"-32"-15,1 0 24 0,3 0-12 16,0 0-10-16,0 0-13 15,0 0-12-15,0 0-14 16,4 0-11-16,4 0 3 16,6 0 7-16,5-2-2 15,5-4 0-15,8-1 4 0,9-1-1 16,3-3-4-16,7-2-3 16,5-2-3-16,3-3 0 15,3-1-2-15,1 0-3 16,0-1 0-16,3 2-1 15,0 0-4-15,0 1 4 16,0 1-1-16,0 0 3 0,2 1-3 16,-1-1 1-16,-1 1-1 15,-3 2 0-15,2-1-2 16,0 1 2-16,-3 2-3 16,6-1 1-16,-3 2 1 0,0-2 0 15,0 0-1-15,-3 2 0 16,-2-2 1-16,-1 0-1 15,-4-2 0-15,1 4 0 16,-2-2 1-16,-2 2 1 16,1 1-2-16,1 0 0 15,-3 3 0-15,-3-3 0 0,0 1 0 16,-3 3 2-16,0-3 1 16,-1 1-3-16,2 0 2 15,2-1-1-15,3 0 0 16,6-1-1-16,0 0 1 15,-3 0-1-15,0 0 0 16,-6 1 1-16,-9 0-1 0,-9 1 1 16,-14 3-2-16,-7 1-8 15,-9-2-32-15,-20 4-63 16,-21-1-176-16</inkml:trace>
  <inkml:trace contextRef="#ctx0" brushRef="#br0" timeOffset="43811.2939">23738 9837 359 0,'-2'0'52'0,"2"0"4"15,0 0 23-15,6 0-41 16,6-4 5-16,6-3-3 16,5-1-10-16,10-2 1 0,4-2 5 15,8-2-17-15,6-1-7 16,7-3-2-16,8 0-2 16,8-1 2-16,4 0-2 15,7-1-1-15,3-1-2 16,3 1 0-16,3-1-1 15,1 1 0-15,0-1 0 0,-1-1-2 16,1 1-1-16,-1 0 0 16,-5 3-1-16,-3-3 2 15,0 4-2-15,-5 2 1 16,-3 0-1-16,-6 5 0 0,-3 0 1 16,-5 2-1-16,-1 1 1 15,-3 2 1-15,1 1 0 16,-3 2-1-16,-3-3 0 15,1 2 1-15,-6-1-1 16,-2 2 1-16,-2-1 0 0,-1 2-1 16,0-2 0-16,1 1 0 15,0-2 0-15,1 2-1 16,0-1 1-16,-4 1 0 16,-5-2 0-16,-5 0-1 15,-6 0 0-15,-8-3-18 0,-8-2-127 16</inkml:trace>
  <inkml:trace contextRef="#ctx0" brushRef="#br0" timeOffset="53889.3559">14186 9633 271 0,'-7'7'-42'16,"-2"2"-31"-16</inkml:trace>
  <inkml:trace contextRef="#ctx0" brushRef="#br0" timeOffset="54404.9574">14150 9671 371 0,'0'-2'33'0,"0"-3"1"15,-4 2 18-15,2 1-20 16,-2 1-18-16,2 1-1 0,1 0 17 15,1 0-7-15,0 0-6 16,0 0-3-16,3 0-10 16,9 0-1-16,6 0 4 15,3 0 6-15,9 0-5 16,4 0 3-16,4 0-2 16,4-2-3-16,3 1 0 0,3-5-3 15,6-3 1-15,3 3 2 16,6-3 2-16,6-2 0 15,3-1 1-15,3 1-2 16,3-3 7-16,5-1 0 16,1-3-1-16,5 1-6 0,3-3-1 15,-1 1-4-15,2 1 4 16,-1-1-3-16,1 2-1 16,-2 0 0-16,-2 1 0 15,1 0 0-15,-4 3 1 16,-6 1 3-16,-5-2 0 0,-2 4 3 15,-7-3 0-15,-4 4-1 16,-8-1-2-16,-7 3-3 16,-8-1-1-16,-12 3-1 15,-4 1-2-15,-10 0 2 16,-8 1-2-16,-5 2-21 0,-9 1-47 16,-13 0-54-16,-9 0-41 15</inkml:trace>
  <inkml:trace contextRef="#ctx0" brushRef="#br0" timeOffset="55108.0347">13843 9809 166 0,'0'4'342'0,"4"-1"-340"16,7-1 0-16,8 1 4 16,4-1 10-16,7-2-7 15,9 0-1-15,3 0 2 16,4-3-5-16,7-4 2 16,1 0 3-16,6-2 1 15,3-1-1-15,-1-1 1 0,5 0-2 16,4-2 3-16,2 2 4 15,6-2-4-15,0 2-2 16,3 0-2-16,4-2-1 16,-1 0 2-16,3 3-5 0,1-2 1 15,3 1 2-15,2-1-3 16,0 0-1-16,-1 2 0 16,2-1-1-16,0 0-4 15,-2 0 4-15,-2-1-2 16,-4 2 2-16,-2-4 1 15,-6 2-3-15,-3-1 4 16,-6 1 8-16,-5 0 5 0,-2 1-1 16,-9-1-3-16,-4 1-1 15,-6 1 3-15,-8 0 3 16,-5 1-3-16,-5-1-2 16,-5 3 3-16,-5 0 0 15,-3 0 3-15,-5 2-2 0,-2 0-3 16,-2 2-5-16,-2 0-6 15,-2 3-1-15,-8 0-3 16,-18 0-30-16,-12-8-95 0,-15-13-567 16</inkml:trace>
  <inkml:trace contextRef="#ctx0" brushRef="#br0" timeOffset="68467.3134">14317 9623 442 0,'-14'0'4'0,"3"0"3"16,0 0 17-16,0 0-5 15,4 0-16-15,-1 5 0 16,4-5 5-16,3 3 12 16,-1-2 9-16,2 0-11 15,0-1-5-15,7 0-5 16,4 0 2-16,6 0 10 0,2 0-3 16,8-2-5-16,6-4 1 15,5-1-3-15,2-2 0 16,7-1-3-16,3 1-2 15,3-3-2-15,4-2 1 16,1 1 1-16,4 0-3 16,4-1 1-16,-1 1-2 0,5-2 1 15,1 3 0-15,2 0-2 16,4-1 0-16,-1 1 14 16,4-1 7-16,-2 1 0 15,1 0-2-15,2 0-7 16,-2 0-3-16,1 3-2 0,-1-2-1 15,-2 2-1-15,-4-1-3 16,-2 3 0-16,-7-1 0 16,-2-1-1-16,-3 3 0 15,-4 1 0-15,-5-3-1 16,-6 4 1-16,0 0 0 0,-11 0-1 16,-3 1 1-16,-9 0 0 15,-3 3-2-15,-7-1 2 16,-5 1-1-16,-3 0 0 15,-3 0-3-15,-3 1-10 16,-8 5-50-16,-9-1-33 16,-6 2-76-16</inkml:trace>
  <inkml:trace contextRef="#ctx0" brushRef="#br0" timeOffset="69139.188">14045 9813 541 0,'-7'3'7'16,"6"-3"-7"-16,1 1 1 16,5-1 7-16,8 0-2 0,4 0 3 15,4 0-3-15,7 0-2 16,4 0-2-16,3-1-1 15,4-4 0-15,4 0 0 16,5-3 0-16,4 2 5 16,2-3 6-16,6-1 4 15,5 0 0-15,2-3-1 0,5 3-3 16,0-2-2-16,2 1-5 16,3-2 1-16,0 1-1 15,2-4 0-15,-1 5-1 16,4-2 0-16,-1-1-1 15,3 1-1-15,-4 1-1 16,3-1-1-16,-4 2 2 0,2-3 0 16,-3 1 0-16,-1 1 6 15,-1 0 3-15,-5-2 7 16,-1 1-1-16,-2-1-7 16,-6 5 4-16,2-3 2 0,-5-1-3 15,-3 2 1-15,-5-1 1 16,-7 2 0-16,-2-2-1 15,-7 2 0-15,-6 2-1 16,-7-1-2-16,-4 3 0 16,-5 2-4-16,-6 2-2 15,-7 2-5-15,0 0-2 0,-12 0-54 16,-14 1-68-16,-8-1-170 16</inkml:trace>
  <inkml:trace contextRef="#ctx0" brushRef="#br0" timeOffset="77482.3883">20551 10490 569 0,'-4'0'70'15,"1"0"-42"-15,3-5 24 16,0 0 0-16,0 3-25 16,0-1-6-16,2 2-3 15,2 1-2-15,1 0-7 0,2 0-1 16,0 3 1-16,-1 4 1 15,1 1-1-15,1 4-3 16,-3 2 2-16,2 4-1 16,1 1-2-16,-3 0-3 0,0-2 1 15,1-2-1-15,2-1 0 16,-2-6 2-16,3-6-2 16,8-2 8-16,5-8 11 15,9-13 2-15,11-8-5 16,13-7-6-16,7-6-12 0,9-4 0 15,2-2 0-15,2 2 0 16,-1 2 0-16,-7 1 0 16,-5 5 0-16,-4 5 0 15,-10 3 0-15,-6 5 0 16,-8 4 0-16,-6 4 0 16,-7 4 0-16,-6 4 0 0,-3 2 0 15,-7 4 0-15,-1 3 0 16,-3 0 0-16,1 0 0 15,-2 6 0-15,0 1 0 16,0 5 0-16,-5-1-11 16,-6 0-67-16,-4-3-88 0</inkml:trace>
  <inkml:trace contextRef="#ctx0" brushRef="#br0" timeOffset="81091.6446">12229 10864 321 0,'0'0'306'16,"-2"0"-305"-16,-2 0 1 15,2 0 14-15,2 0 5 16,0 0-2-16,0 0 14 0,0 0-12 16,0 3-18-16,2 4 1 15,2 4 1-15,2 1 2 16,-1 3 1-16,3-1-1 15,-1 4-2-15,3-1-1 16,0-4 2-16,0 1-1 16,2-4 2-16,0-2-1 0,3-3 1 15,2-5 5-15,3-5 9 16,7-13 7-16,3-6-2 16,6-11-8-16,5-6-5 15,3-3-4-15,0-5-2 16,4 0 2-16,-5 2-2 0,3 0-5 15,-7 5 3-15,-3 1-1 16,-4 8-1-16,-2 4 2 16,-6 4-3-16,-4 6 1 15,-6 4-1-15,-1 4 2 16,-4 1-2-16,-1 5-1 16,-3 1 0-16,0 3-1 0,1-1-1 15,0 2 1-15,0 0 0 16,0 0-1-16,1 0 2 15,1 2-23-15,-1-1-32 16,-5-1-71-16,-2 0-386 0</inkml:trace>
  <inkml:trace contextRef="#ctx0" brushRef="#br0" timeOffset="87341.2867">6350 11146 507 0,'-9'0'3'0,"-5"0"0"15,4 0 19-15,-2 0 22 0,2 0-13 16,0 4 13-16,3-2-14 15,0 1 0-15,1 0 7 16,5-3-6-16,-1 0-8 16,2 0-13-16,3 0-8 15,10-8-1-15,8-3 0 0,7-6 5 16,10-5 1-16,3-2-3 16,2-4-1-16,3 1-1 15,-2 0-3-15,-2 2 2 16,-5 1 0-16,-3 5 0 15,-6 5-22-15,-7 6-65 16,-8 4-52-16,-12 4-159 16</inkml:trace>
  <inkml:trace contextRef="#ctx0" brushRef="#br0" timeOffset="87528.7593">6461 11211 586 0,'-3'6'47'0,"3"-6"3"16,6-6-23-16,13-7 11 16,6-5 17-16,8-8-21 15,5-1-18-15,4-2-10 0,-1 0-3 16,1 2-2-16,-6-1-10 16,-11 2-151-16</inkml:trace>
  <inkml:trace contextRef="#ctx0" brushRef="#br0" timeOffset="115011.9177">12971 10835 442 0,'-4'0'73'0,"2"0"-51"0,-4 0 31 16,6 0 9-16,0 0-30 16,-2 0-2-16,2 0 7 15,0 0-8-15,0-6-5 16,8-1-6-16,4-5-4 0,7-3 2 16,4-4-2-16,7-3-2 15,3-3-4-15,1-2-3 16,1 0-2-16,0-1-2 15,1 1 1-15,-6 2-1 16,-2 4-1-16,-5 3 2 16,-4 4-1-16,-5 6-19 15,-6 6-38-15,-7 2-53 0,-1 5-27 16,-11 8-50-16</inkml:trace>
  <inkml:trace contextRef="#ctx0" brushRef="#br0" timeOffset="115293.1314">13037 10815 505 0,'0'0'77'0,"5"-2"-50"15,5-7 28-15,7-4 14 16,5-2-28-16,3-2-15 15,4-4-3-15,3-1-9 16,0 0-3-16,3-4-1 16,-3 2-5-16,-4 0 0 0,-1 4-4 15,-3 2 0-15,-6 4 0 16,-4 6 1-16,-5 3-3 16,-6 5-6-16,-3 0-63 15,-3 6-88-15,-12 1-302 0</inkml:trace>
  <inkml:trace contextRef="#ctx0" brushRef="#br0" timeOffset="120089.7584">10235 11282 570 0,'-12'-1'13'16,"-6"1"-6"-16,0 0 12 15,1 0 42-15,1 3-14 16,1 1-3-16,3-1 1 15,3 0-12-15,5-1-7 16,3-2-8-16,2 0-7 0,15 0-9 16,9-3-1-16,8-6 5 15,11-3-1-15,5-1-1 16,3-5 1-16,-1-2-5 16,1-1 2-16,-6 1-1 0,-3-1 0 15,-5 2 0-15,-7 3-1 16,-9 6-31-16,-11 4-26 15,-10 6-49-15,-3 1-70 16,-17 12-145-16</inkml:trace>
  <inkml:trace contextRef="#ctx0" brushRef="#br0" timeOffset="120245.9996">10325 11329 168 0,'-24'19'457'0,"4"-7"-412"15,8-3-5-15,8-4 9 16,4-3-15-16,11-2-1 15,11-8 8-15,11-6-16 0,9-6-9 16,9-2-7-16,6-4-8 16,0 0 1-16,4 0-4 15,-2-1-76-15,-5-4-269 16</inkml:trace>
  <inkml:trace contextRef="#ctx0" brushRef="#br0" timeOffset="120917.8593">15273 10738 559 0,'-11'8'56'0,"0"-3"-55"16,2-2 2-16,4-3 14 0,4 0 10 16,1 2 8-16,0-2 26 15,13 0-33-15,7 0-10 16,9 0 8-16,6-2 2 15,7-1-8-15,4-3-8 16,3-1-6-16,4 1-3 0,1-2 1 16,-2-2-1-1,1 2-3-15,-2-2 2 0,-7 0-2 16,-5 2 2-16,-9 1-7 16,-9 3-30-16,-10 4-47 15,-11 0-68-15,-2 0-110 16</inkml:trace>
  <inkml:trace contextRef="#ctx0" brushRef="#br0" timeOffset="121152.2091">15401 10924 625 0,'5'0'61'16,"12"0"-59"-16,8-8 44 15,8-4 23-15,9 1-31 16,3-2-8-16,9-3-8 0,-1 2-9 16,1-1-6-16,-3 0-3 15,-1 3 0-15,-3-4-3 16,-5 2-18-16,-6-7-103 16,-6-6-516-16</inkml:trace>
  <inkml:trace contextRef="#ctx0" brushRef="#br0" timeOffset="123808.3724">8129 13466 432 0,'-16'1'34'0,"-3"-1"33"16,3 0-4-16,1 0-28 15,2 0-19-15,-1 1-7 16,2 0-5-16,1 2 1 0,2-3-1 15,0 3 2-15,5-3 0 16,1 1 3-16,3 1 3 16,0-2-6-16,1 1-9 15,11 0 2-15,5 1 1 16,7 0 2-16,7 0 1 16,6-2-2-16,6 4 2 15,5-3-1-15,7 0-3 0,7-1 4 16,4 0 0-16,11 0-1 15,3 0 3-15,8-1-1 16,7-4 1-16,5-2 3 16,6 1 1-16,4-1 1 0,5-1 3 15,3-2-1-15,3 2-1 16,3-2-1-16,5-2-3 16,3-2 0-16,3 0-4 15,2 2 0-15,2 0-2 0,-1-1 1 16,6 1 0-16,-3 3-2 15,-3-1-1-15,3 2 2 16,-3-1 2-16,0 1-4 16,-3-3 4-16,-4 1 6 15,1 0 3-15,-1-2-3 16,-3-3 2-16,-3 2-5 16,2-1 2-16,-5 0-4 0,-2 0-1 15,-4-2-1-15,-5 3 0 16,-4 0 4-16,-6-2-4 15,-8 2 0-15,-7 2 7 16,-5 0-5-16,-8 1-1 0,-9 4 4 16,-6-2-3-16,-7 2-4 15,-9 2 1-15,-7 2 0 16,-8 0 0-16,-8 2-2 16,-9 0 0-16,-7 0-18 15,-6 8-23-15,-17 2-19 16,-11 2-26-16,-14 3-12 0,-15-1-95 15</inkml:trace>
  <inkml:trace contextRef="#ctx0" brushRef="#br0" timeOffset="124620.8119">7783 13850 636 0,'0'0'4'0,"0"0"3"0,2 0-6 16,14 0 1-16,1-4-3 15,7 1 2-15,6 0 0 16,3 1-1-16,8-2 1 16,2 2-1-16,4-1-1 0,5 3 2 15,8 0-1-15,5 2-1 16,7-4 2-16,6 2-3 15,10-3 6-15,7-2 6 16,8 0-1-16,6-2-1 16,8-1-4-16,6-2-1 15,6 0 2-15,4 1-4 0,5-1 1 16,4 2 0-16,4-2 0 16,6 2-1-16,3-1 1 15,4 0-2-15,2-2 4 16,5 1 7-16,1 1 2 15,4-3 5-15,2 0 1 0,1-1-1 16,-1 0-4-16,0 1-2 16,-1 2 1-16,-2-2-5 15,1 2-1-15,-3 1 3 16,-5-1-5-16,-2 1 2 16,-7 2-2-16,-7-1 0 15,-7-3 0-15,-8 3 3 0,-11-2 0 16,-9 1-2-16,-12-1-1 15,-13 2 2-15,-16-1 0 16,-13 6-3-16,-17-1-2 16,-13 4-2-16,-19 0 0 0,-11 0-31 15,-28-6-159-15</inkml:trace>
  <inkml:trace contextRef="#ctx0" brushRef="#br0" timeOffset="511385.7022">11613 3064 546 0,'0'-4'15'15,"0"1"-4"-15,0 3 33 16,0-1-15-16,2 1-14 16,1 0-13-16,1 0 0 15,2 0 4-15,2 0 10 16,1-5 11-16,3-3 11 0,8-8 1 15,2-7-6-15,7-5-8 16,2-8-10-16,5-3-11 16,5-4-2-16,-4-1-2 15,-3 0-60-15,-7 1-190 16</inkml:trace>
  <inkml:trace contextRef="#ctx0" brushRef="#br0" timeOffset="514823.1222">7447 10280 447 0,'0'0'52'16,"0"-5"-51"-16,0 0 1 15,4 3 7-15,1-2-6 0,0 3-1 16,2 0-1-16,1-1-2 16,3 2 0-16,1 0 0 15,3 0 1-15,0 4-1 16,3 0 1-16,3 0 0 16,0-1 0-16,5 1 0 15,1-1 1-15,1-3-2 16,5 2 1-16,6-2 13 0,6 0-1 15,2 0 2-15,6-4-4 16,3-1 2-16,1-1-10 16,2 0 2-16,2-1-4 15,0 1 2-15,1-1-1 0,2-2 3 16,1 3-4-16,2-2 0 16,2-2 2-16,2 2-1 15,1 1 6-15,0-2 3 16,2 1 7-16,2 0-7 15,2 2-3-15,1-1 2 16,0 0-4-16,0 3-2 0,-1 0 1 16,1 0-2-16,-1 2 1 15,3-2-2-15,1 1 2 16,0-1 2-16,-1-3 6 16,2 2 1-16,2 0 0 15,-4 2-4-15,4-2-1 0,0 1-2 16,1 1 0-16,0-1 1 15,-2-2-2-15,0 1 0 16,3-1-3-16,2 0 3 16,-1-2 0-16,0 0-1 15,2 1 3-15,-1-2-2 0,1 1-2 16,-3 0 0-16,0 1-1 16,-5 0 2-16,2-3-1 15,-4 4 0-15,-2 1 4 16,-3-3-2-16,2 4 1 15,-4-1 0-15,-1 0-1 16,-3 0-2-16,-2 1-1 0,-5 0 1 16,-1 2-2-16,-7-1 1 15,-3 0-1-15,-3 1 1 16,-4 2 0-16,-8-2-1 16,-3 2 1-16,-5 0-1 0,-5-2 1 15,-2 2-1-15,-5 0-18 16,-8-2-39-16,-5-1-57 15,-3 0-191-15</inkml:trace>
  <inkml:trace contextRef="#ctx0" brushRef="#br0" timeOffset="515760.5571">7737 10308 410 0,'-12'0'32'0,"2"0"-30"16,4 0 4-16,0-2 1 0,4-1-2 15,2 0 0-15,0 2-3 16,0 0-1-16,0-3 0 15,2 2 0-15,7 1 0 16,0-1-6-16,2 1 9 16,4-1-2-16,2 0 0 0,3 0 1 15,2 0 2-15,4-1 3 16,4 2 6-16,3-1 3 16,3 0-4-16,2-1-5 15,4 2-3-15,2-2-1 16,3 1 1-16,6-4-4 0,2 4 1 15,4-3 1-15,3-4 1 16,4 2 2-16,5 1 1 16,2-2 1-16,2 0-2 15,4 0-1-15,3 1 0 16,2 0 1-16,5-1-2 0,1 0 1 16,1 3-1-16,5 0 1 15,-3-1-1-15,1 1 2 16,-1 1-2-16,0-1 0 15,0 1 1-15,-1 0 1 16,-1-2 1-16,-2 1 1 16,1-2-5-16,-4 2-1 0,0 0 2 15,-4 2-4-15,-3-1 2 16,0 1 2-16,-5 1-1 16,1-1 2-16,-3 3-1 15,0-3 1-15,-1 1 0 0,-3-2 1 16,0 2 0-16,-1-3 1 15,-1 0-2-15,2 0 2 16,-2-2-2-16,0 1-1 16,-1-1-1-16,-4 2-1 15,-4-1-1-15,-5 4 2 16,-6-1-3-16,-7-2-7 16,-7-4-105-16</inkml:trace>
  <inkml:trace contextRef="#ctx0" brushRef="#br0" timeOffset="516713.6176">14138 9754 448 0,'-17'6'10'0,"4"-3"-6"15,4-2 8-15,8 0 11 16,1 1-9-16,6-2 3 16,9 0-1-16,10-3-8 0,6-3 1 15,6 0-5-15,9 0-2 16,5-4 1-16,3 4-2 15,7-5 0-15,5 2 0 16,4-1 11-16,7 2 18 16,3-4-6-16,3 3-2 15,8-1-7-15,2 1-3 0,4-3-4 16,2 4 1-16,1-1 1 16,1 1-5-16,-3 1 1 15,1-1-4-15,-4 2 1 16,-3 1 1-16,-3-1 4 15,-3 1 1-15,-4-1-2 16,-4 1-2-16,-7 0 2 0,-1 1-2 16,-6-1 1-16,-4 0 0 15,-4 1-1-15,-6 2-2 16,-5-1 1-16,-4 2 0 0,-6-2-2 16,-6 3-1-16,-3 0 0 15,-6-1 0-15,-5 1-2 16,-7 0 1-16,-5 0-23 15,-3 1-65-15,-11 2-22 16,-6-2-35-16</inkml:trace>
  <inkml:trace contextRef="#ctx0" brushRef="#br0" timeOffset="517182.3399">14647 9642 495 0,'16'-2'4'0,"9"-4"0"16,5 0 7-16,11-3 9 16,9 0-8-16,5-1 5 15,7 1-1-15,5-2-7 16,9-1 2-16,3 2 1 0,6 0-1 15,3 0 1-15,0-1-5 16,6 0 6-16,1 1-3 16,2-1 5-16,-2 1 4 15,-2 1 4-15,-1 0 0 0,-4 1 4 16,-9 0-8-16,-5 1-8 16,-4 3-5-16,-8 3-3 15,-5 1-3-15,-12 0 1 16,-9-2-56-16,-12-5-173 15</inkml:trace>
  <inkml:trace contextRef="#ctx0" brushRef="#br0" timeOffset="531009.7618">7942 10348 350 0,'-9'-4'6'0,"-1"0"-5"15,0 0-4-15,2 0-5 16,-1 0-41-16,0 0 36 16,2 2 12-16,-4-1 2 15,4 2 8-15,-5-1 14 0,6 2-1 16,-3 0-9-16,1 0-6 16,3 0-2-16,3 2 0 15,-2-2 4-15,2 0 10 16,2 1-3-16,0-1-7 15,3 0-6-15,6 0 10 16,3 0 3-16,4 0-7 16,6 0-2-16,6 0 0 0,6-1-3 15,2-1 0-15,6 2-1 16,4-4 0-16,3 3 0 16,5 0 0-16,2-1 0 15,5 0 0-15,0-1 3 0,5-1 3 16,2-1 6-16,3 2 0 15,2-1-1-15,2-1-4 16,0 2-6-16,3-1-3 16,2-1 2-16,-1 2-2 15,2-1 0-15,0-2-1 0,1 1 2 16,-1 1-1-16,0 0 3 16,-1-1 5-16,4-1-1 15,-2 1-5-15,2-2 0 16,-1 2 0-16,1 1 0 15,-2-1-1-15,0 0 2 16,0 1-2-16,-3 2 1 0,0-2 2 16,-3 2-1-16,0-2 2 15,-2-1 1-15,1 2-1 16,0-3 2-16,0-1 4 16,1 0-4-16,-2 1-2 15,0-2-2-15,-1 0 0 0,0 1-3 16,-2-2 1-16,-1 1 2 15,1-2-2-15,-3 1 0 16,-1 0 0-16,-4-1 4 16,-1 0 1-16,-1-2 7 15,-1 1-1-15,-4 1-4 16,1 1 0-16,-5-1-5 0,-2 4-1 16,-3-4-1-16,-2 4-1 15,-4 1 0-15,-4-3 0 16,-3 2 0-16,-5 1-2 15,-3 0 2-15,-5 0 0 16,-6 1-1-16,-5 3 1 0,-3-2-1 16,-3 3 2-16,-4 0-2 15,0 0-3-15,0 0 3 16,-8 0 3-16,-3 0 1 16,-3 0-1-16,-4 0-1 0,-3 0 0 15,-2 2-1-15,-5-1 0 16,-1 1-1-16,-2 0 1 15,-9 1-1-15,0 0 2 16,-4-1-4-16,-6 2 3 16,-3 0-1-16,-5-1 1 0,-1-1-1 15,-2 2 0-15,-8-2 0 16,1-1 1-16,-5 2-1 16,-5-2-1-16,-1 2 2 15,-6 1 0-15,-4 0-1 16,-6 4 0-16,0-2 0 15,-5 1 2-15,-6 2-4 0,-1 3 3 16,0-4-1-16,-6 2 1 16,1 1-2-16,-3-1 1 15,1 0 1-15,0 1-1 16,-3-1 0-16,0 0 0 16,-1 2-1-16,0-2 2 0,3 1-1 15,1 0 0-15,2-2 1 16,4 2-3-16,4-2 4 15,3 0-2-15,3-1 0 16,3 2-1-16,2-3 1 16,3 0 1-16,3-1-1 0,4 2 1 15,1-4-2-15,5 0 1 16,4 0-3-16,6-1 2 16,1-1 4-16,5-2 1 15,5 2 1-15,6-1 2 16,4-1-2-16,5 1-1 15,7-1 0-15,2 0-3 0,4 1 4 16,7 1-8-16,4-2 2 16,7 2 2-16,0-1 0 15,5 1-2-15,2 1-12 16,1-1-43-16,-2 0-97 16,2-2-424-16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78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58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52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7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35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2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83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9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80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7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45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9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93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04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4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2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8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0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2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IS ZC464, Machine Learning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B9ED5-FE15-42F3-930B-10DA3EF670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213293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IS ZC464, Machine Learning</a:t>
            </a:r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50E79D-DD4C-459D-9982-43B0D01A4C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44034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12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 ZC464, Machine Learning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19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IS ZC464, Machine Learning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AFE9A-1B00-41A9-8570-E4D414A76A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6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IS ZC464, Machine Learning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B13F9-30A0-402F-BAD5-2ACC982655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34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6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dt" idx="10"/>
          </p:nvPr>
        </p:nvSpPr>
        <p:spPr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IS ZC464, Machine Learning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6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21834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8005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4360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9846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2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6378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9206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02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27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65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01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1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93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731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08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9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34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4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03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808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36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42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79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30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48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89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49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73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20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0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73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569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11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60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79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27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26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00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80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20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42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27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62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800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3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74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97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32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11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470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26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93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3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67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40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57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770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25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2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52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19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78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43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2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6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37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20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0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52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0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7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6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63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25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9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91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93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92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18" r:id="rId14"/>
    <p:sldLayoutId id="2147483919" r:id="rId15"/>
    <p:sldLayoutId id="2147483920" r:id="rId16"/>
    <p:sldLayoutId id="2147483921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7" r:id="rId30"/>
    <p:sldLayoutId id="2147483938" r:id="rId31"/>
    <p:sldLayoutId id="2147483939" r:id="rId32"/>
    <p:sldLayoutId id="2147483940" r:id="rId33"/>
    <p:sldLayoutId id="2147483941" r:id="rId34"/>
    <p:sldLayoutId id="2147483942" r:id="rId35"/>
    <p:sldLayoutId id="2147483943" r:id="rId36"/>
    <p:sldLayoutId id="2147483948" r:id="rId37"/>
    <p:sldLayoutId id="2147483949" r:id="rId38"/>
    <p:sldLayoutId id="2147483950" r:id="rId39"/>
    <p:sldLayoutId id="2147483951" r:id="rId40"/>
    <p:sldLayoutId id="2147483952" r:id="rId41"/>
    <p:sldLayoutId id="2147483953" r:id="rId42"/>
    <p:sldLayoutId id="2147483954" r:id="rId43"/>
    <p:sldLayoutId id="2147483955" r:id="rId44"/>
    <p:sldLayoutId id="2147483956" r:id="rId45"/>
    <p:sldLayoutId id="2147483957" r:id="rId46"/>
    <p:sldLayoutId id="2147483958" r:id="rId47"/>
    <p:sldLayoutId id="2147483959" r:id="rId48"/>
    <p:sldLayoutId id="2147483960" r:id="rId49"/>
    <p:sldLayoutId id="2147483961" r:id="rId50"/>
    <p:sldLayoutId id="2147483962" r:id="rId51"/>
    <p:sldLayoutId id="2147483964" r:id="rId52"/>
    <p:sldLayoutId id="2147483965" r:id="rId53"/>
    <p:sldLayoutId id="2147483966" r:id="rId54"/>
    <p:sldLayoutId id="2147483967" r:id="rId55"/>
    <p:sldLayoutId id="2147483968" r:id="rId56"/>
    <p:sldLayoutId id="2147483969" r:id="rId57"/>
    <p:sldLayoutId id="2147483970" r:id="rId58"/>
    <p:sldLayoutId id="2147483971" r:id="rId59"/>
    <p:sldLayoutId id="2147483972" r:id="rId60"/>
    <p:sldLayoutId id="2147483973" r:id="rId61"/>
    <p:sldLayoutId id="2147483974" r:id="rId62"/>
    <p:sldLayoutId id="2147483975" r:id="rId63"/>
    <p:sldLayoutId id="2147483976" r:id="rId64"/>
    <p:sldLayoutId id="2147483977" r:id="rId65"/>
    <p:sldLayoutId id="2147483978" r:id="rId66"/>
    <p:sldLayoutId id="2147483979" r:id="rId67"/>
    <p:sldLayoutId id="2147483980" r:id="rId68"/>
    <p:sldLayoutId id="2147483981" r:id="rId69"/>
    <p:sldLayoutId id="2147483982" r:id="rId70"/>
    <p:sldLayoutId id="2147483983" r:id="rId71"/>
    <p:sldLayoutId id="2147483984" r:id="rId72"/>
    <p:sldLayoutId id="2147483985" r:id="rId73"/>
    <p:sldLayoutId id="2147483986" r:id="rId74"/>
    <p:sldLayoutId id="2147483989" r:id="rId75"/>
    <p:sldLayoutId id="2147483991" r:id="rId76"/>
    <p:sldLayoutId id="2147483992" r:id="rId77"/>
    <p:sldLayoutId id="2147483993" r:id="rId78"/>
    <p:sldLayoutId id="2147483994" r:id="rId79"/>
    <p:sldLayoutId id="2147483995" r:id="rId80"/>
    <p:sldLayoutId id="2147483996" r:id="rId81"/>
    <p:sldLayoutId id="2147483997" r:id="rId82"/>
    <p:sldLayoutId id="2147483998" r:id="rId83"/>
    <p:sldLayoutId id="2147483999" r:id="rId84"/>
    <p:sldLayoutId id="2147484000" r:id="rId85"/>
    <p:sldLayoutId id="2147484001" r:id="rId86"/>
    <p:sldLayoutId id="2147484002" r:id="rId87"/>
    <p:sldLayoutId id="2147484003" r:id="rId88"/>
    <p:sldLayoutId id="2147484004" r:id="rId89"/>
    <p:sldLayoutId id="2147484005" r:id="rId90"/>
    <p:sldLayoutId id="2147484006" r:id="rId91"/>
    <p:sldLayoutId id="2147484007" r:id="rId92"/>
    <p:sldLayoutId id="2147484008" r:id="rId93"/>
    <p:sldLayoutId id="2147484009" r:id="rId94"/>
    <p:sldLayoutId id="2147484010" r:id="rId95"/>
    <p:sldLayoutId id="2147484011" r:id="rId96"/>
    <p:sldLayoutId id="2147484012" r:id="rId97"/>
    <p:sldLayoutId id="2147484013" r:id="rId98"/>
    <p:sldLayoutId id="2147484014" r:id="rId99"/>
    <p:sldLayoutId id="2147484016" r:id="rId100"/>
    <p:sldLayoutId id="2147484017" r:id="rId101"/>
    <p:sldLayoutId id="2147484018" r:id="rId102"/>
    <p:sldLayoutId id="2147484019" r:id="rId103"/>
    <p:sldLayoutId id="2147484020" r:id="rId104"/>
    <p:sldLayoutId id="2147484021" r:id="rId105"/>
    <p:sldLayoutId id="2147484022" r:id="rId106"/>
    <p:sldLayoutId id="2147484023" r:id="rId107"/>
    <p:sldLayoutId id="2147484024" r:id="rId108"/>
    <p:sldLayoutId id="2147484025" r:id="rId109"/>
    <p:sldLayoutId id="2147484026" r:id="rId110"/>
    <p:sldLayoutId id="2147484027" r:id="rId111"/>
    <p:sldLayoutId id="2147484028" r:id="rId112"/>
    <p:sldLayoutId id="2147484029" r:id="rId113"/>
    <p:sldLayoutId id="2147484032" r:id="rId114"/>
    <p:sldLayoutId id="2147484033" r:id="rId115"/>
    <p:sldLayoutId id="2147484034" r:id="rId116"/>
    <p:sldLayoutId id="2147484035" r:id="rId117"/>
    <p:sldLayoutId id="2147484036" r:id="rId118"/>
    <p:sldLayoutId id="2147484037" r:id="rId119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4030" r:id="rId12"/>
    <p:sldLayoutId id="214748403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8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8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8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8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combination" TargetMode="External"/><Relationship Id="rId2" Type="http://schemas.openxmlformats.org/officeDocument/2006/relationships/hyperlink" Target="https://en.wikipedia.org/wiki/Regularization_(mathematics)" TargetMode="External"/><Relationship Id="rId1" Type="http://schemas.openxmlformats.org/officeDocument/2006/relationships/slideLayout" Target="../slideLayouts/slideLayout143.xml"/><Relationship Id="rId6" Type="http://schemas.openxmlformats.org/officeDocument/2006/relationships/image" Target="../media/image30.png"/><Relationship Id="rId5" Type="http://schemas.openxmlformats.org/officeDocument/2006/relationships/hyperlink" Target="https://en.wikipedia.org/wiki/Tikhonov_regularization" TargetMode="External"/><Relationship Id="rId4" Type="http://schemas.openxmlformats.org/officeDocument/2006/relationships/hyperlink" Target="https://en.wikipedia.org/wiki/Lasso_(statistics)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8.xml"/><Relationship Id="rId6" Type="http://schemas.openxmlformats.org/officeDocument/2006/relationships/image" Target="../media/image3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customXml" Target="../ink/ink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8.xml"/><Relationship Id="rId6" Type="http://schemas.openxmlformats.org/officeDocument/2006/relationships/customXml" Target="../ink/ink8.xml"/><Relationship Id="rId5" Type="http://schemas.openxmlformats.org/officeDocument/2006/relationships/image" Target="../media/image42.emf"/><Relationship Id="rId4" Type="http://schemas.openxmlformats.org/officeDocument/2006/relationships/customXml" Target="../ink/ink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H49JG_sTs&amp;feature=emb_rel_pause" TargetMode="External"/><Relationship Id="rId2" Type="http://schemas.openxmlformats.org/officeDocument/2006/relationships/hyperlink" Target="https://www.youtube.com/watch?v=SjQyLhQIXSM" TargetMode="External"/><Relationship Id="rId1" Type="http://schemas.openxmlformats.org/officeDocument/2006/relationships/slideLayout" Target="../slideLayouts/slideLayout143.xml"/><Relationship Id="rId6" Type="http://schemas.openxmlformats.org/officeDocument/2006/relationships/hyperlink" Target="https://www.youtube.com/watch?v=NGf0voTMlcs" TargetMode="External"/><Relationship Id="rId5" Type="http://schemas.openxmlformats.org/officeDocument/2006/relationships/hyperlink" Target="https://acadgild.com/blog/polynomial-regression-understand-power-of-polynomials" TargetMode="External"/><Relationship Id="rId4" Type="http://schemas.openxmlformats.org/officeDocument/2006/relationships/hyperlink" Target="https://www.youtube.com/watch?v=EuBBz3bI-a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difference-between-batch-gradient-descent-bgd-minibatch-gradient-descentmgd-and-stochastic/" TargetMode="External"/><Relationship Id="rId2" Type="http://schemas.openxmlformats.org/officeDocument/2006/relationships/hyperlink" Target="https://towardsdatascience.com/ways-to-detect-and-remove-the-outliers-404d16608dba" TargetMode="External"/><Relationship Id="rId1" Type="http://schemas.openxmlformats.org/officeDocument/2006/relationships/slideLayout" Target="../slideLayouts/slideLayout143.xml"/><Relationship Id="rId5" Type="http://schemas.openxmlformats.org/officeDocument/2006/relationships/hyperlink" Target="https://www.geeksforgeeks.org/gradient-descent-algorithm-and-its-variants/?ref=rp" TargetMode="External"/><Relationship Id="rId4" Type="http://schemas.openxmlformats.org/officeDocument/2006/relationships/hyperlink" Target="https://towardsdatascience.com/learning-parameters-part-3-ee8558f65dd7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05000" y="3200400"/>
            <a:ext cx="69342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FF66"/>
                </a:solidFill>
                <a:latin typeface="+mn-lt"/>
              </a:rPr>
              <a:t>Regression: Contact Session 5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690948" y="4926874"/>
            <a:ext cx="5943600" cy="114300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Dr. Chetana Gavankar,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Ph.D</a:t>
            </a: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,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IIT Bombay-Monash University Australia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Chetana.gavankar@pilani.bits-pilani.ac.in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</a:t>
            </a:r>
            <a:endParaRPr lang="en-IN" dirty="0"/>
          </a:p>
        </p:txBody>
      </p:sp>
      <p:pic>
        <p:nvPicPr>
          <p:cNvPr id="3" name="Content Placeholder 3" descr="Figure1.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943100"/>
            <a:ext cx="3940969" cy="2875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2805" y="1491983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Polynomial Coefficients   </a:t>
            </a:r>
            <a:endParaRPr lang="en-GB" altLang="en-US" sz="1800" dirty="0">
              <a:solidFill>
                <a:srgbClr val="0000FF"/>
              </a:solidFill>
              <a:latin typeface="cmmi10" pitchFamily="34" charset="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43151"/>
            <a:ext cx="5036344" cy="317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3124200"/>
            <a:ext cx="8382000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400" b="1" dirty="0"/>
              <a:t>Ridge Regression and other ways of combatting overfitting </a:t>
            </a:r>
          </a:p>
          <a:p>
            <a:pPr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541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Model Selection - </a:t>
            </a:r>
            <a:r>
              <a:rPr lang="en-GB" altLang="en-US" b="1" dirty="0"/>
              <a:t>9</a:t>
            </a:r>
            <a:r>
              <a:rPr lang="en-GB" altLang="en-US" b="1" baseline="30000" dirty="0"/>
              <a:t>th</a:t>
            </a:r>
            <a:r>
              <a:rPr lang="en-GB" altLang="en-US" b="1" dirty="0"/>
              <a:t> Order </a:t>
            </a:r>
            <a:r>
              <a:rPr lang="en-GB" altLang="en-US" b="1" dirty="0" smtClean="0"/>
              <a:t>Polynomial</a:t>
            </a:r>
            <a:endParaRPr lang="en-IN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169" y="2207419"/>
            <a:ext cx="3998119" cy="29694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2900" y="14061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Data Set Size: N = 10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/>
              <a:t>Increasing input data size</a:t>
            </a:r>
            <a:endParaRPr lang="en-IN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4061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Data Set Size: N = 15 </a:t>
            </a:r>
          </a:p>
        </p:txBody>
      </p:sp>
      <p:pic>
        <p:nvPicPr>
          <p:cNvPr id="4" name="Picture 5" descr="Figure1.6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69" y="2857500"/>
            <a:ext cx="4000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42900" y="234315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/>
              <a:t>9</a:t>
            </a:r>
            <a:r>
              <a:rPr lang="en-GB" altLang="en-US" sz="1800" b="0" baseline="30000"/>
              <a:t>th</a:t>
            </a:r>
            <a:r>
              <a:rPr lang="en-GB" altLang="en-US" sz="1800" b="0"/>
              <a:t> Order Polynomial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1403350"/>
            <a:ext cx="61722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GB" altLang="en-US" sz="1800" dirty="0">
                <a:solidFill>
                  <a:srgbClr val="0000FF"/>
                </a:solidFill>
              </a:rPr>
              <a:t>Data Set Size: N = 100 </a:t>
            </a:r>
          </a:p>
        </p:txBody>
      </p:sp>
      <p:pic>
        <p:nvPicPr>
          <p:cNvPr id="6" name="Content Placeholder 8" descr="Figure1.6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169" y="2514600"/>
            <a:ext cx="4000500" cy="2971800"/>
          </a:xfrm>
          <a:prstGeom prst="rect">
            <a:avLst/>
          </a:prstGeom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342900" y="200025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/>
              <a:t>9</a:t>
            </a:r>
            <a:r>
              <a:rPr lang="en-GB" altLang="en-US" sz="1800" b="0" baseline="30000"/>
              <a:t>th</a:t>
            </a:r>
            <a:r>
              <a:rPr lang="en-GB" altLang="en-US" sz="1800" b="0"/>
              <a:t> Order Polynomial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872" y="339725"/>
            <a:ext cx="7467600" cy="7651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b="1" dirty="0" smtClean="0"/>
              <a:t>Increasing input data size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40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Combatting Overfitting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of overfitting can be overcome by increasing the input training data points</a:t>
            </a:r>
          </a:p>
          <a:p>
            <a:r>
              <a:rPr lang="en-US" dirty="0" smtClean="0"/>
              <a:t>Number of input data points should be at least more than 10 times the number of parameters or features</a:t>
            </a:r>
          </a:p>
          <a:p>
            <a:r>
              <a:rPr lang="en-US" dirty="0" smtClean="0"/>
              <a:t>But what if we have less data points:</a:t>
            </a:r>
          </a:p>
          <a:p>
            <a:pPr lvl="1"/>
            <a:r>
              <a:rPr lang="en-US" dirty="0" smtClean="0"/>
              <a:t>Put a bound on regression coefficients by using regularization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/>
              <a:t>Overfitting</a:t>
            </a:r>
            <a:endParaRPr lang="en-IN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2805" y="1491983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sz="1800" dirty="0">
                <a:solidFill>
                  <a:srgbClr val="0000FF"/>
                </a:solidFill>
              </a:rPr>
              <a:t>Polynomial Coefficients   </a:t>
            </a:r>
            <a:endParaRPr lang="en-GB" altLang="en-US" sz="1800" dirty="0">
              <a:solidFill>
                <a:srgbClr val="0000FF"/>
              </a:solidFill>
              <a:latin typeface="cmmi10" pitchFamily="34" charset="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43151"/>
            <a:ext cx="5036344" cy="317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347" y="2286000"/>
                <a:ext cx="9008453" cy="284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2</m:t>
                        </m:r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/>
                  <a:t> ≤ </a:t>
                </a:r>
                <a:r>
                  <a:rPr lang="en-US" sz="20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</a:p>
              <a:p>
                <a:endParaRPr lang="en-US" sz="20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Above constrained optimization problem can be converted to unconstrained optimization problem using regularization parameter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/>
                  <a:t>min </a:t>
                </a:r>
                <a:r>
                  <a:rPr lang="en-US" sz="2000" b="1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7" y="2286000"/>
                <a:ext cx="9008453" cy="2845138"/>
              </a:xfrm>
              <a:prstGeom prst="rect">
                <a:avLst/>
              </a:prstGeom>
              <a:blipFill rotWithShape="0">
                <a:blip r:embed="rId3"/>
                <a:stretch>
                  <a:fillRect l="-744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0 &lt; </a:t>
            </a:r>
            <a:r>
              <a:rPr lang="el-GR" dirty="0" smtClean="0"/>
              <a:t>λ</a:t>
            </a:r>
            <a:r>
              <a:rPr lang="en-US" dirty="0" smtClean="0"/>
              <a:t> &lt; 1</a:t>
            </a:r>
          </a:p>
          <a:p>
            <a:r>
              <a:rPr lang="en-US" dirty="0" smtClean="0"/>
              <a:t>Pickup </a:t>
            </a:r>
            <a:r>
              <a:rPr lang="el-GR" dirty="0" smtClean="0"/>
              <a:t>λ</a:t>
            </a:r>
            <a:r>
              <a:rPr lang="en-US" dirty="0" smtClean="0"/>
              <a:t> where the test error is minimum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5859" y="4572000"/>
            <a:ext cx="8458200" cy="1600200"/>
          </a:xfrm>
        </p:spPr>
        <p:txBody>
          <a:bodyPr/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 smtClean="0">
                <a:cs typeface="Courier New" pitchFamily="49" charset="0"/>
              </a:rPr>
              <a:t>Contact Session 5</a:t>
            </a:r>
            <a:endParaRPr lang="en-US" dirty="0"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cs typeface="Courier New" pitchFamily="49" charset="0"/>
              </a:rPr>
              <a:t>Date – </a:t>
            </a:r>
            <a:r>
              <a:rPr lang="en-US" dirty="0" smtClean="0">
                <a:cs typeface="Courier New" pitchFamily="49" charset="0"/>
              </a:rPr>
              <a:t>03/05/2020</a:t>
            </a:r>
            <a:endParaRPr lang="en-US" dirty="0"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cs typeface="Courier New" pitchFamily="49" charset="0"/>
              </a:rPr>
              <a:t>Time – 10am to 12pm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6553200" cy="85725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GB" altLang="en-US" dirty="0" smtClean="0">
                <a:solidFill>
                  <a:srgbClr val="0000FF"/>
                </a:solidFill>
              </a:rPr>
              <a:t>Regularization: E</a:t>
            </a:r>
            <a:r>
              <a:rPr lang="en-GB" altLang="en-US" baseline="-25000" dirty="0" smtClean="0">
                <a:solidFill>
                  <a:srgbClr val="0000FF"/>
                </a:solidFill>
              </a:rPr>
              <a:t>RMS</a:t>
            </a:r>
            <a:r>
              <a:rPr lang="en-GB" altLang="en-US" dirty="0" smtClean="0">
                <a:solidFill>
                  <a:srgbClr val="0000FF"/>
                </a:solidFill>
              </a:rPr>
              <a:t> vs. ln </a:t>
            </a:r>
            <a:r>
              <a:rPr lang="el-GR" altLang="en-US" dirty="0" smtClean="0">
                <a:solidFill>
                  <a:srgbClr val="0000FF"/>
                </a:solidFill>
              </a:rPr>
              <a:t>λ</a:t>
            </a:r>
            <a:r>
              <a:rPr lang="en-GB" altLang="en-US" dirty="0" smtClean="0">
                <a:solidFill>
                  <a:srgbClr val="0000FF"/>
                </a:solidFill>
              </a:rPr>
              <a:t>  </a:t>
            </a:r>
          </a:p>
        </p:txBody>
      </p:sp>
      <p:pic>
        <p:nvPicPr>
          <p:cNvPr id="3" name="Picture 7" descr="Figure1.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69" y="2744391"/>
            <a:ext cx="3940969" cy="28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3276600"/>
            <a:ext cx="8077200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400" b="1" dirty="0"/>
              <a:t>Lasso Regression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5547" y="2209800"/>
                <a:ext cx="9008453" cy="3386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2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i="1" dirty="0" smtClean="0"/>
                          <m:t>\</m:t>
                        </m:r>
                      </m:e>
                    </m:nary>
                  </m:oMath>
                </a14:m>
                <a:r>
                  <a:rPr lang="en-US" sz="2000" dirty="0" smtClean="0"/>
                  <a:t> ≤ </a:t>
                </a:r>
                <a:r>
                  <a:rPr lang="en-US" sz="20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</a:p>
              <a:p>
                <a:endParaRPr lang="en-US" sz="20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Above constrained optimization problem can be converted to unconstrained optimization problem using regularization parameter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/>
                  <a:t>min </a:t>
                </a:r>
                <a:r>
                  <a:rPr lang="en-US" sz="2000" b="1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1 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+…+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9</m:t>
                        </m:r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/>
                          <m:t>) −</m:t>
                        </m:r>
                        <m:r>
                          <m:rPr>
                            <m:nor/>
                          </m:rPr>
                          <a:rPr lang="en-US" sz="2000" dirty="0"/>
                          <m:t>yn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2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="1" i="1" dirty="0"/>
                          <m:t>\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}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7" y="2209800"/>
                <a:ext cx="9008453" cy="3386889"/>
              </a:xfrm>
              <a:prstGeom prst="rect">
                <a:avLst/>
              </a:prstGeom>
              <a:blipFill rotWithShape="0">
                <a:blip r:embed="rId3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136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Geometrical Interpretation-</a:t>
            </a:r>
            <a:br>
              <a:rPr lang="en-US" dirty="0" smtClean="0"/>
            </a:br>
            <a:r>
              <a:rPr lang="en-US" dirty="0" smtClean="0"/>
              <a:t>Ridge Regression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8" y="1516848"/>
            <a:ext cx="3162315" cy="3988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91854"/>
            <a:ext cx="3411940" cy="2376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1865" y="4674806"/>
            <a:ext cx="266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0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+w</a:t>
            </a:r>
            <a:r>
              <a:rPr lang="en-US" sz="2800" baseline="-25000" dirty="0"/>
              <a:t>1</a:t>
            </a:r>
            <a:r>
              <a:rPr lang="en-US" sz="2800" baseline="30000" dirty="0" smtClean="0"/>
              <a:t>2  </a:t>
            </a:r>
            <a:r>
              <a:rPr lang="en-US" sz="2800" dirty="0" smtClean="0"/>
              <a:t>≤ </a:t>
            </a:r>
            <a:r>
              <a:rPr lang="en-US" sz="2800" i="1" dirty="0" smtClean="0"/>
              <a:t>s</a:t>
            </a:r>
            <a:endParaRPr lang="en-US" sz="2800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61367" y="4123089"/>
            <a:ext cx="554985" cy="45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1638859" y="4158821"/>
            <a:ext cx="762000" cy="207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3406" y="4012784"/>
            <a:ext cx="3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014571" y="5459507"/>
                <a:ext cx="7620000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min </a:t>
                </a:r>
                <a:r>
                  <a:rPr lang="en-US" sz="2800" b="1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800" dirty="0"/>
                          <m:t>+</m:t>
                        </m:r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 −</m:t>
                        </m:r>
                        <m:r>
                          <m:rPr>
                            <m:nor/>
                          </m:rPr>
                          <a:rPr lang="en-US" sz="2800" dirty="0"/>
                          <m:t>yn</m:t>
                        </m:r>
                        <m:r>
                          <m:rPr>
                            <m:nor/>
                          </m:rPr>
                          <a:rPr lang="en-US" sz="2800" dirty="0"/>
                          <m:t>]</m:t>
                        </m:r>
                        <m:r>
                          <m:rPr>
                            <m:nor/>
                          </m:rPr>
                          <a:rPr lang="en-US" sz="2800" baseline="30000" dirty="0"/>
                          <m:t>2</m:t>
                        </m:r>
                      </m:e>
                    </m:nary>
                  </m:oMath>
                </a14:m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{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0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+w</a:t>
                </a:r>
                <a:r>
                  <a:rPr lang="en-US" sz="2800" baseline="-25000" dirty="0"/>
                  <a:t>1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71" y="5459507"/>
                <a:ext cx="7620000" cy="712631"/>
              </a:xfrm>
              <a:prstGeom prst="rect">
                <a:avLst/>
              </a:prstGeom>
              <a:blipFill rotWithShape="0">
                <a:blip r:embed="rId4"/>
                <a:stretch>
                  <a:fillRect l="-1600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7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5745"/>
            <a:ext cx="6991350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Geometrical </a:t>
            </a:r>
            <a:r>
              <a:rPr lang="en-US" dirty="0" smtClean="0"/>
              <a:t>Interpretation-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Lasso Regression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7" y="1369712"/>
            <a:ext cx="2937605" cy="3700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19" y="1784175"/>
            <a:ext cx="3200598" cy="2229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4317220"/>
            <a:ext cx="266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|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|+ </a:t>
            </a:r>
            <a:r>
              <a:rPr lang="en-US" sz="2800" dirty="0"/>
              <a:t>|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r>
              <a:rPr lang="en-US" sz="2800" dirty="0"/>
              <a:t>|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≤ </a:t>
            </a:r>
            <a:r>
              <a:rPr lang="en-US" sz="2800" i="1" dirty="0" smtClean="0"/>
              <a:t>s</a:t>
            </a:r>
            <a:endParaRPr lang="en-U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09800" y="5155549"/>
                <a:ext cx="746760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min </a:t>
                </a:r>
                <a:r>
                  <a:rPr lang="en-US" sz="2400" b="1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w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yn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l-G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{</a:t>
                </a:r>
                <a:r>
                  <a:rPr lang="en-US" sz="2400" dirty="0"/>
                  <a:t>|w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|+ |w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|</a:t>
                </a:r>
                <a:r>
                  <a:rPr lang="en-US" sz="2400" baseline="30000" dirty="0"/>
                  <a:t> 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55549"/>
                <a:ext cx="7467600" cy="535468"/>
              </a:xfrm>
              <a:prstGeom prst="rect">
                <a:avLst/>
              </a:prstGeom>
              <a:blipFill rotWithShape="0">
                <a:blip r:embed="rId4"/>
                <a:stretch>
                  <a:fillRect l="-1306" t="-795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51360" y="4088629"/>
            <a:ext cx="3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257619"/>
            <a:ext cx="3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93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Elastic Net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/>
              <a:lstStyle/>
              <a:p>
                <a:r>
                  <a:rPr lang="en-US" b="1" dirty="0" smtClean="0"/>
                  <a:t>Elastic </a:t>
                </a:r>
                <a:r>
                  <a:rPr lang="en-US" b="1" dirty="0"/>
                  <a:t>net</a:t>
                </a:r>
                <a:r>
                  <a:rPr lang="en-US" dirty="0"/>
                  <a:t> is a </a:t>
                </a:r>
                <a:r>
                  <a:rPr lang="en-US" dirty="0">
                    <a:hlinkClick r:id="rId2" tooltip="Regularization (mathematics)"/>
                  </a:rPr>
                  <a:t>regularized</a:t>
                </a:r>
                <a:r>
                  <a:rPr lang="en-US" dirty="0"/>
                  <a:t> regression method that </a:t>
                </a:r>
                <a:r>
                  <a:rPr lang="en-US" dirty="0">
                    <a:hlinkClick r:id="rId3" tooltip="Linear combination"/>
                  </a:rPr>
                  <a:t>linearly combines</a:t>
                </a:r>
                <a:r>
                  <a:rPr lang="en-US" dirty="0"/>
                  <a:t> the </a:t>
                </a:r>
                <a:r>
                  <a:rPr lang="en-US" dirty="0" smtClean="0"/>
                  <a:t>penalties </a:t>
                </a:r>
                <a:r>
                  <a:rPr lang="en-US" dirty="0"/>
                  <a:t>of the </a:t>
                </a:r>
                <a:r>
                  <a:rPr lang="en-US" dirty="0">
                    <a:hlinkClick r:id="rId4" tooltip="Lasso (statistics)"/>
                  </a:rPr>
                  <a:t>lasso</a:t>
                </a:r>
                <a:r>
                  <a:rPr lang="en-US" dirty="0"/>
                  <a:t> and </a:t>
                </a:r>
                <a:r>
                  <a:rPr lang="en-US" dirty="0">
                    <a:hlinkClick r:id="rId5" tooltip="Tikhonov regularization"/>
                  </a:rPr>
                  <a:t>ridge</a:t>
                </a:r>
                <a:r>
                  <a:rPr lang="en-US" dirty="0"/>
                  <a:t> methods.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/>
                  <a:t>min </a:t>
                </a:r>
                <a:r>
                  <a:rPr lang="en-US" sz="2400" b="1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1 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2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+…+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9</m:t>
                        </m:r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) −</m:t>
                        </m:r>
                        <m:r>
                          <m:rPr>
                            <m:nor/>
                          </m:rPr>
                          <a:rPr lang="en-US" sz="2400" dirty="0"/>
                          <m:t>yn</m:t>
                        </m:r>
                        <m:r>
                          <m:rPr>
                            <m:nor/>
                          </m:rPr>
                          <a:rPr lang="en-US" sz="2400" dirty="0"/>
                          <m:t>]2</m:t>
                        </m:r>
                      </m:e>
                    </m:nary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 </a:t>
                </a:r>
                <a:r>
                  <a:rPr lang="el-G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λ</a:t>
                </a:r>
                <a:r>
                  <a:rPr lang="en-US" sz="2400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1" i="1" dirty="0"/>
                          <m:t>\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1" i="1" dirty="0"/>
                          <m:t>\</m:t>
                        </m:r>
                      </m:e>
                    </m:nary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+</a:t>
                </a:r>
                <a:r>
                  <a:rPr lang="el-G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λ</a:t>
                </a:r>
                <a:r>
                  <a:rPr lang="en-US" sz="2400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b="1" baseline="30000" dirty="0"/>
                          <m:t>2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0">
                <a:blip r:embed="rId6"/>
                <a:stretch>
                  <a:fillRect l="-1559" t="-1752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3048000"/>
            <a:ext cx="80772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Bias-Variance Decomposition </a:t>
            </a:r>
            <a:r>
              <a:rPr lang="en-US" sz="4400" b="1" dirty="0" smtClean="0"/>
              <a:t>  </a:t>
            </a:r>
            <a:r>
              <a:rPr lang="en-US" sz="4000" b="1" dirty="0" smtClean="0"/>
              <a:t>  </a:t>
            </a:r>
          </a:p>
          <a:p>
            <a:pPr marL="457200" lvl="1" indent="0">
              <a:buNone/>
            </a:pPr>
            <a:r>
              <a:rPr lang="en-US" sz="4000" b="1" dirty="0"/>
              <a:t>  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Bias</a:t>
            </a:r>
            <a:r>
              <a:rPr lang="en-US" sz="2400" b="1" dirty="0"/>
              <a:t>: </a:t>
            </a:r>
            <a:r>
              <a:rPr lang="en-US" sz="2400" dirty="0"/>
              <a:t>difference between </a:t>
            </a:r>
            <a:br>
              <a:rPr lang="en-US" sz="2400" dirty="0"/>
            </a:br>
            <a:r>
              <a:rPr lang="en-US" sz="2400" b="1" dirty="0">
                <a:solidFill>
                  <a:srgbClr val="00B050"/>
                </a:solidFill>
              </a:rPr>
              <a:t>what you expect to learn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truth</a:t>
            </a:r>
          </a:p>
          <a:p>
            <a:pPr lvl="1"/>
            <a:r>
              <a:rPr lang="en-US" sz="2100" dirty="0"/>
              <a:t>Measures how well you expect to represent true solution</a:t>
            </a:r>
          </a:p>
          <a:p>
            <a:pPr lvl="1"/>
            <a:r>
              <a:rPr lang="en-US" sz="2100" dirty="0"/>
              <a:t>Decreases with more complex model </a:t>
            </a:r>
            <a:endParaRPr lang="en-US" sz="2400" dirty="0"/>
          </a:p>
          <a:p>
            <a:endParaRPr lang="en-US" sz="2400" b="1" dirty="0"/>
          </a:p>
          <a:p>
            <a:r>
              <a:rPr lang="en-US" sz="3000" b="1" dirty="0"/>
              <a:t>Variance</a:t>
            </a:r>
            <a:r>
              <a:rPr lang="en-US" sz="2400" b="1" dirty="0"/>
              <a:t>: </a:t>
            </a:r>
            <a:r>
              <a:rPr lang="en-US" sz="2400" dirty="0"/>
              <a:t>difference between </a:t>
            </a:r>
            <a:br>
              <a:rPr lang="en-US" sz="2400" dirty="0"/>
            </a:br>
            <a:r>
              <a:rPr lang="en-US" sz="2400" b="1" dirty="0">
                <a:solidFill>
                  <a:srgbClr val="00B050"/>
                </a:solidFill>
              </a:rPr>
              <a:t>what you expect to learn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what you learn from a particular dataset </a:t>
            </a:r>
            <a:r>
              <a:rPr lang="en-US" sz="2400" b="1" dirty="0" smtClean="0">
                <a:solidFill>
                  <a:srgbClr val="0070C0"/>
                </a:solidFill>
              </a:rPr>
              <a:t>(training data)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100" dirty="0"/>
              <a:t>Measures how sensitive learner is to specific dataset</a:t>
            </a:r>
          </a:p>
          <a:p>
            <a:pPr lvl="1"/>
            <a:r>
              <a:rPr lang="en-US" sz="2100" dirty="0"/>
              <a:t>Increases with more complex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81" y="706120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</a:rPr>
              <a:t>Bias – </a:t>
            </a:r>
            <a:r>
              <a:rPr sz="3200" spc="-30" dirty="0">
                <a:solidFill>
                  <a:srgbClr val="3333CC"/>
                </a:solidFill>
              </a:rPr>
              <a:t>Variance </a:t>
            </a:r>
            <a:r>
              <a:rPr sz="3200" spc="-5" dirty="0">
                <a:solidFill>
                  <a:srgbClr val="3333CC"/>
                </a:solidFill>
              </a:rPr>
              <a:t>decomposition </a:t>
            </a:r>
            <a:r>
              <a:rPr sz="3200" dirty="0">
                <a:solidFill>
                  <a:srgbClr val="3333CC"/>
                </a:solidFill>
              </a:rPr>
              <a:t>of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error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872421" y="2034707"/>
            <a:ext cx="3026904" cy="415498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learned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lang="en-US" sz="2400" spc="-40" dirty="0" smtClean="0">
                <a:latin typeface="Arial"/>
                <a:cs typeface="Arial"/>
              </a:rPr>
              <a:t>data </a:t>
            </a:r>
            <a:r>
              <a:rPr sz="2400" dirty="0" smtClean="0">
                <a:latin typeface="Arial"/>
                <a:cs typeface="Arial"/>
              </a:rPr>
              <a:t>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9172" y="1898649"/>
            <a:ext cx="724695" cy="272117"/>
          </a:xfrm>
          <a:custGeom>
            <a:avLst/>
            <a:gdLst/>
            <a:ahLst/>
            <a:cxnLst/>
            <a:rect l="l" t="t" r="r" b="b"/>
            <a:pathLst>
              <a:path w="294004" h="587375">
                <a:moveTo>
                  <a:pt x="293440" y="586881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1918" y="1279198"/>
            <a:ext cx="1263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4467" y="1746559"/>
            <a:ext cx="17145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i="1" spc="-10" dirty="0">
                <a:latin typeface="Times New Roman"/>
                <a:cs typeface="Times New Roman"/>
              </a:rPr>
              <a:t>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6393" y="1219042"/>
            <a:ext cx="3552190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78485" algn="l"/>
                <a:tab pos="2632710" algn="l"/>
                <a:tab pos="3366770" algn="l"/>
              </a:tabLst>
            </a:pPr>
            <a:r>
              <a:rPr sz="2700" i="1" spc="10" dirty="0">
                <a:latin typeface="Times New Roman"/>
                <a:cs typeface="Times New Roman"/>
              </a:rPr>
              <a:t>E	</a:t>
            </a:r>
            <a:r>
              <a:rPr sz="4800" spc="-935" dirty="0">
                <a:latin typeface="Symbol"/>
                <a:cs typeface="Symbol"/>
              </a:rPr>
              <a:t></a:t>
            </a:r>
            <a:r>
              <a:rPr sz="3600" spc="-265" dirty="0">
                <a:latin typeface="Symbol"/>
                <a:cs typeface="Symbol"/>
              </a:rPr>
              <a:t>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spc="18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345" dirty="0">
                <a:latin typeface="Times New Roman"/>
                <a:cs typeface="Times New Roman"/>
              </a:rPr>
              <a:t> </a:t>
            </a:r>
            <a:r>
              <a:rPr sz="2850" i="1" spc="-60" dirty="0">
                <a:latin typeface="Symbol"/>
                <a:cs typeface="Symbol"/>
              </a:rPr>
              <a:t>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h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180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spc="90" dirty="0">
                <a:latin typeface="Times New Roman"/>
                <a:cs typeface="Times New Roman"/>
              </a:rPr>
              <a:t>)</a:t>
            </a:r>
            <a:r>
              <a:rPr sz="3600" spc="-265" dirty="0">
                <a:latin typeface="Symbol"/>
                <a:cs typeface="Symbol"/>
              </a:rPr>
              <a:t>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4800" spc="-955" dirty="0">
                <a:latin typeface="Symbol"/>
                <a:cs typeface="Symbol"/>
              </a:rPr>
              <a:t></a:t>
            </a:r>
            <a:endParaRPr sz="4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678" y="1636179"/>
            <a:ext cx="3187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65" dirty="0">
                <a:latin typeface="Times New Roman"/>
                <a:cs typeface="Times New Roman"/>
              </a:rPr>
              <a:t>D</a:t>
            </a:r>
            <a:r>
              <a:rPr sz="1600" spc="-20" dirty="0">
                <a:latin typeface="Times New Roman"/>
                <a:cs typeface="Times New Roman"/>
              </a:rPr>
              <a:t>,</a:t>
            </a:r>
            <a:r>
              <a:rPr sz="1650" i="1" spc="-30" dirty="0">
                <a:latin typeface="Symbol"/>
                <a:cs typeface="Symbol"/>
              </a:rPr>
              <a:t>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3921" y="2297787"/>
            <a:ext cx="1225670" cy="720644"/>
          </a:xfrm>
          <a:custGeom>
            <a:avLst/>
            <a:gdLst/>
            <a:ahLst/>
            <a:cxnLst/>
            <a:rect l="l" t="t" r="r" b="b"/>
            <a:pathLst>
              <a:path w="1295400" h="830580">
                <a:moveTo>
                  <a:pt x="0" y="0"/>
                </a:moveTo>
                <a:lnTo>
                  <a:pt x="1295400" y="0"/>
                </a:lnTo>
                <a:lnTo>
                  <a:pt x="1295400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2900" y="2314694"/>
            <a:ext cx="109347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7114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true  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</a:p>
        </p:txBody>
      </p:sp>
      <p:sp>
        <p:nvSpPr>
          <p:cNvPr id="12" name="object 12"/>
          <p:cNvSpPr/>
          <p:nvPr/>
        </p:nvSpPr>
        <p:spPr>
          <a:xfrm>
            <a:off x="3581400" y="1898649"/>
            <a:ext cx="210066" cy="356115"/>
          </a:xfrm>
          <a:custGeom>
            <a:avLst/>
            <a:gdLst/>
            <a:ahLst/>
            <a:cxnLst/>
            <a:rect l="l" t="t" r="r" b="b"/>
            <a:pathLst>
              <a:path w="443229" h="664844">
                <a:moveTo>
                  <a:pt x="443110" y="66466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981" y="2195027"/>
            <a:ext cx="2401559" cy="805349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660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dataset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lang="en-US" sz="2400" dirty="0">
                <a:latin typeface="Arial"/>
                <a:cs typeface="Arial"/>
              </a:rPr>
              <a:t>Irreducible error</a:t>
            </a:r>
          </a:p>
        </p:txBody>
      </p:sp>
      <p:sp>
        <p:nvSpPr>
          <p:cNvPr id="15" name="object 15"/>
          <p:cNvSpPr/>
          <p:nvPr/>
        </p:nvSpPr>
        <p:spPr>
          <a:xfrm>
            <a:off x="2420187" y="1918119"/>
            <a:ext cx="311453" cy="336645"/>
          </a:xfrm>
          <a:custGeom>
            <a:avLst/>
            <a:gdLst/>
            <a:ahLst/>
            <a:cxnLst/>
            <a:rect l="l" t="t" r="r" b="b"/>
            <a:pathLst>
              <a:path w="300355" h="511810">
                <a:moveTo>
                  <a:pt x="0" y="511487"/>
                </a:moveTo>
                <a:lnTo>
                  <a:pt x="29989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2984500"/>
            <a:ext cx="8608060" cy="3252172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-5" dirty="0">
                <a:latin typeface="Arial"/>
                <a:cs typeface="Arial"/>
              </a:rPr>
              <a:t>Fix test </a:t>
            </a:r>
            <a:r>
              <a:rPr sz="2000" dirty="0">
                <a:latin typeface="Arial"/>
                <a:cs typeface="Arial"/>
              </a:rPr>
              <a:t>case </a:t>
            </a:r>
            <a:r>
              <a:rPr sz="2000" i="1" dirty="0">
                <a:latin typeface="Arial"/>
                <a:cs typeface="Arial"/>
              </a:rPr>
              <a:t>x, </a:t>
            </a: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experiment:</a:t>
            </a:r>
            <a:endParaRPr sz="20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Draw size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sample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D=(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i="1" spc="-7" baseline="-20833" dirty="0">
                <a:latin typeface="Arial"/>
                <a:cs typeface="Arial"/>
              </a:rPr>
              <a:t>1</a:t>
            </a:r>
            <a:r>
              <a:rPr sz="2000" i="1" spc="-5" dirty="0">
                <a:latin typeface="Arial"/>
                <a:cs typeface="Arial"/>
              </a:rPr>
              <a:t>,y</a:t>
            </a:r>
            <a:r>
              <a:rPr sz="2000" i="1" spc="-7" baseline="-20833" dirty="0">
                <a:latin typeface="Arial"/>
                <a:cs typeface="Arial"/>
              </a:rPr>
              <a:t>1</a:t>
            </a:r>
            <a:r>
              <a:rPr sz="2000" i="1" spc="-5" dirty="0">
                <a:latin typeface="Arial"/>
                <a:cs typeface="Arial"/>
              </a:rPr>
              <a:t>),….(x</a:t>
            </a:r>
            <a:r>
              <a:rPr sz="2000" i="1" spc="-7" baseline="-20833" dirty="0">
                <a:latin typeface="Arial"/>
                <a:cs typeface="Arial"/>
              </a:rPr>
              <a:t>n</a:t>
            </a:r>
            <a:r>
              <a:rPr sz="2000" i="1" spc="-5" dirty="0">
                <a:latin typeface="Arial"/>
                <a:cs typeface="Arial"/>
              </a:rPr>
              <a:t>,y</a:t>
            </a:r>
            <a:r>
              <a:rPr sz="2000" i="1" spc="-7" baseline="-20833" dirty="0">
                <a:latin typeface="Arial"/>
                <a:cs typeface="Arial"/>
              </a:rPr>
              <a:t>n</a:t>
            </a:r>
            <a:r>
              <a:rPr sz="2000" i="1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51790" algn="l"/>
              </a:tabLst>
            </a:pPr>
            <a:r>
              <a:rPr sz="2000" spc="-20" dirty="0">
                <a:latin typeface="Arial"/>
                <a:cs typeface="Arial"/>
              </a:rPr>
              <a:t>Train </a:t>
            </a:r>
            <a:r>
              <a:rPr sz="2000" dirty="0">
                <a:latin typeface="Arial"/>
                <a:cs typeface="Arial"/>
              </a:rPr>
              <a:t>linear regressor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baseline="-20833" dirty="0">
                <a:latin typeface="Arial"/>
                <a:cs typeface="Arial"/>
              </a:rPr>
              <a:t>D </a:t>
            </a:r>
            <a:r>
              <a:rPr sz="2000" i="1" dirty="0">
                <a:latin typeface="Arial"/>
                <a:cs typeface="Arial"/>
              </a:rPr>
              <a:t>using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</a:p>
          <a:p>
            <a:pPr marL="351155" indent="-33845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Draw one </a:t>
            </a:r>
            <a:r>
              <a:rPr sz="2000" spc="-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example </a:t>
            </a:r>
            <a:r>
              <a:rPr sz="2000" i="1" dirty="0">
                <a:latin typeface="Arial"/>
                <a:cs typeface="Arial"/>
              </a:rPr>
              <a:t>(x,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f(x)+ε)</a:t>
            </a:r>
            <a:endParaRPr sz="2000" dirty="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Measure squared error of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baseline="-20833" dirty="0">
                <a:latin typeface="Arial"/>
                <a:cs typeface="Arial"/>
              </a:rPr>
              <a:t>D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i="1" dirty="0" smtClean="0">
                <a:latin typeface="Arial"/>
                <a:cs typeface="Arial"/>
              </a:rPr>
              <a:t>x</a:t>
            </a:r>
            <a:endParaRPr lang="en-IN" sz="2000" dirty="0">
              <a:latin typeface="Arial"/>
              <a:cs typeface="Arial"/>
            </a:endParaRPr>
          </a:p>
          <a:p>
            <a:pPr marL="351155" indent="-338455">
              <a:spcBef>
                <a:spcPts val="1420"/>
              </a:spcBef>
              <a:buAutoNum type="arabicPeriod"/>
              <a:tabLst>
                <a:tab pos="351790" algn="l"/>
              </a:tabLst>
            </a:pPr>
            <a:r>
              <a:rPr sz="2000" spc="105" dirty="0" smtClean="0">
                <a:latin typeface="Arial"/>
                <a:cs typeface="Arial"/>
              </a:rPr>
              <a:t>What’s </a:t>
            </a:r>
            <a:r>
              <a:rPr sz="2000" spc="-5" dirty="0">
                <a:latin typeface="Arial"/>
                <a:cs typeface="Arial"/>
              </a:rPr>
              <a:t>the expected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error</a:t>
            </a:r>
            <a:r>
              <a:rPr lang="en-IN" sz="2000" dirty="0" smtClean="0">
                <a:latin typeface="Arial"/>
                <a:cs typeface="Arial"/>
              </a:rPr>
              <a:t>? </a:t>
            </a:r>
            <a:r>
              <a:rPr lang="en-US" sz="2000" dirty="0" smtClean="0"/>
              <a:t>The </a:t>
            </a:r>
            <a:r>
              <a:rPr lang="en-US" sz="2000" dirty="0"/>
              <a:t>expected value is a weighted average of all possible values in a data set.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0938" y="2442883"/>
            <a:ext cx="204392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Irreducible error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4470" y="1824035"/>
            <a:ext cx="707064" cy="746445"/>
          </a:xfrm>
          <a:custGeom>
            <a:avLst/>
            <a:gdLst/>
            <a:ahLst/>
            <a:cxnLst/>
            <a:rect l="l" t="t" r="r" b="b"/>
            <a:pathLst>
              <a:path w="598804" h="1196975">
                <a:moveTo>
                  <a:pt x="598240" y="1196479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 to be covered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4648200"/>
          </a:xfrm>
        </p:spPr>
        <p:txBody>
          <a:bodyPr/>
          <a:lstStyle/>
          <a:p>
            <a:r>
              <a:rPr lang="en-US" sz="2800" b="1" dirty="0"/>
              <a:t>Module 5: Building Polynomial Regression Models, Overfitting and ways to combat overfitting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Polynomial Curve Fitting – Finding suitable degree of the polynomial for the problem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Overfitting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Ridge Regression and other ways of combatting overfitting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Lasso Regression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Bias-Variance </a:t>
            </a:r>
            <a:r>
              <a:rPr lang="en-US" sz="2800" dirty="0" smtClean="0"/>
              <a:t>Decomposition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4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304800" y="38858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457200" y="589950"/>
            <a:ext cx="8229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Helvetica" panose="020B0604020202030204" pitchFamily="34" charset="0"/>
                <a:ea typeface="+mj-ea"/>
                <a:cs typeface="+mj-cs"/>
              </a:rPr>
              <a:t>Bias-Variance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67" y="1375660"/>
            <a:ext cx="3124733" cy="2428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0" y="1638730"/>
              <a:ext cx="6262590" cy="135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99" y="1625770"/>
                <a:ext cx="6284189" cy="1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05548" y="1656010"/>
              <a:ext cx="7922411" cy="278019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148" y="1643410"/>
                <a:ext cx="7951932" cy="280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73890" y="4410450"/>
              <a:ext cx="8095140" cy="71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210" y="4397850"/>
                <a:ext cx="8123579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969570" y="5091930"/>
              <a:ext cx="7345080" cy="78867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6610" y="5080771"/>
                <a:ext cx="7371360" cy="81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1456650" y="4900230"/>
              <a:ext cx="7458210" cy="101331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2611" y="4884751"/>
                <a:ext cx="7488809" cy="103922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5" y="691859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00" y="3733800"/>
            <a:ext cx="2514600" cy="457200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learned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6759" y="3146918"/>
            <a:ext cx="294005" cy="587375"/>
          </a:xfrm>
          <a:custGeom>
            <a:avLst/>
            <a:gdLst/>
            <a:ahLst/>
            <a:cxnLst/>
            <a:rect l="l" t="t" r="r" b="b"/>
            <a:pathLst>
              <a:path w="294004" h="587375">
                <a:moveTo>
                  <a:pt x="293440" y="586881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3124200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48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5959" y="2364763"/>
            <a:ext cx="3281045" cy="7359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5080" algn="r">
              <a:lnSpc>
                <a:spcPts val="120"/>
              </a:lnSpc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sz="2650" i="1" spc="15" dirty="0">
                <a:latin typeface="Times New Roman"/>
                <a:cs typeface="Times New Roman"/>
              </a:rPr>
              <a:t>E</a:t>
            </a:r>
            <a:r>
              <a:rPr sz="2250" i="1" spc="22" baseline="-24074" dirty="0">
                <a:latin typeface="Times New Roman"/>
                <a:cs typeface="Times New Roman"/>
              </a:rPr>
              <a:t>D</a:t>
            </a:r>
            <a:r>
              <a:rPr sz="2250" spc="22" baseline="-24074" dirty="0">
                <a:latin typeface="Times New Roman"/>
                <a:cs typeface="Times New Roman"/>
              </a:rPr>
              <a:t>,</a:t>
            </a:r>
            <a:r>
              <a:rPr sz="2325" i="1" spc="22" baseline="-23297" dirty="0">
                <a:latin typeface="Symbol"/>
                <a:cs typeface="Symbol"/>
              </a:rPr>
              <a:t></a:t>
            </a:r>
            <a:r>
              <a:rPr sz="2325" i="1" spc="-187" baseline="-23297" dirty="0">
                <a:latin typeface="Times New Roman"/>
                <a:cs typeface="Times New Roman"/>
              </a:rPr>
              <a:t> </a:t>
            </a:r>
            <a:r>
              <a:rPr sz="6975" spc="-1439" baseline="-7168" dirty="0">
                <a:latin typeface="Symbol"/>
                <a:cs typeface="Symbol"/>
              </a:rPr>
              <a:t></a:t>
            </a:r>
            <a:r>
              <a:rPr sz="6975" spc="-1155" baseline="-7168" dirty="0">
                <a:latin typeface="Times New Roman"/>
                <a:cs typeface="Times New Roman"/>
              </a:rPr>
              <a:t> </a:t>
            </a:r>
            <a:r>
              <a:rPr sz="5175" spc="-405" baseline="-4830" dirty="0">
                <a:latin typeface="Symbol"/>
                <a:cs typeface="Symbol"/>
              </a:rPr>
              <a:t></a:t>
            </a:r>
            <a:r>
              <a:rPr sz="5175" spc="-525" baseline="-483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f</a:t>
            </a:r>
            <a:r>
              <a:rPr sz="2650" i="1" spc="-190" dirty="0">
                <a:latin typeface="Times New Roman"/>
                <a:cs typeface="Times New Roman"/>
              </a:rPr>
              <a:t> </a:t>
            </a:r>
            <a:r>
              <a:rPr sz="2650" spc="100" dirty="0">
                <a:latin typeface="Times New Roman"/>
                <a:cs typeface="Times New Roman"/>
              </a:rPr>
              <a:t>(</a:t>
            </a:r>
            <a:r>
              <a:rPr sz="2650" i="1" spc="100" dirty="0">
                <a:latin typeface="Times New Roman"/>
                <a:cs typeface="Times New Roman"/>
              </a:rPr>
              <a:t>x</a:t>
            </a:r>
            <a:r>
              <a:rPr sz="2650" spc="100" dirty="0">
                <a:latin typeface="Times New Roman"/>
                <a:cs typeface="Times New Roman"/>
              </a:rPr>
              <a:t>)</a:t>
            </a:r>
            <a:r>
              <a:rPr sz="2650" spc="-3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-425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Symbol"/>
                <a:cs typeface="Symbol"/>
              </a:rPr>
              <a:t></a:t>
            </a:r>
            <a:r>
              <a:rPr sz="2700" i="1" spc="-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2250" i="1" spc="-22" baseline="-24074" dirty="0">
                <a:latin typeface="Times New Roman"/>
                <a:cs typeface="Times New Roman"/>
              </a:rPr>
              <a:t>D</a:t>
            </a:r>
            <a:r>
              <a:rPr sz="2250" i="1" spc="-337" baseline="-24074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5175" spc="7" baseline="-4830" dirty="0">
                <a:latin typeface="Symbol"/>
                <a:cs typeface="Symbol"/>
              </a:rPr>
              <a:t></a:t>
            </a:r>
            <a:endParaRPr sz="5175" baseline="-483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859" y="2442702"/>
            <a:ext cx="18732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-960" dirty="0">
                <a:latin typeface="Symbol"/>
                <a:cs typeface="Symbol"/>
              </a:rPr>
              <a:t>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3810000"/>
            <a:ext cx="1295400" cy="830580"/>
          </a:xfrm>
          <a:custGeom>
            <a:avLst/>
            <a:gdLst/>
            <a:ahLst/>
            <a:cxnLst/>
            <a:rect l="l" t="t" r="r" b="b"/>
            <a:pathLst>
              <a:path w="1295400" h="830579">
                <a:moveTo>
                  <a:pt x="0" y="0"/>
                </a:moveTo>
                <a:lnTo>
                  <a:pt x="1295400" y="0"/>
                </a:lnTo>
                <a:lnTo>
                  <a:pt x="1295400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27967" y="3843020"/>
            <a:ext cx="109347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71145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Arial"/>
                <a:cs typeface="Arial"/>
              </a:rPr>
              <a:t>true  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5489" y="3145334"/>
            <a:ext cx="443230" cy="664845"/>
          </a:xfrm>
          <a:custGeom>
            <a:avLst/>
            <a:gdLst/>
            <a:ahLst/>
            <a:cxnLst/>
            <a:rect l="l" t="t" r="r" b="b"/>
            <a:pathLst>
              <a:path w="443229" h="664845">
                <a:moveTo>
                  <a:pt x="443110" y="66466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3124200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5" h="85089">
                <a:moveTo>
                  <a:pt x="0" y="0"/>
                </a:moveTo>
                <a:lnTo>
                  <a:pt x="10566" y="84531"/>
                </a:lnTo>
                <a:lnTo>
                  <a:pt x="73964" y="42265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6800" y="3810000"/>
            <a:ext cx="1828800" cy="1174681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660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dataset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lang="en-US" sz="2400" dirty="0">
                <a:latin typeface="Arial"/>
                <a:cs typeface="Arial"/>
              </a:rPr>
              <a:t>Irreducible error</a:t>
            </a:r>
          </a:p>
        </p:txBody>
      </p:sp>
      <p:sp>
        <p:nvSpPr>
          <p:cNvPr id="13" name="object 13"/>
          <p:cNvSpPr/>
          <p:nvPr/>
        </p:nvSpPr>
        <p:spPr>
          <a:xfrm>
            <a:off x="2286000" y="3298512"/>
            <a:ext cx="300355" cy="511809"/>
          </a:xfrm>
          <a:custGeom>
            <a:avLst/>
            <a:gdLst/>
            <a:ahLst/>
            <a:cxnLst/>
            <a:rect l="l" t="t" r="r" b="b"/>
            <a:pathLst>
              <a:path w="300355" h="511810">
                <a:moveTo>
                  <a:pt x="0" y="511487"/>
                </a:moveTo>
                <a:lnTo>
                  <a:pt x="29989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7325" y="3276600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5" h="85089">
                <a:moveTo>
                  <a:pt x="71412" y="0"/>
                </a:moveTo>
                <a:lnTo>
                  <a:pt x="0" y="46469"/>
                </a:lnTo>
                <a:lnTo>
                  <a:pt x="65735" y="85001"/>
                </a:lnTo>
                <a:lnTo>
                  <a:pt x="7141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4267200"/>
            <a:ext cx="990600" cy="462280"/>
          </a:xfrm>
          <a:custGeom>
            <a:avLst/>
            <a:gdLst/>
            <a:ahLst/>
            <a:cxnLst/>
            <a:rect l="l" t="t" r="r" b="b"/>
            <a:pathLst>
              <a:path w="990600" h="462279">
                <a:moveTo>
                  <a:pt x="0" y="0"/>
                </a:moveTo>
                <a:lnTo>
                  <a:pt x="990600" y="0"/>
                </a:lnTo>
                <a:lnTo>
                  <a:pt x="990600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800" y="4300220"/>
            <a:ext cx="190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Irreducible error</a:t>
            </a:r>
          </a:p>
        </p:txBody>
      </p:sp>
      <p:sp>
        <p:nvSpPr>
          <p:cNvPr id="18" name="object 18"/>
          <p:cNvSpPr/>
          <p:nvPr/>
        </p:nvSpPr>
        <p:spPr>
          <a:xfrm>
            <a:off x="4278559" y="3070720"/>
            <a:ext cx="598805" cy="1196975"/>
          </a:xfrm>
          <a:custGeom>
            <a:avLst/>
            <a:gdLst/>
            <a:ahLst/>
            <a:cxnLst/>
            <a:rect l="l" t="t" r="r" b="b"/>
            <a:pathLst>
              <a:path w="598804" h="1196975">
                <a:moveTo>
                  <a:pt x="598240" y="1196479"/>
                </a:moveTo>
                <a:lnTo>
                  <a:pt x="0" y="0"/>
                </a:lnTo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200" y="3048000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48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2000" y="5473715"/>
            <a:ext cx="3137353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50" i="1" spc="30" dirty="0">
                <a:latin typeface="Times New Roman"/>
                <a:cs typeface="Times New Roman"/>
              </a:rPr>
              <a:t>h</a:t>
            </a:r>
            <a:r>
              <a:rPr lang="en-US" sz="3250" i="1" spc="30" dirty="0" smtClean="0">
                <a:latin typeface="Times New Roman"/>
                <a:cs typeface="Times New Roman"/>
              </a:rPr>
              <a:t>(x)</a:t>
            </a:r>
            <a:r>
              <a:rPr sz="3250" i="1" spc="-235" dirty="0" smtClean="0">
                <a:latin typeface="Times New Roman"/>
                <a:cs typeface="Times New Roman"/>
              </a:rPr>
              <a:t> </a:t>
            </a:r>
            <a:r>
              <a:rPr sz="3250" spc="35" dirty="0">
                <a:latin typeface="Symbol"/>
                <a:cs typeface="Symbol"/>
              </a:rPr>
              <a:t>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3250" i="1" spc="-55" dirty="0">
                <a:latin typeface="Times New Roman"/>
                <a:cs typeface="Times New Roman"/>
              </a:rPr>
              <a:t>E</a:t>
            </a:r>
            <a:r>
              <a:rPr sz="2850" i="1" spc="-82" baseline="-23391" dirty="0">
                <a:latin typeface="Times New Roman"/>
                <a:cs typeface="Times New Roman"/>
              </a:rPr>
              <a:t>D</a:t>
            </a:r>
            <a:r>
              <a:rPr sz="3250" spc="-55" dirty="0">
                <a:latin typeface="Times New Roman"/>
                <a:cs typeface="Times New Roman"/>
              </a:rPr>
              <a:t>{</a:t>
            </a:r>
            <a:r>
              <a:rPr sz="3250" i="1" spc="-55" dirty="0">
                <a:latin typeface="Times New Roman"/>
                <a:cs typeface="Times New Roman"/>
              </a:rPr>
              <a:t>h</a:t>
            </a:r>
            <a:r>
              <a:rPr sz="2850" i="1" spc="-82" baseline="-23391" dirty="0">
                <a:latin typeface="Times New Roman"/>
                <a:cs typeface="Times New Roman"/>
              </a:rPr>
              <a:t>D</a:t>
            </a:r>
            <a:r>
              <a:rPr sz="2850" i="1" spc="-457" baseline="-23391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Times New Roman"/>
                <a:cs typeface="Times New Roman"/>
              </a:rPr>
              <a:t>(</a:t>
            </a:r>
            <a:r>
              <a:rPr sz="3250" i="1" spc="50" dirty="0">
                <a:latin typeface="Times New Roman"/>
                <a:cs typeface="Times New Roman"/>
              </a:rPr>
              <a:t>x</a:t>
            </a:r>
            <a:r>
              <a:rPr sz="3250" spc="50" dirty="0">
                <a:latin typeface="Times New Roman"/>
                <a:cs typeface="Times New Roman"/>
              </a:rPr>
              <a:t>)}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4199" y="24384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599"/>
                </a:moveTo>
                <a:lnTo>
                  <a:pt x="1496" y="184109"/>
                </a:lnTo>
                <a:lnTo>
                  <a:pt x="5579" y="147777"/>
                </a:lnTo>
                <a:lnTo>
                  <a:pt x="11634" y="123282"/>
                </a:lnTo>
                <a:lnTo>
                  <a:pt x="19049" y="114299"/>
                </a:lnTo>
                <a:lnTo>
                  <a:pt x="552450" y="114299"/>
                </a:lnTo>
                <a:lnTo>
                  <a:pt x="559865" y="105317"/>
                </a:lnTo>
                <a:lnTo>
                  <a:pt x="565920" y="80822"/>
                </a:lnTo>
                <a:lnTo>
                  <a:pt x="570002" y="44490"/>
                </a:lnTo>
                <a:lnTo>
                  <a:pt x="571499" y="0"/>
                </a:lnTo>
                <a:lnTo>
                  <a:pt x="572996" y="44490"/>
                </a:lnTo>
                <a:lnTo>
                  <a:pt x="577078" y="80822"/>
                </a:lnTo>
                <a:lnTo>
                  <a:pt x="583133" y="105317"/>
                </a:lnTo>
                <a:lnTo>
                  <a:pt x="590548" y="114299"/>
                </a:lnTo>
                <a:lnTo>
                  <a:pt x="1123949" y="114299"/>
                </a:lnTo>
                <a:lnTo>
                  <a:pt x="1131364" y="123282"/>
                </a:lnTo>
                <a:lnTo>
                  <a:pt x="1137419" y="147777"/>
                </a:lnTo>
                <a:lnTo>
                  <a:pt x="1141502" y="184109"/>
                </a:lnTo>
                <a:lnTo>
                  <a:pt x="1142999" y="228599"/>
                </a:lnTo>
              </a:path>
            </a:pathLst>
          </a:custGeom>
          <a:ln w="2857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2438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228599"/>
                </a:moveTo>
                <a:lnTo>
                  <a:pt x="1496" y="184109"/>
                </a:lnTo>
                <a:lnTo>
                  <a:pt x="5579" y="147777"/>
                </a:lnTo>
                <a:lnTo>
                  <a:pt x="11634" y="123282"/>
                </a:lnTo>
                <a:lnTo>
                  <a:pt x="19048" y="114299"/>
                </a:lnTo>
                <a:lnTo>
                  <a:pt x="361950" y="114299"/>
                </a:lnTo>
                <a:lnTo>
                  <a:pt x="369365" y="105317"/>
                </a:lnTo>
                <a:lnTo>
                  <a:pt x="375420" y="80822"/>
                </a:lnTo>
                <a:lnTo>
                  <a:pt x="379502" y="44490"/>
                </a:lnTo>
                <a:lnTo>
                  <a:pt x="380999" y="0"/>
                </a:lnTo>
                <a:lnTo>
                  <a:pt x="382496" y="44490"/>
                </a:lnTo>
                <a:lnTo>
                  <a:pt x="386579" y="80822"/>
                </a:lnTo>
                <a:lnTo>
                  <a:pt x="392633" y="105317"/>
                </a:lnTo>
                <a:lnTo>
                  <a:pt x="400048" y="114299"/>
                </a:lnTo>
                <a:lnTo>
                  <a:pt x="742950" y="114299"/>
                </a:lnTo>
                <a:lnTo>
                  <a:pt x="750365" y="123282"/>
                </a:lnTo>
                <a:lnTo>
                  <a:pt x="756420" y="147777"/>
                </a:lnTo>
                <a:lnTo>
                  <a:pt x="760502" y="184109"/>
                </a:lnTo>
                <a:lnTo>
                  <a:pt x="761999" y="228599"/>
                </a:lnTo>
              </a:path>
            </a:pathLst>
          </a:custGeom>
          <a:ln w="2857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4927" y="5532120"/>
            <a:ext cx="4517961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2737" y="5557057"/>
            <a:ext cx="4094022" cy="63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4800" y="5562600"/>
            <a:ext cx="4419600" cy="58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14800" y="5562600"/>
            <a:ext cx="4419600" cy="584200"/>
          </a:xfrm>
          <a:prstGeom prst="rect">
            <a:avLst/>
          </a:prstGeom>
          <a:ln w="9524">
            <a:solidFill>
              <a:srgbClr val="3D49D5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337185" marR="220979" indent="-104139">
              <a:lnSpc>
                <a:spcPts val="1900"/>
              </a:lnSpc>
              <a:spcBef>
                <a:spcPts val="439"/>
              </a:spcBef>
            </a:pPr>
            <a:r>
              <a:rPr sz="1600" spc="-5" dirty="0">
                <a:latin typeface="Arial"/>
                <a:cs typeface="Arial"/>
              </a:rPr>
              <a:t>long-term expectation </a:t>
            </a:r>
            <a:r>
              <a:rPr sz="1600" dirty="0">
                <a:latin typeface="Arial"/>
                <a:cs typeface="Arial"/>
              </a:rPr>
              <a:t>of learner’s </a:t>
            </a:r>
            <a:r>
              <a:rPr sz="1600" spc="-5" dirty="0">
                <a:latin typeface="Arial"/>
                <a:cs typeface="Arial"/>
              </a:rPr>
              <a:t>prediction  </a:t>
            </a:r>
            <a:r>
              <a:rPr sz="1600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this </a:t>
            </a:r>
            <a:r>
              <a:rPr sz="1600" i="1" dirty="0">
                <a:latin typeface="Arial"/>
                <a:cs typeface="Arial"/>
              </a:rPr>
              <a:t>x </a:t>
            </a:r>
            <a:r>
              <a:rPr sz="1600" dirty="0">
                <a:latin typeface="Arial"/>
                <a:cs typeface="Arial"/>
              </a:rPr>
              <a:t>averaged over many </a:t>
            </a:r>
            <a:r>
              <a:rPr sz="1600" spc="-5" dirty="0">
                <a:latin typeface="Arial"/>
                <a:cs typeface="Arial"/>
              </a:rPr>
              <a:t>data sets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160110" y="534287"/>
            <a:ext cx="82296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Helvetica" panose="020B0604020202030204" pitchFamily="34" charset="0"/>
                <a:ea typeface="+mj-ea"/>
                <a:cs typeface="+mj-cs"/>
              </a:rPr>
              <a:t>Bias-Variance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7460" y="1625400"/>
              <a:ext cx="7472250" cy="140265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860" y="1613519"/>
                <a:ext cx="7494570" cy="142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499850" y="2858220"/>
              <a:ext cx="7212780" cy="293247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7250" y="2845979"/>
                <a:ext cx="7241219" cy="2958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690740" y="1593540"/>
              <a:ext cx="7405830" cy="400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7060" y="1583460"/>
                <a:ext cx="7435711" cy="4026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2" y="745903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703" y="1672104"/>
            <a:ext cx="2459951" cy="57323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5080" algn="r">
              <a:lnSpc>
                <a:spcPts val="330"/>
              </a:lnSpc>
              <a:spcBef>
                <a:spcPts val="1170"/>
              </a:spcBef>
            </a:pPr>
            <a:r>
              <a:rPr sz="1450" spc="-10" dirty="0" smtClean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175" i="1" baseline="-22988" dirty="0">
                <a:latin typeface="Times New Roman"/>
                <a:cs typeface="Times New Roman"/>
              </a:rPr>
              <a:t>D</a:t>
            </a:r>
            <a:r>
              <a:rPr sz="2175" baseline="-22988" dirty="0">
                <a:latin typeface="Times New Roman"/>
                <a:cs typeface="Times New Roman"/>
              </a:rPr>
              <a:t>,</a:t>
            </a:r>
            <a:r>
              <a:rPr sz="2175" i="1" baseline="-22988" dirty="0">
                <a:latin typeface="Symbol"/>
                <a:cs typeface="Symbol"/>
              </a:rPr>
              <a:t></a:t>
            </a:r>
            <a:r>
              <a:rPr sz="2175" i="1" baseline="-22988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839" baseline="-6088" dirty="0">
                <a:latin typeface="Times New Roman"/>
                <a:cs typeface="Times New Roman"/>
              </a:rPr>
              <a:t> </a:t>
            </a:r>
            <a:r>
              <a:rPr sz="2500" spc="-5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i="1" spc="-190" dirty="0">
                <a:latin typeface="Times New Roman"/>
                <a:cs typeface="Times New Roman"/>
              </a:rPr>
              <a:t> </a:t>
            </a:r>
            <a:r>
              <a:rPr lang="en-US" sz="2400" spc="100" dirty="0">
                <a:latin typeface="Times New Roman"/>
                <a:cs typeface="Times New Roman"/>
              </a:rPr>
              <a:t>(</a:t>
            </a:r>
            <a:r>
              <a:rPr lang="en-US" sz="2400" i="1" spc="100" dirty="0">
                <a:latin typeface="Times New Roman"/>
                <a:cs typeface="Times New Roman"/>
              </a:rPr>
              <a:t>x</a:t>
            </a:r>
            <a:r>
              <a:rPr lang="en-US" sz="2400" spc="100" dirty="0">
                <a:latin typeface="Times New Roman"/>
                <a:cs typeface="Times New Roman"/>
              </a:rPr>
              <a:t>)</a:t>
            </a:r>
            <a:r>
              <a:rPr lang="en-US" sz="2400" spc="-360" dirty="0">
                <a:latin typeface="Times New Roman"/>
                <a:cs typeface="Times New Roman"/>
              </a:rPr>
              <a:t> </a:t>
            </a:r>
            <a:r>
              <a:rPr sz="2500" spc="-10" dirty="0" smtClean="0">
                <a:latin typeface="Symbol"/>
                <a:cs typeface="Symbol"/>
              </a:rPr>
              <a:t></a:t>
            </a:r>
            <a:r>
              <a:rPr sz="2500" spc="-250" dirty="0" smtClean="0">
                <a:latin typeface="Times New Roman"/>
                <a:cs typeface="Times New Roman"/>
              </a:rPr>
              <a:t>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000" i="1" spc="-337" baseline="-24074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(</a:t>
            </a:r>
            <a:r>
              <a:rPr lang="en-US" sz="2400" i="1" spc="5" dirty="0">
                <a:latin typeface="Times New Roman"/>
                <a:cs typeface="Times New Roman"/>
              </a:rPr>
              <a:t>x</a:t>
            </a:r>
            <a:r>
              <a:rPr lang="en-US" sz="2400" spc="5" dirty="0" smtClean="0">
                <a:latin typeface="Times New Roman"/>
                <a:cs typeface="Times New Roman"/>
              </a:rPr>
              <a:t>)) 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2044" y="1672630"/>
            <a:ext cx="17716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spc="-560" dirty="0">
                <a:latin typeface="Symbol"/>
                <a:cs typeface="Symbol"/>
              </a:rPr>
              <a:t>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94" y="2281539"/>
            <a:ext cx="4730506" cy="69313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R="5080" algn="r">
              <a:lnSpc>
                <a:spcPts val="165"/>
              </a:lnSpc>
              <a:spcBef>
                <a:spcPts val="5"/>
              </a:spcBef>
            </a:pPr>
            <a:r>
              <a:rPr sz="1450" spc="-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i="1" spc="-10" dirty="0" smtClean="0">
                <a:latin typeface="Times New Roman"/>
                <a:cs typeface="Times New Roman"/>
              </a:rPr>
              <a:t>E</a:t>
            </a:r>
            <a:r>
              <a:rPr sz="2500" i="1" spc="-375" dirty="0" smtClean="0">
                <a:latin typeface="Times New Roman"/>
                <a:cs typeface="Times New Roman"/>
              </a:rPr>
              <a:t> </a:t>
            </a:r>
            <a:r>
              <a:rPr sz="6525" spc="-1342" baseline="-7662" dirty="0">
                <a:latin typeface="Symbol"/>
                <a:cs typeface="Symbol"/>
              </a:rPr>
              <a:t></a:t>
            </a:r>
            <a:r>
              <a:rPr sz="6525" spc="-1095" baseline="-7662" dirty="0">
                <a:latin typeface="Times New Roman"/>
                <a:cs typeface="Times New Roman"/>
              </a:rPr>
              <a:t> </a:t>
            </a:r>
            <a:r>
              <a:rPr sz="4875" spc="-254" baseline="-5128" dirty="0">
                <a:latin typeface="Symbol"/>
                <a:cs typeface="Symbol"/>
              </a:rPr>
              <a:t></a:t>
            </a:r>
            <a:r>
              <a:rPr sz="2500" spc="-170" dirty="0" smtClean="0">
                <a:latin typeface="Times New Roman"/>
                <a:cs typeface="Times New Roman"/>
              </a:rPr>
              <a:t>[</a:t>
            </a:r>
            <a:r>
              <a:rPr lang="en-US" sz="2500" spc="-17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f</a:t>
            </a:r>
            <a:r>
              <a:rPr lang="en-US" sz="2800" i="1" spc="-190" dirty="0" smtClean="0">
                <a:latin typeface="Times New Roman"/>
                <a:cs typeface="Times New Roman"/>
              </a:rPr>
              <a:t> </a:t>
            </a:r>
            <a:r>
              <a:rPr lang="en-US" sz="2800" spc="100" dirty="0">
                <a:latin typeface="Times New Roman"/>
                <a:cs typeface="Times New Roman"/>
              </a:rPr>
              <a:t>(</a:t>
            </a:r>
            <a:r>
              <a:rPr lang="en-US" sz="2800" i="1" spc="100" dirty="0">
                <a:latin typeface="Times New Roman"/>
                <a:cs typeface="Times New Roman"/>
              </a:rPr>
              <a:t>x</a:t>
            </a:r>
            <a:r>
              <a:rPr lang="en-US" sz="2800" spc="100" dirty="0">
                <a:latin typeface="Times New Roman"/>
                <a:cs typeface="Times New Roman"/>
              </a:rPr>
              <a:t>)</a:t>
            </a:r>
            <a:r>
              <a:rPr sz="2500" i="1" spc="160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spc="30" dirty="0" smtClean="0">
                <a:latin typeface="Times New Roman"/>
                <a:cs typeface="Times New Roman"/>
              </a:rPr>
              <a:t>h</a:t>
            </a:r>
            <a:r>
              <a:rPr lang="en-US" sz="2500" i="1" spc="30" dirty="0" smtClean="0">
                <a:latin typeface="Times New Roman"/>
                <a:cs typeface="Times New Roman"/>
              </a:rPr>
              <a:t>(x)</a:t>
            </a:r>
            <a:r>
              <a:rPr sz="2500" spc="30" dirty="0" smtClean="0">
                <a:latin typeface="Times New Roman"/>
                <a:cs typeface="Times New Roman"/>
              </a:rPr>
              <a:t>]</a:t>
            </a:r>
            <a:r>
              <a:rPr sz="2500" spc="-409" dirty="0" smtClean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>
                <a:latin typeface="Times New Roman"/>
                <a:cs typeface="Times New Roman"/>
              </a:rPr>
              <a:t>[</a:t>
            </a:r>
            <a:r>
              <a:rPr sz="2500" i="1" spc="95" dirty="0" smtClean="0">
                <a:latin typeface="Times New Roman"/>
                <a:cs typeface="Times New Roman"/>
              </a:rPr>
              <a:t>h</a:t>
            </a:r>
            <a:r>
              <a:rPr lang="en-US" sz="2500" i="1" spc="95" dirty="0" smtClean="0">
                <a:latin typeface="Times New Roman"/>
                <a:cs typeface="Times New Roman"/>
              </a:rPr>
              <a:t>(x)</a:t>
            </a:r>
            <a:r>
              <a:rPr sz="2500" i="1" spc="-245" dirty="0" smtClean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</a:t>
            </a:r>
            <a:r>
              <a:rPr sz="2500" i="1" spc="-130" dirty="0">
                <a:latin typeface="Times New Roman"/>
                <a:cs typeface="Times New Roman"/>
              </a:rPr>
              <a:t> </a:t>
            </a:r>
            <a:r>
              <a:rPr lang="en-US" sz="2800" i="1" spc="-15" dirty="0" err="1">
                <a:latin typeface="Times New Roman"/>
                <a:cs typeface="Times New Roman"/>
              </a:rPr>
              <a:t>h</a:t>
            </a:r>
            <a:r>
              <a:rPr lang="en-US" sz="24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400" i="1" spc="-337" baseline="-24074" dirty="0">
                <a:latin typeface="Times New Roman"/>
                <a:cs typeface="Times New Roman"/>
              </a:rPr>
              <a:t> </a:t>
            </a:r>
            <a:r>
              <a:rPr lang="en-US" sz="2800" i="1" spc="95" dirty="0">
                <a:latin typeface="Times New Roman"/>
                <a:cs typeface="Times New Roman"/>
              </a:rPr>
              <a:t>(x</a:t>
            </a:r>
            <a:r>
              <a:rPr lang="en-US" sz="2800" i="1" spc="95" dirty="0" smtClean="0">
                <a:latin typeface="Times New Roman"/>
                <a:cs typeface="Times New Roman"/>
              </a:rPr>
              <a:t>)</a:t>
            </a:r>
            <a:r>
              <a:rPr lang="en-US" sz="2800" spc="95" dirty="0" smtClean="0">
                <a:latin typeface="Times New Roman"/>
                <a:cs typeface="Times New Roman"/>
              </a:rPr>
              <a:t>]</a:t>
            </a:r>
            <a:r>
              <a:rPr lang="en-US" sz="2800" i="1" spc="-245" dirty="0" smtClean="0">
                <a:latin typeface="Times New Roman"/>
                <a:cs typeface="Times New Roman"/>
              </a:rPr>
              <a:t> </a:t>
            </a:r>
            <a:endParaRPr sz="4875" i="1" baseline="-5128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2323871"/>
            <a:ext cx="218016" cy="694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350" spc="-894" dirty="0">
                <a:latin typeface="Symbol"/>
                <a:cs typeface="Symbol"/>
              </a:rPr>
              <a:t></a:t>
            </a:r>
            <a:endParaRPr sz="43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998" y="3018561"/>
            <a:ext cx="8767002" cy="194091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</a:t>
            </a:r>
            <a:r>
              <a:rPr sz="5475" spc="-412" baseline="-6088" dirty="0">
                <a:latin typeface="Times New Roman"/>
                <a:cs typeface="Times New Roman"/>
              </a:rPr>
              <a:t> </a:t>
            </a:r>
            <a:r>
              <a:rPr sz="2500" spc="-5" dirty="0" smtClean="0">
                <a:latin typeface="Times New Roman"/>
                <a:cs typeface="Times New Roman"/>
              </a:rPr>
              <a:t>[</a:t>
            </a:r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i="1" spc="-190" dirty="0">
                <a:latin typeface="Times New Roman"/>
                <a:cs typeface="Times New Roman"/>
              </a:rPr>
              <a:t> </a:t>
            </a:r>
            <a:r>
              <a:rPr lang="en-US" sz="2800" spc="100" dirty="0">
                <a:latin typeface="Times New Roman"/>
                <a:cs typeface="Times New Roman"/>
              </a:rPr>
              <a:t>(</a:t>
            </a:r>
            <a:r>
              <a:rPr lang="en-US" sz="2800" i="1" spc="100" dirty="0">
                <a:latin typeface="Times New Roman"/>
                <a:cs typeface="Times New Roman"/>
              </a:rPr>
              <a:t>x</a:t>
            </a:r>
            <a:r>
              <a:rPr lang="en-US" sz="2800" spc="100" dirty="0">
                <a:latin typeface="Times New Roman"/>
                <a:cs typeface="Times New Roman"/>
              </a:rPr>
              <a:t>)</a:t>
            </a:r>
            <a:r>
              <a:rPr lang="en-US" sz="2500" i="1" spc="160" dirty="0">
                <a:latin typeface="Times New Roman"/>
                <a:cs typeface="Times New Roman"/>
              </a:rPr>
              <a:t> </a:t>
            </a:r>
            <a:r>
              <a:rPr lang="en-US" sz="2500" spc="-10" dirty="0">
                <a:latin typeface="Symbol"/>
                <a:cs typeface="Symbol"/>
              </a:rPr>
              <a:t></a:t>
            </a:r>
            <a:r>
              <a:rPr lang="en-US" sz="2500" spc="-250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h(x)</a:t>
            </a:r>
            <a:r>
              <a:rPr sz="2500" spc="5" dirty="0" smtClean="0">
                <a:latin typeface="Times New Roman"/>
                <a:cs typeface="Times New Roman"/>
              </a:rPr>
              <a:t>]</a:t>
            </a:r>
            <a:r>
              <a:rPr sz="2175" spc="7" baseline="42145" dirty="0" smtClean="0">
                <a:latin typeface="Times New Roman"/>
                <a:cs typeface="Times New Roman"/>
              </a:rPr>
              <a:t>2</a:t>
            </a:r>
            <a:r>
              <a:rPr sz="2175" spc="-44" baseline="42145" dirty="0" smtClean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95" dirty="0" smtClean="0">
                <a:latin typeface="Times New Roman"/>
                <a:cs typeface="Times New Roman"/>
              </a:rPr>
              <a:t>[</a:t>
            </a:r>
            <a:r>
              <a:rPr lang="en-US" sz="2800" i="1" spc="95" dirty="0">
                <a:latin typeface="Times New Roman"/>
                <a:cs typeface="Times New Roman"/>
              </a:rPr>
              <a:t>h(x)</a:t>
            </a:r>
            <a:r>
              <a:rPr lang="en-US" sz="2800" i="1" spc="-245" dirty="0">
                <a:latin typeface="Times New Roman"/>
                <a:cs typeface="Times New Roman"/>
              </a:rPr>
              <a:t> </a:t>
            </a:r>
            <a:r>
              <a:rPr lang="en-US" sz="2500" spc="-10" dirty="0" smtClean="0">
                <a:latin typeface="Symbol"/>
                <a:cs typeface="Symbol"/>
              </a:rPr>
              <a:t></a:t>
            </a:r>
            <a:r>
              <a:rPr lang="en-US" sz="2500" spc="-250" dirty="0" smtClean="0">
                <a:latin typeface="Times New Roman"/>
                <a:cs typeface="Times New Roman"/>
              </a:rPr>
              <a:t>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500" i="1" spc="30" dirty="0" smtClean="0">
                <a:latin typeface="Times New Roman"/>
                <a:cs typeface="Times New Roman"/>
              </a:rPr>
              <a:t>(x</a:t>
            </a:r>
            <a:r>
              <a:rPr lang="en-US" sz="2500" i="1" spc="30" dirty="0">
                <a:latin typeface="Times New Roman"/>
                <a:cs typeface="Times New Roman"/>
              </a:rPr>
              <a:t>)</a:t>
            </a:r>
            <a:r>
              <a:rPr sz="2500" spc="-204" dirty="0" smtClean="0">
                <a:latin typeface="Times New Roman"/>
                <a:cs typeface="Times New Roman"/>
              </a:rPr>
              <a:t>]</a:t>
            </a:r>
            <a:r>
              <a:rPr sz="2175" spc="-307" baseline="42145" dirty="0">
                <a:latin typeface="Times New Roman"/>
                <a:cs typeface="Times New Roman"/>
              </a:rPr>
              <a:t>2</a:t>
            </a:r>
            <a:r>
              <a:rPr sz="2175" spc="-277" baseline="42145" dirty="0">
                <a:latin typeface="Times New Roman"/>
                <a:cs typeface="Times New Roman"/>
              </a:rPr>
              <a:t> </a:t>
            </a:r>
            <a:r>
              <a:rPr lang="en-US" sz="2175" spc="-277" baseline="42145" dirty="0" smtClean="0">
                <a:latin typeface="Times New Roman"/>
                <a:cs typeface="Times New Roman"/>
              </a:rPr>
              <a:t> </a:t>
            </a:r>
            <a:r>
              <a:rPr sz="2500" spc="-10" dirty="0" smtClean="0">
                <a:latin typeface="Symbol"/>
                <a:cs typeface="Symbol"/>
              </a:rPr>
              <a:t></a:t>
            </a:r>
            <a:r>
              <a:rPr sz="2500" spc="-245" dirty="0" smtClean="0">
                <a:latin typeface="Times New Roman"/>
                <a:cs typeface="Times New Roman"/>
              </a:rPr>
              <a:t> </a:t>
            </a:r>
            <a:r>
              <a:rPr sz="2500" spc="-50" dirty="0" smtClean="0">
                <a:latin typeface="Times New Roman"/>
                <a:cs typeface="Times New Roman"/>
              </a:rPr>
              <a:t>2[</a:t>
            </a:r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i="1" spc="-190" dirty="0">
                <a:latin typeface="Times New Roman"/>
                <a:cs typeface="Times New Roman"/>
              </a:rPr>
              <a:t> </a:t>
            </a:r>
            <a:r>
              <a:rPr lang="en-US" sz="2800" spc="100" dirty="0">
                <a:latin typeface="Times New Roman"/>
                <a:cs typeface="Times New Roman"/>
              </a:rPr>
              <a:t>(</a:t>
            </a:r>
            <a:r>
              <a:rPr lang="en-US" sz="2800" i="1" spc="100" dirty="0">
                <a:latin typeface="Times New Roman"/>
                <a:cs typeface="Times New Roman"/>
              </a:rPr>
              <a:t>x</a:t>
            </a:r>
            <a:r>
              <a:rPr lang="en-US" sz="2800" spc="100" dirty="0">
                <a:latin typeface="Times New Roman"/>
                <a:cs typeface="Times New Roman"/>
              </a:rPr>
              <a:t>)</a:t>
            </a:r>
            <a:r>
              <a:rPr lang="en-US" sz="2500" i="1" spc="160" dirty="0">
                <a:latin typeface="Times New Roman"/>
                <a:cs typeface="Times New Roman"/>
              </a:rPr>
              <a:t> </a:t>
            </a:r>
            <a:r>
              <a:rPr lang="en-US" sz="2500" spc="-10" dirty="0">
                <a:latin typeface="Symbol"/>
                <a:cs typeface="Symbol"/>
              </a:rPr>
              <a:t></a:t>
            </a:r>
            <a:r>
              <a:rPr lang="en-US" sz="2500" spc="-250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h(x)</a:t>
            </a:r>
            <a:r>
              <a:rPr sz="2500" spc="30" dirty="0" smtClean="0">
                <a:latin typeface="Times New Roman"/>
                <a:cs typeface="Times New Roman"/>
              </a:rPr>
              <a:t>][</a:t>
            </a:r>
            <a:r>
              <a:rPr lang="en-US" sz="2500" i="1" spc="95" dirty="0">
                <a:latin typeface="Times New Roman"/>
                <a:cs typeface="Times New Roman"/>
              </a:rPr>
              <a:t>h(x)</a:t>
            </a:r>
            <a:r>
              <a:rPr lang="en-US" sz="2500" i="1" spc="-245" dirty="0">
                <a:latin typeface="Times New Roman"/>
                <a:cs typeface="Times New Roman"/>
              </a:rPr>
              <a:t> </a:t>
            </a:r>
            <a:r>
              <a:rPr lang="en-US" sz="2500" i="1" spc="-10" dirty="0">
                <a:latin typeface="Symbol"/>
                <a:cs typeface="Symbol"/>
              </a:rPr>
              <a:t></a:t>
            </a:r>
            <a:r>
              <a:rPr lang="en-US" sz="2500" i="1" spc="-130" dirty="0">
                <a:latin typeface="Times New Roman"/>
                <a:cs typeface="Times New Roman"/>
              </a:rPr>
              <a:t> </a:t>
            </a:r>
            <a:r>
              <a:rPr lang="en-US" sz="2800" i="1" spc="-15" dirty="0" err="1">
                <a:latin typeface="Times New Roman"/>
                <a:cs typeface="Times New Roman"/>
              </a:rPr>
              <a:t>h</a:t>
            </a:r>
            <a:r>
              <a:rPr lang="en-US" sz="24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400" i="1" spc="-337" baseline="-24074" dirty="0">
                <a:latin typeface="Times New Roman"/>
                <a:cs typeface="Times New Roman"/>
              </a:rPr>
              <a:t> </a:t>
            </a:r>
            <a:r>
              <a:rPr lang="en-US" sz="2800" i="1" spc="95" dirty="0">
                <a:latin typeface="Times New Roman"/>
                <a:cs typeface="Times New Roman"/>
              </a:rPr>
              <a:t>(x</a:t>
            </a:r>
            <a:r>
              <a:rPr lang="en-US" sz="2800" i="1" spc="95" dirty="0" smtClean="0">
                <a:latin typeface="Times New Roman"/>
                <a:cs typeface="Times New Roman"/>
              </a:rPr>
              <a:t>)</a:t>
            </a:r>
            <a:r>
              <a:rPr lang="en-US" sz="2800" spc="95" dirty="0" smtClean="0">
                <a:latin typeface="Times New Roman"/>
                <a:cs typeface="Times New Roman"/>
              </a:rPr>
              <a:t>]</a:t>
            </a:r>
            <a:r>
              <a:rPr sz="5475" spc="-839" baseline="-6088" dirty="0" smtClean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lang="pt-BR" sz="2500" i="1" spc="-10" dirty="0">
                <a:latin typeface="Times New Roman"/>
                <a:cs typeface="Times New Roman"/>
              </a:rPr>
              <a:t>E</a:t>
            </a:r>
            <a:r>
              <a:rPr lang="pt-BR" sz="2500" i="1" spc="-370" dirty="0">
                <a:latin typeface="Times New Roman"/>
                <a:cs typeface="Times New Roman"/>
              </a:rPr>
              <a:t> </a:t>
            </a:r>
            <a:r>
              <a:rPr lang="pt-BR" sz="5475" spc="-839" baseline="-6088" dirty="0">
                <a:latin typeface="Symbol"/>
                <a:cs typeface="Symbol"/>
              </a:rPr>
              <a:t></a:t>
            </a:r>
            <a:r>
              <a:rPr lang="pt-BR" sz="5475" spc="-412" baseline="-6088" dirty="0">
                <a:latin typeface="Times New Roman"/>
                <a:cs typeface="Times New Roman"/>
              </a:rPr>
              <a:t> </a:t>
            </a:r>
            <a:r>
              <a:rPr lang="pt-BR" sz="2500" spc="-5" dirty="0">
                <a:latin typeface="Times New Roman"/>
                <a:cs typeface="Times New Roman"/>
              </a:rPr>
              <a:t>[</a:t>
            </a:r>
            <a:r>
              <a:rPr lang="pt-BR" sz="2800" i="1" dirty="0">
                <a:latin typeface="Times New Roman"/>
                <a:cs typeface="Times New Roman"/>
              </a:rPr>
              <a:t>f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spc="100" dirty="0">
                <a:latin typeface="Times New Roman"/>
                <a:cs typeface="Times New Roman"/>
              </a:rPr>
              <a:t>(</a:t>
            </a:r>
            <a:r>
              <a:rPr lang="pt-BR" sz="2800" i="1" spc="100" dirty="0">
                <a:latin typeface="Times New Roman"/>
                <a:cs typeface="Times New Roman"/>
              </a:rPr>
              <a:t>x</a:t>
            </a:r>
            <a:r>
              <a:rPr lang="pt-BR" sz="2800" spc="100" dirty="0">
                <a:latin typeface="Times New Roman"/>
                <a:cs typeface="Times New Roman"/>
              </a:rPr>
              <a:t>)</a:t>
            </a:r>
            <a:r>
              <a:rPr lang="pt-BR" sz="2500" i="1" spc="160" dirty="0">
                <a:latin typeface="Times New Roman"/>
                <a:cs typeface="Times New Roman"/>
              </a:rPr>
              <a:t> </a:t>
            </a:r>
            <a:r>
              <a:rPr lang="pt-BR" sz="2500" spc="-10" dirty="0">
                <a:latin typeface="Symbol"/>
                <a:cs typeface="Symbol"/>
              </a:rPr>
              <a:t></a:t>
            </a:r>
            <a:r>
              <a:rPr lang="pt-BR" sz="2500" spc="-250" dirty="0">
                <a:latin typeface="Times New Roman"/>
                <a:cs typeface="Times New Roman"/>
              </a:rPr>
              <a:t> </a:t>
            </a:r>
            <a:r>
              <a:rPr lang="pt-BR" sz="2500" i="1" spc="30" dirty="0">
                <a:latin typeface="Times New Roman"/>
                <a:cs typeface="Times New Roman"/>
              </a:rPr>
              <a:t>h(x)</a:t>
            </a:r>
            <a:r>
              <a:rPr lang="pt-BR" sz="2500" spc="5" dirty="0">
                <a:latin typeface="Times New Roman"/>
                <a:cs typeface="Times New Roman"/>
              </a:rPr>
              <a:t>]</a:t>
            </a:r>
            <a:r>
              <a:rPr lang="pt-BR" sz="2175" spc="7" baseline="42145" dirty="0">
                <a:latin typeface="Times New Roman"/>
                <a:cs typeface="Times New Roman"/>
              </a:rPr>
              <a:t>2</a:t>
            </a:r>
            <a:r>
              <a:rPr lang="pt-BR" sz="2175" spc="-44" baseline="42145" dirty="0">
                <a:latin typeface="Times New Roman"/>
                <a:cs typeface="Times New Roman"/>
              </a:rPr>
              <a:t> </a:t>
            </a:r>
            <a:r>
              <a:rPr lang="pt-BR" sz="2500" spc="95" dirty="0">
                <a:latin typeface="Symbol"/>
                <a:cs typeface="Symbol"/>
              </a:rPr>
              <a:t></a:t>
            </a:r>
            <a:r>
              <a:rPr lang="pt-BR" sz="2500" spc="95" dirty="0">
                <a:latin typeface="Times New Roman"/>
                <a:cs typeface="Times New Roman"/>
              </a:rPr>
              <a:t>[</a:t>
            </a:r>
            <a:r>
              <a:rPr lang="pt-BR" sz="2800" i="1" spc="95" dirty="0">
                <a:latin typeface="Times New Roman"/>
                <a:cs typeface="Times New Roman"/>
              </a:rPr>
              <a:t>h(x)</a:t>
            </a:r>
            <a:r>
              <a:rPr lang="pt-BR" sz="2800" i="1" spc="-245" dirty="0">
                <a:latin typeface="Times New Roman"/>
                <a:cs typeface="Times New Roman"/>
              </a:rPr>
              <a:t> </a:t>
            </a:r>
            <a:r>
              <a:rPr lang="pt-BR" sz="2500" spc="-10" dirty="0">
                <a:latin typeface="Symbol"/>
                <a:cs typeface="Symbol"/>
              </a:rPr>
              <a:t></a:t>
            </a:r>
            <a:r>
              <a:rPr lang="pt-BR" sz="2500" spc="-250" dirty="0">
                <a:latin typeface="Times New Roman"/>
                <a:cs typeface="Times New Roman"/>
              </a:rPr>
              <a:t> </a:t>
            </a:r>
            <a:r>
              <a:rPr lang="pt-BR" sz="2400" i="1" spc="-15" dirty="0">
                <a:latin typeface="Times New Roman"/>
                <a:cs typeface="Times New Roman"/>
              </a:rPr>
              <a:t>h</a:t>
            </a:r>
            <a:r>
              <a:rPr lang="pt-BR" sz="2000" i="1" spc="-22" baseline="-24074" dirty="0">
                <a:latin typeface="Times New Roman"/>
                <a:cs typeface="Times New Roman"/>
              </a:rPr>
              <a:t>D</a:t>
            </a:r>
            <a:r>
              <a:rPr lang="pt-BR" sz="2500" i="1" spc="30" dirty="0">
                <a:latin typeface="Times New Roman"/>
                <a:cs typeface="Times New Roman"/>
              </a:rPr>
              <a:t>(x)</a:t>
            </a:r>
            <a:r>
              <a:rPr lang="pt-BR" sz="2500" spc="-204" dirty="0">
                <a:latin typeface="Times New Roman"/>
                <a:cs typeface="Times New Roman"/>
              </a:rPr>
              <a:t>]</a:t>
            </a:r>
            <a:r>
              <a:rPr lang="pt-BR" sz="2175" spc="-307" baseline="42145" dirty="0">
                <a:latin typeface="Times New Roman"/>
                <a:cs typeface="Times New Roman"/>
              </a:rPr>
              <a:t>2</a:t>
            </a:r>
            <a:r>
              <a:rPr lang="pt-BR" sz="2175" spc="-277" baseline="42145" dirty="0">
                <a:latin typeface="Times New Roman"/>
                <a:cs typeface="Times New Roman"/>
              </a:rPr>
              <a:t> </a:t>
            </a:r>
            <a:endParaRPr lang="pt-BR" sz="2175" spc="-277" baseline="4214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500" spc="-10" dirty="0" smtClean="0">
                <a:latin typeface="Symbol"/>
                <a:cs typeface="Symbol"/>
              </a:rPr>
              <a:t></a:t>
            </a:r>
            <a:r>
              <a:rPr sz="2500" spc="-245" dirty="0" smtClean="0">
                <a:latin typeface="Times New Roman"/>
                <a:cs typeface="Times New Roman"/>
              </a:rPr>
              <a:t> </a:t>
            </a:r>
            <a:r>
              <a:rPr sz="2500" spc="-50" dirty="0" smtClean="0">
                <a:latin typeface="Times New Roman"/>
                <a:cs typeface="Times New Roman"/>
              </a:rPr>
              <a:t>2[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i="1" spc="-190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(x) h(x)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lang="en-US" sz="2500" i="1" spc="30" dirty="0" smtClean="0">
                <a:latin typeface="Times New Roman"/>
                <a:cs typeface="Times New Roman"/>
              </a:rPr>
              <a:t>-</a:t>
            </a:r>
            <a:r>
              <a:rPr sz="2500" i="1" spc="30" dirty="0" smtClean="0">
                <a:latin typeface="Times New Roman"/>
                <a:cs typeface="Times New Roman"/>
              </a:rPr>
              <a:t> </a:t>
            </a:r>
            <a:r>
              <a:rPr lang="pt-BR" sz="2400" i="1" dirty="0">
                <a:latin typeface="Times New Roman"/>
                <a:cs typeface="Times New Roman"/>
              </a:rPr>
              <a:t>f</a:t>
            </a:r>
            <a:r>
              <a:rPr lang="pt-BR" sz="2400" i="1" spc="-190" dirty="0">
                <a:latin typeface="Times New Roman"/>
                <a:cs typeface="Times New Roman"/>
              </a:rPr>
              <a:t> </a:t>
            </a:r>
            <a:r>
              <a:rPr lang="pt-BR" sz="2400" spc="100" dirty="0">
                <a:latin typeface="Times New Roman"/>
                <a:cs typeface="Times New Roman"/>
              </a:rPr>
              <a:t>(</a:t>
            </a:r>
            <a:r>
              <a:rPr lang="pt-BR" sz="2400" i="1" spc="100" dirty="0">
                <a:latin typeface="Times New Roman"/>
                <a:cs typeface="Times New Roman"/>
              </a:rPr>
              <a:t>x</a:t>
            </a:r>
            <a:r>
              <a:rPr lang="pt-BR" sz="2400" spc="100" dirty="0">
                <a:latin typeface="Times New Roman"/>
                <a:cs typeface="Times New Roman"/>
              </a:rPr>
              <a:t>)</a:t>
            </a:r>
            <a:r>
              <a:rPr lang="en-US" sz="2400" i="1" spc="-15" dirty="0" smtClean="0">
                <a:latin typeface="Times New Roman"/>
                <a:cs typeface="Times New Roman"/>
              </a:rPr>
              <a:t>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500" i="1" spc="30" dirty="0">
                <a:latin typeface="Times New Roman"/>
                <a:cs typeface="Times New Roman"/>
              </a:rPr>
              <a:t>(x)</a:t>
            </a:r>
            <a:r>
              <a:rPr sz="2500" i="1" spc="30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h(x</a:t>
            </a:r>
            <a:r>
              <a:rPr lang="en-US" sz="2500" i="1" spc="30" dirty="0" smtClean="0">
                <a:latin typeface="Times New Roman"/>
                <a:cs typeface="Times New Roman"/>
              </a:rPr>
              <a:t>)</a:t>
            </a:r>
            <a:r>
              <a:rPr lang="en-US" sz="2400" i="1" spc="30" dirty="0">
                <a:latin typeface="Times New Roman"/>
                <a:cs typeface="Times New Roman"/>
              </a:rPr>
              <a:t> h(x)</a:t>
            </a:r>
            <a:r>
              <a:rPr sz="2175" spc="-37" baseline="42145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h(x)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500" i="1" spc="30" dirty="0">
                <a:latin typeface="Times New Roman"/>
                <a:cs typeface="Times New Roman"/>
              </a:rPr>
              <a:t>(x)</a:t>
            </a:r>
            <a:r>
              <a:rPr sz="2500" spc="-195" dirty="0" smtClean="0">
                <a:latin typeface="Times New Roman"/>
                <a:cs typeface="Times New Roman"/>
              </a:rPr>
              <a:t>]</a:t>
            </a:r>
            <a:r>
              <a:rPr sz="2500" spc="35" dirty="0" smtClean="0">
                <a:latin typeface="Times New Roman"/>
                <a:cs typeface="Times New Roman"/>
              </a:rPr>
              <a:t> </a:t>
            </a:r>
            <a:r>
              <a:rPr sz="5475" spc="-839" baseline="-6088" dirty="0">
                <a:latin typeface="Symbol"/>
                <a:cs typeface="Symbol"/>
              </a:rPr>
              <a:t></a:t>
            </a:r>
            <a:endParaRPr sz="5475" baseline="-6088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0" y="2367327"/>
            <a:ext cx="75184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D	D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5499" y="2067390"/>
            <a:ext cx="2659482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  <a:tab pos="1631950" algn="l"/>
              </a:tabLst>
            </a:pPr>
            <a:r>
              <a:rPr lang="en-US" sz="3250" spc="25" dirty="0" smtClean="0">
                <a:latin typeface="Times New Roman"/>
                <a:cs typeface="Times New Roman"/>
              </a:rPr>
              <a:t>h(x)=E {</a:t>
            </a:r>
            <a:r>
              <a:rPr lang="en-US" sz="2000" i="1" spc="25" dirty="0" smtClean="0">
                <a:latin typeface="Times New Roman"/>
                <a:cs typeface="Times New Roman"/>
              </a:rPr>
              <a:t>h</a:t>
            </a:r>
            <a:r>
              <a:rPr lang="en-US" sz="2000" i="1" dirty="0">
                <a:latin typeface="Times New Roman"/>
                <a:cs typeface="Times New Roman"/>
              </a:rPr>
              <a:t>	</a:t>
            </a:r>
            <a:r>
              <a:rPr lang="en-US" sz="2000" spc="16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spc="15" dirty="0">
                <a:latin typeface="Times New Roman"/>
                <a:cs typeface="Times New Roman"/>
              </a:rPr>
              <a:t>)</a:t>
            </a:r>
            <a:r>
              <a:rPr lang="en-US" sz="3250" dirty="0" smtClean="0">
                <a:latin typeface="Times New Roman"/>
                <a:cs typeface="Times New Roman"/>
              </a:rPr>
              <a:t>}</a:t>
            </a:r>
            <a:endParaRPr lang="en-US" sz="3250" spc="25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4959477"/>
            <a:ext cx="8614602" cy="1558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lang="pt-BR" sz="2500" i="1" spc="-10" dirty="0">
                <a:latin typeface="Times New Roman"/>
                <a:cs typeface="Times New Roman"/>
              </a:rPr>
              <a:t>E</a:t>
            </a:r>
            <a:r>
              <a:rPr lang="pt-BR" sz="2500" i="1" spc="-370" dirty="0">
                <a:latin typeface="Times New Roman"/>
                <a:cs typeface="Times New Roman"/>
              </a:rPr>
              <a:t> </a:t>
            </a:r>
            <a:r>
              <a:rPr lang="pt-BR" sz="2500" spc="-5" dirty="0" smtClean="0">
                <a:latin typeface="Times New Roman"/>
                <a:cs typeface="Times New Roman"/>
              </a:rPr>
              <a:t>[</a:t>
            </a:r>
            <a:r>
              <a:rPr lang="pt-BR" sz="2800" i="1" dirty="0">
                <a:latin typeface="Times New Roman"/>
                <a:cs typeface="Times New Roman"/>
              </a:rPr>
              <a:t>f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spc="100" dirty="0">
                <a:latin typeface="Times New Roman"/>
                <a:cs typeface="Times New Roman"/>
              </a:rPr>
              <a:t>(</a:t>
            </a:r>
            <a:r>
              <a:rPr lang="pt-BR" sz="2800" i="1" spc="100" dirty="0">
                <a:latin typeface="Times New Roman"/>
                <a:cs typeface="Times New Roman"/>
              </a:rPr>
              <a:t>x</a:t>
            </a:r>
            <a:r>
              <a:rPr lang="pt-BR" sz="2800" spc="100" dirty="0">
                <a:latin typeface="Times New Roman"/>
                <a:cs typeface="Times New Roman"/>
              </a:rPr>
              <a:t>)</a:t>
            </a:r>
            <a:r>
              <a:rPr lang="pt-BR" sz="2500" i="1" spc="160" dirty="0">
                <a:latin typeface="Times New Roman"/>
                <a:cs typeface="Times New Roman"/>
              </a:rPr>
              <a:t> </a:t>
            </a:r>
            <a:r>
              <a:rPr lang="pt-BR" sz="2500" spc="-10" dirty="0">
                <a:latin typeface="Symbol"/>
                <a:cs typeface="Symbol"/>
              </a:rPr>
              <a:t></a:t>
            </a:r>
            <a:r>
              <a:rPr lang="pt-BR" sz="2500" spc="-250" dirty="0">
                <a:latin typeface="Times New Roman"/>
                <a:cs typeface="Times New Roman"/>
              </a:rPr>
              <a:t> </a:t>
            </a:r>
            <a:r>
              <a:rPr lang="pt-BR" sz="2500" i="1" spc="30" dirty="0">
                <a:latin typeface="Times New Roman"/>
                <a:cs typeface="Times New Roman"/>
              </a:rPr>
              <a:t>h(x)</a:t>
            </a:r>
            <a:r>
              <a:rPr lang="pt-BR" sz="2500" spc="5" dirty="0">
                <a:latin typeface="Times New Roman"/>
                <a:cs typeface="Times New Roman"/>
              </a:rPr>
              <a:t>]</a:t>
            </a:r>
            <a:r>
              <a:rPr lang="pt-BR" sz="2175" spc="7" baseline="42145" dirty="0">
                <a:latin typeface="Times New Roman"/>
                <a:cs typeface="Times New Roman"/>
              </a:rPr>
              <a:t>2</a:t>
            </a:r>
            <a:r>
              <a:rPr lang="pt-BR" sz="2175" spc="-44" baseline="42145" dirty="0">
                <a:latin typeface="Times New Roman"/>
                <a:cs typeface="Times New Roman"/>
              </a:rPr>
              <a:t> </a:t>
            </a:r>
            <a:r>
              <a:rPr sz="2500" spc="-10" dirty="0" smtClean="0">
                <a:latin typeface="Symbol"/>
                <a:cs typeface="Symbol"/>
              </a:rPr>
              <a:t></a:t>
            </a:r>
            <a:r>
              <a:rPr sz="2500" spc="-190" dirty="0" smtClean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dirty="0" smtClean="0">
                <a:latin typeface="Times New Roman"/>
                <a:cs typeface="Times New Roman"/>
              </a:rPr>
              <a:t>[(</a:t>
            </a:r>
            <a:r>
              <a:rPr lang="pt-BR" sz="2800" i="1" spc="95" dirty="0">
                <a:latin typeface="Times New Roman"/>
                <a:cs typeface="Times New Roman"/>
              </a:rPr>
              <a:t>h(x)</a:t>
            </a:r>
            <a:r>
              <a:rPr lang="pt-BR" sz="2800" i="1" spc="-245" dirty="0">
                <a:latin typeface="Times New Roman"/>
                <a:cs typeface="Times New Roman"/>
              </a:rPr>
              <a:t> </a:t>
            </a:r>
            <a:r>
              <a:rPr lang="pt-BR" sz="2500" spc="-10" dirty="0">
                <a:latin typeface="Symbol"/>
                <a:cs typeface="Symbol"/>
              </a:rPr>
              <a:t></a:t>
            </a:r>
            <a:r>
              <a:rPr lang="pt-BR" sz="2500" spc="-250" dirty="0">
                <a:latin typeface="Times New Roman"/>
                <a:cs typeface="Times New Roman"/>
              </a:rPr>
              <a:t> </a:t>
            </a:r>
            <a:r>
              <a:rPr lang="pt-BR" sz="2400" i="1" spc="-15" dirty="0" smtClean="0">
                <a:latin typeface="Times New Roman"/>
                <a:cs typeface="Times New Roman"/>
              </a:rPr>
              <a:t>h</a:t>
            </a:r>
            <a:r>
              <a:rPr lang="pt-BR" sz="2000" i="1" spc="-22" baseline="-24074" dirty="0" smtClean="0">
                <a:latin typeface="Times New Roman"/>
                <a:cs typeface="Times New Roman"/>
              </a:rPr>
              <a:t>D</a:t>
            </a:r>
            <a:r>
              <a:rPr lang="pt-BR" sz="2500" i="1" spc="30" dirty="0" smtClean="0">
                <a:latin typeface="Times New Roman"/>
                <a:cs typeface="Times New Roman"/>
              </a:rPr>
              <a:t>(x)</a:t>
            </a:r>
            <a:r>
              <a:rPr lang="pt-BR" sz="2500" spc="-204" dirty="0" smtClean="0">
                <a:latin typeface="Times New Roman"/>
                <a:cs typeface="Times New Roman"/>
              </a:rPr>
              <a:t>]</a:t>
            </a:r>
            <a:r>
              <a:rPr sz="2500" spc="-190" dirty="0" smtClean="0">
                <a:latin typeface="Times New Roman"/>
                <a:cs typeface="Times New Roman"/>
              </a:rPr>
              <a:t>)</a:t>
            </a:r>
            <a:r>
              <a:rPr sz="2175" spc="-284" baseline="42145" dirty="0">
                <a:latin typeface="Times New Roman"/>
                <a:cs typeface="Times New Roman"/>
              </a:rPr>
              <a:t>2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endParaRPr lang="en-US" sz="2500" spc="-405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sz="2500" spc="-10" dirty="0" smtClean="0">
                <a:latin typeface="Symbol"/>
                <a:cs typeface="Symbol"/>
              </a:rPr>
              <a:t></a:t>
            </a:r>
            <a:r>
              <a:rPr sz="2500" spc="-245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2</a:t>
            </a:r>
            <a:r>
              <a:rPr sz="2500" spc="-400" dirty="0">
                <a:latin typeface="Times New Roman"/>
                <a:cs typeface="Times New Roman"/>
              </a:rPr>
              <a:t> </a:t>
            </a:r>
            <a:r>
              <a:rPr sz="5925" spc="-172" baseline="-6329" dirty="0">
                <a:latin typeface="Symbol"/>
                <a:cs typeface="Symbol"/>
              </a:rPr>
              <a:t></a:t>
            </a:r>
            <a:r>
              <a:rPr sz="2500" i="1" spc="-114" dirty="0" smtClean="0">
                <a:latin typeface="Times New Roman"/>
                <a:cs typeface="Times New Roman"/>
              </a:rPr>
              <a:t>E</a:t>
            </a:r>
            <a:r>
              <a:rPr sz="2500" spc="-114" dirty="0" smtClean="0">
                <a:latin typeface="Times New Roman"/>
                <a:cs typeface="Times New Roman"/>
              </a:rPr>
              <a:t>[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i="1" spc="-190" dirty="0">
                <a:latin typeface="Times New Roman"/>
                <a:cs typeface="Times New Roman"/>
              </a:rPr>
              <a:t> </a:t>
            </a:r>
            <a:r>
              <a:rPr lang="en-US" sz="2500" i="1" spc="30" dirty="0">
                <a:latin typeface="Times New Roman"/>
                <a:cs typeface="Times New Roman"/>
              </a:rPr>
              <a:t>(x) h(x) </a:t>
            </a:r>
            <a:r>
              <a:rPr sz="2500" spc="15" dirty="0" smtClean="0">
                <a:latin typeface="Times New Roman"/>
                <a:cs typeface="Times New Roman"/>
              </a:rPr>
              <a:t>]</a:t>
            </a:r>
            <a:r>
              <a:rPr sz="2500" spc="-395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dirty="0" smtClean="0">
                <a:latin typeface="Times New Roman"/>
                <a:cs typeface="Times New Roman"/>
              </a:rPr>
              <a:t>E</a:t>
            </a:r>
            <a:r>
              <a:rPr sz="2500" dirty="0" smtClean="0">
                <a:latin typeface="Times New Roman"/>
                <a:cs typeface="Times New Roman"/>
              </a:rPr>
              <a:t>[</a:t>
            </a:r>
            <a:r>
              <a:rPr lang="pt-BR" sz="2800" i="1" dirty="0">
                <a:latin typeface="Times New Roman"/>
                <a:cs typeface="Times New Roman"/>
              </a:rPr>
              <a:t>f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spc="100" dirty="0">
                <a:latin typeface="Times New Roman"/>
                <a:cs typeface="Times New Roman"/>
              </a:rPr>
              <a:t>(</a:t>
            </a:r>
            <a:r>
              <a:rPr lang="pt-BR" sz="2800" i="1" spc="100" dirty="0">
                <a:latin typeface="Times New Roman"/>
                <a:cs typeface="Times New Roman"/>
              </a:rPr>
              <a:t>x</a:t>
            </a:r>
            <a:r>
              <a:rPr lang="pt-BR" sz="2800" spc="100" dirty="0">
                <a:latin typeface="Times New Roman"/>
                <a:cs typeface="Times New Roman"/>
              </a:rPr>
              <a:t>)</a:t>
            </a:r>
            <a:r>
              <a:rPr lang="pt-BR" sz="2800" i="1" spc="-15" dirty="0">
                <a:latin typeface="Times New Roman"/>
                <a:cs typeface="Times New Roman"/>
              </a:rPr>
              <a:t> h</a:t>
            </a:r>
            <a:r>
              <a:rPr lang="pt-BR" sz="2400" i="1" spc="-22" baseline="-24074" dirty="0">
                <a:latin typeface="Times New Roman"/>
                <a:cs typeface="Times New Roman"/>
              </a:rPr>
              <a:t>D</a:t>
            </a:r>
            <a:r>
              <a:rPr lang="pt-BR" sz="3200" i="1" spc="30" dirty="0">
                <a:latin typeface="Times New Roman"/>
                <a:cs typeface="Times New Roman"/>
              </a:rPr>
              <a:t>(x) </a:t>
            </a:r>
            <a:r>
              <a:rPr sz="2500" spc="-195" dirty="0" smtClean="0">
                <a:latin typeface="Times New Roman"/>
                <a:cs typeface="Times New Roman"/>
              </a:rPr>
              <a:t>]</a:t>
            </a:r>
            <a:r>
              <a:rPr sz="2500" spc="-395" dirty="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i="1" spc="45" dirty="0" smtClean="0">
                <a:latin typeface="Times New Roman"/>
                <a:cs typeface="Times New Roman"/>
              </a:rPr>
              <a:t>E</a:t>
            </a:r>
            <a:r>
              <a:rPr sz="2500" spc="45" dirty="0" smtClean="0">
                <a:latin typeface="Times New Roman"/>
                <a:cs typeface="Times New Roman"/>
              </a:rPr>
              <a:t>[</a:t>
            </a:r>
            <a:r>
              <a:rPr lang="en-US" sz="3200" i="1" spc="30" dirty="0">
                <a:latin typeface="Times New Roman"/>
                <a:cs typeface="Times New Roman"/>
              </a:rPr>
              <a:t>h(x)</a:t>
            </a:r>
            <a:r>
              <a:rPr lang="en-US" sz="2800" i="1" spc="30" dirty="0">
                <a:latin typeface="Times New Roman"/>
                <a:cs typeface="Times New Roman"/>
              </a:rPr>
              <a:t> h(x)</a:t>
            </a:r>
            <a:r>
              <a:rPr sz="2175" spc="-292" baseline="42145" dirty="0" smtClean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]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-180" dirty="0" smtClean="0">
                <a:latin typeface="Times New Roman"/>
                <a:cs typeface="Times New Roman"/>
              </a:rPr>
              <a:t>E</a:t>
            </a:r>
            <a:r>
              <a:rPr sz="2500" spc="-180" dirty="0" smtClean="0">
                <a:latin typeface="Times New Roman"/>
                <a:cs typeface="Times New Roman"/>
              </a:rPr>
              <a:t>[</a:t>
            </a:r>
            <a:r>
              <a:rPr lang="en-US" sz="2500" i="1" spc="30" dirty="0">
                <a:latin typeface="Times New Roman"/>
                <a:cs typeface="Times New Roman"/>
              </a:rPr>
              <a:t>h(x)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500" i="1" spc="30" dirty="0">
                <a:latin typeface="Times New Roman"/>
                <a:cs typeface="Times New Roman"/>
              </a:rPr>
              <a:t>(x) </a:t>
            </a:r>
            <a:r>
              <a:rPr sz="5925" spc="-270" baseline="-6329" dirty="0" smtClean="0">
                <a:latin typeface="Symbol"/>
                <a:cs typeface="Symbol"/>
              </a:rPr>
              <a:t></a:t>
            </a:r>
            <a:endParaRPr sz="5925" baseline="-632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12" y="745903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2390396"/>
            <a:ext cx="8979088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2800" i="1" spc="-10" dirty="0">
                <a:latin typeface="Times New Roman"/>
                <a:cs typeface="Times New Roman"/>
              </a:rPr>
              <a:t>2</a:t>
            </a:r>
            <a:r>
              <a:rPr lang="pt-BR" sz="2800" i="1" spc="-400" dirty="0">
                <a:latin typeface="Times New Roman"/>
                <a:cs typeface="Times New Roman"/>
              </a:rPr>
              <a:t> </a:t>
            </a:r>
            <a:r>
              <a:rPr lang="pt-BR" sz="2800" i="1" spc="-400" dirty="0" smtClean="0">
                <a:latin typeface="Times New Roman"/>
                <a:cs typeface="Times New Roman"/>
              </a:rPr>
              <a:t>(</a:t>
            </a:r>
            <a:r>
              <a:rPr lang="pt-BR" sz="2800" i="1" spc="-114" dirty="0">
                <a:latin typeface="Times New Roman"/>
                <a:cs typeface="Times New Roman"/>
              </a:rPr>
              <a:t>E</a:t>
            </a:r>
            <a:r>
              <a:rPr lang="pt-BR" sz="2800" spc="-114" dirty="0">
                <a:latin typeface="Times New Roman"/>
                <a:cs typeface="Times New Roman"/>
              </a:rPr>
              <a:t>[</a:t>
            </a:r>
            <a:r>
              <a:rPr lang="pt-BR" sz="2800" i="1" dirty="0">
                <a:latin typeface="Times New Roman"/>
                <a:cs typeface="Times New Roman"/>
              </a:rPr>
              <a:t>f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(x</a:t>
            </a:r>
            <a:r>
              <a:rPr lang="pt-BR" sz="2800" i="1" spc="30" dirty="0" smtClean="0">
                <a:latin typeface="Times New Roman"/>
                <a:cs typeface="Times New Roman"/>
              </a:rPr>
              <a:t>)</a:t>
            </a:r>
            <a:r>
              <a:rPr lang="pt-BR" sz="2800" spc="30" dirty="0" smtClean="0">
                <a:latin typeface="Times New Roman"/>
                <a:cs typeface="Times New Roman"/>
              </a:rPr>
              <a:t>]</a:t>
            </a:r>
            <a:r>
              <a:rPr lang="pt-BR" sz="2800" i="1" spc="30" dirty="0" smtClean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h(x) </a:t>
            </a:r>
            <a:r>
              <a:rPr lang="pt-BR" sz="2800" i="1" spc="-10" dirty="0" smtClean="0">
                <a:latin typeface="Symbol"/>
                <a:cs typeface="Symbol"/>
              </a:rPr>
              <a:t></a:t>
            </a:r>
            <a:r>
              <a:rPr lang="pt-BR" sz="2800" i="1" spc="-114" dirty="0">
                <a:latin typeface="Times New Roman"/>
                <a:cs typeface="Times New Roman"/>
              </a:rPr>
              <a:t>E</a:t>
            </a:r>
            <a:r>
              <a:rPr lang="pt-BR" sz="2800" spc="-114" dirty="0">
                <a:latin typeface="Times New Roman"/>
                <a:cs typeface="Times New Roman"/>
              </a:rPr>
              <a:t>[</a:t>
            </a:r>
            <a:r>
              <a:rPr lang="pt-BR" sz="2800" i="1" spc="-190" dirty="0" smtClean="0">
                <a:latin typeface="Times New Roman"/>
                <a:cs typeface="Times New Roman"/>
              </a:rPr>
              <a:t> </a:t>
            </a:r>
            <a:r>
              <a:rPr lang="pt-BR" sz="2800" i="1" dirty="0" smtClean="0">
                <a:latin typeface="Times New Roman"/>
                <a:cs typeface="Times New Roman"/>
              </a:rPr>
              <a:t>f</a:t>
            </a:r>
            <a:r>
              <a:rPr lang="pt-BR" sz="2800" i="1" spc="-190" dirty="0" smtClean="0">
                <a:latin typeface="Times New Roman"/>
                <a:cs typeface="Times New Roman"/>
              </a:rPr>
              <a:t> </a:t>
            </a:r>
            <a:r>
              <a:rPr lang="pt-BR" sz="2800" spc="100" dirty="0">
                <a:latin typeface="Times New Roman"/>
                <a:cs typeface="Times New Roman"/>
              </a:rPr>
              <a:t>(</a:t>
            </a:r>
            <a:r>
              <a:rPr lang="pt-BR" sz="2800" i="1" spc="100" dirty="0">
                <a:latin typeface="Times New Roman"/>
                <a:cs typeface="Times New Roman"/>
              </a:rPr>
              <a:t>x</a:t>
            </a:r>
            <a:r>
              <a:rPr lang="pt-BR" sz="2800" spc="100" dirty="0" smtClean="0">
                <a:latin typeface="Times New Roman"/>
                <a:cs typeface="Times New Roman"/>
              </a:rPr>
              <a:t>)</a:t>
            </a:r>
            <a:r>
              <a:rPr lang="pt-BR" sz="2800" spc="30" dirty="0" smtClean="0">
                <a:latin typeface="Times New Roman"/>
                <a:cs typeface="Times New Roman"/>
              </a:rPr>
              <a:t>]</a:t>
            </a:r>
            <a:r>
              <a:rPr lang="pt-BR" sz="2800" i="1" dirty="0" smtClean="0">
                <a:latin typeface="Times New Roman"/>
                <a:cs typeface="Times New Roman"/>
              </a:rPr>
              <a:t>E</a:t>
            </a:r>
            <a:r>
              <a:rPr lang="pt-BR" sz="2800" dirty="0" smtClean="0">
                <a:latin typeface="Times New Roman"/>
                <a:cs typeface="Times New Roman"/>
              </a:rPr>
              <a:t>[</a:t>
            </a:r>
            <a:r>
              <a:rPr lang="pt-BR" sz="2800" i="1" spc="-15" dirty="0" smtClean="0">
                <a:latin typeface="Times New Roman"/>
                <a:cs typeface="Times New Roman"/>
              </a:rPr>
              <a:t>h</a:t>
            </a:r>
            <a:r>
              <a:rPr lang="pt-BR" sz="2800" i="1" spc="-22" baseline="-24074" dirty="0" smtClean="0">
                <a:latin typeface="Times New Roman"/>
                <a:cs typeface="Times New Roman"/>
              </a:rPr>
              <a:t>D</a:t>
            </a:r>
            <a:r>
              <a:rPr lang="pt-BR" sz="2800" i="1" spc="30" dirty="0" smtClean="0">
                <a:latin typeface="Times New Roman"/>
                <a:cs typeface="Times New Roman"/>
              </a:rPr>
              <a:t>(x)</a:t>
            </a:r>
            <a:r>
              <a:rPr lang="pt-BR" sz="2800" spc="30" dirty="0" smtClean="0">
                <a:latin typeface="Times New Roman"/>
                <a:cs typeface="Times New Roman"/>
              </a:rPr>
              <a:t>]</a:t>
            </a:r>
            <a:r>
              <a:rPr lang="pt-BR" sz="2800" i="1" spc="30" dirty="0" smtClean="0">
                <a:latin typeface="Times New Roman"/>
                <a:cs typeface="Times New Roman"/>
              </a:rPr>
              <a:t> </a:t>
            </a:r>
            <a:r>
              <a:rPr lang="pt-BR" sz="2800" i="1" spc="-10" dirty="0" smtClean="0">
                <a:latin typeface="Symbol"/>
                <a:cs typeface="Symbol"/>
              </a:rPr>
              <a:t></a:t>
            </a:r>
            <a:r>
              <a:rPr lang="pt-BR" sz="2800" i="1" spc="-185" dirty="0" smtClean="0">
                <a:latin typeface="Times New Roman"/>
                <a:cs typeface="Times New Roman"/>
              </a:rPr>
              <a:t> </a:t>
            </a:r>
            <a:r>
              <a:rPr lang="pt-BR" sz="2800" i="1" spc="30" dirty="0" smtClean="0">
                <a:latin typeface="Times New Roman"/>
                <a:cs typeface="Times New Roman"/>
              </a:rPr>
              <a:t>h(x</a:t>
            </a:r>
            <a:r>
              <a:rPr lang="pt-BR" sz="2800" i="1" spc="30" dirty="0">
                <a:latin typeface="Times New Roman"/>
                <a:cs typeface="Times New Roman"/>
              </a:rPr>
              <a:t>) h(x)</a:t>
            </a:r>
            <a:r>
              <a:rPr lang="pt-BR" sz="2800" i="1" spc="-405" dirty="0" smtClean="0">
                <a:latin typeface="Times New Roman"/>
                <a:cs typeface="Times New Roman"/>
              </a:rPr>
              <a:t> </a:t>
            </a:r>
            <a:r>
              <a:rPr lang="pt-BR" sz="2800" i="1" spc="-10" dirty="0">
                <a:latin typeface="Symbol"/>
                <a:cs typeface="Symbol"/>
              </a:rPr>
              <a:t>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h(x) </a:t>
            </a:r>
            <a:r>
              <a:rPr lang="pt-BR" sz="2800" i="1" dirty="0">
                <a:latin typeface="Times New Roman"/>
                <a:cs typeface="Times New Roman"/>
              </a:rPr>
              <a:t>E</a:t>
            </a:r>
            <a:r>
              <a:rPr lang="pt-BR" sz="2800" dirty="0">
                <a:latin typeface="Times New Roman"/>
                <a:cs typeface="Times New Roman"/>
              </a:rPr>
              <a:t>[</a:t>
            </a:r>
            <a:r>
              <a:rPr lang="pt-BR" sz="2800" i="1" spc="-15" dirty="0">
                <a:latin typeface="Times New Roman"/>
                <a:cs typeface="Times New Roman"/>
              </a:rPr>
              <a:t>h</a:t>
            </a:r>
            <a:r>
              <a:rPr lang="pt-BR" sz="2800" i="1" spc="-22" baseline="-24074" dirty="0">
                <a:latin typeface="Times New Roman"/>
                <a:cs typeface="Times New Roman"/>
              </a:rPr>
              <a:t>D</a:t>
            </a:r>
            <a:r>
              <a:rPr lang="pt-BR" sz="2800" i="1" spc="30" dirty="0">
                <a:latin typeface="Times New Roman"/>
                <a:cs typeface="Times New Roman"/>
              </a:rPr>
              <a:t>(x</a:t>
            </a:r>
            <a:r>
              <a:rPr lang="pt-BR" sz="2800" i="1" spc="30" dirty="0" smtClean="0">
                <a:latin typeface="Times New Roman"/>
                <a:cs typeface="Times New Roman"/>
              </a:rPr>
              <a:t>)</a:t>
            </a:r>
            <a:r>
              <a:rPr lang="pt-BR" sz="2800" spc="30" dirty="0" smtClean="0">
                <a:latin typeface="Times New Roman"/>
                <a:cs typeface="Times New Roman"/>
              </a:rPr>
              <a:t>]</a:t>
            </a:r>
            <a:r>
              <a:rPr lang="pt-BR" sz="2800" i="1" spc="-270" baseline="-6329" dirty="0" smtClean="0">
                <a:latin typeface="Symbol"/>
                <a:cs typeface="Times New Roman"/>
              </a:rPr>
              <a:t>)</a:t>
            </a:r>
            <a:r>
              <a:rPr lang="pt-BR" sz="2800" spc="-270" baseline="-6329" dirty="0" smtClean="0">
                <a:latin typeface="Symbol"/>
                <a:cs typeface="Symbol"/>
              </a:rPr>
              <a:t> </a:t>
            </a:r>
          </a:p>
          <a:p>
            <a:pPr marL="609600" indent="-457200">
              <a:lnSpc>
                <a:spcPct val="100000"/>
              </a:lnSpc>
              <a:spcBef>
                <a:spcPts val="115"/>
              </a:spcBef>
              <a:buFont typeface="Symbol" panose="05050102010706020507" pitchFamily="18" charset="2"/>
              <a:buChar char="="/>
            </a:pPr>
            <a:r>
              <a:rPr lang="pt-BR" sz="2800" i="1" dirty="0" smtClean="0">
                <a:latin typeface="Times New Roman"/>
                <a:cs typeface="Times New Roman"/>
              </a:rPr>
              <a:t>f</a:t>
            </a:r>
            <a:r>
              <a:rPr lang="pt-BR" sz="2800" i="1" spc="-190" dirty="0" smtClean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(x</a:t>
            </a:r>
            <a:r>
              <a:rPr lang="pt-BR" sz="2800" i="1" spc="30" dirty="0" smtClean="0">
                <a:latin typeface="Times New Roman"/>
                <a:cs typeface="Times New Roman"/>
              </a:rPr>
              <a:t>) </a:t>
            </a:r>
            <a:r>
              <a:rPr lang="pt-BR" sz="2800" i="1" spc="30" dirty="0">
                <a:latin typeface="Times New Roman"/>
                <a:cs typeface="Times New Roman"/>
              </a:rPr>
              <a:t>h(x) </a:t>
            </a:r>
            <a:r>
              <a:rPr lang="pt-BR" sz="2800" i="1" spc="30" dirty="0" smtClean="0">
                <a:latin typeface="Times New Roman"/>
                <a:cs typeface="Times New Roman"/>
              </a:rPr>
              <a:t>- </a:t>
            </a:r>
            <a:r>
              <a:rPr lang="pt-BR" sz="2800" i="1" dirty="0" smtClean="0">
                <a:latin typeface="Times New Roman"/>
                <a:cs typeface="Times New Roman"/>
              </a:rPr>
              <a:t>f</a:t>
            </a:r>
            <a:r>
              <a:rPr lang="pt-BR" sz="2800" i="1" spc="-190" dirty="0" smtClean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(x</a:t>
            </a:r>
            <a:r>
              <a:rPr lang="pt-BR" sz="2800" i="1" spc="30" dirty="0" smtClean="0">
                <a:latin typeface="Times New Roman"/>
                <a:cs typeface="Times New Roman"/>
              </a:rPr>
              <a:t>) </a:t>
            </a:r>
            <a:r>
              <a:rPr lang="pt-BR" sz="2800" i="1" spc="30" dirty="0">
                <a:latin typeface="Times New Roman"/>
                <a:cs typeface="Times New Roman"/>
              </a:rPr>
              <a:t>h(x) </a:t>
            </a:r>
            <a:r>
              <a:rPr lang="pt-BR" sz="2800" i="1" spc="-10" dirty="0" smtClean="0">
                <a:latin typeface="Symbol"/>
                <a:cs typeface="Symbol"/>
              </a:rPr>
              <a:t></a:t>
            </a:r>
            <a:r>
              <a:rPr lang="pt-BR" sz="2800" i="1" spc="-185" dirty="0" smtClean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h(x) h(x)</a:t>
            </a:r>
            <a:r>
              <a:rPr lang="pt-BR" sz="2800" i="1" spc="-405" dirty="0">
                <a:latin typeface="Times New Roman"/>
                <a:cs typeface="Times New Roman"/>
              </a:rPr>
              <a:t> </a:t>
            </a:r>
            <a:r>
              <a:rPr lang="pt-BR" sz="2800" i="1" spc="-10" dirty="0">
                <a:latin typeface="Symbol"/>
                <a:cs typeface="Symbol"/>
              </a:rPr>
              <a:t>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h(x) h(x)</a:t>
            </a:r>
            <a:endParaRPr lang="pt-BR" sz="2800" spc="-270" baseline="-6329" dirty="0" smtClean="0">
              <a:latin typeface="Symbol"/>
              <a:cs typeface="Symbol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2800" i="1" spc="-180" dirty="0" smtClean="0">
                <a:latin typeface="Times New Roman"/>
                <a:cs typeface="Times New Roman"/>
              </a:rPr>
              <a:t>=0</a:t>
            </a:r>
            <a:endParaRPr lang="pt-BR" sz="2800" i="1" baseline="-6329" dirty="0">
              <a:latin typeface="Symbol"/>
              <a:cs typeface="Symbol"/>
            </a:endParaRPr>
          </a:p>
          <a:p>
            <a:pPr marL="152400">
              <a:spcBef>
                <a:spcPts val="115"/>
              </a:spcBef>
            </a:pPr>
            <a:endParaRPr lang="pt-BR" sz="2800" i="1" baseline="-6329" dirty="0">
              <a:latin typeface="Symbol"/>
              <a:cs typeface="Symbol"/>
            </a:endParaRPr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endParaRPr lang="pt-BR" sz="2800" baseline="-6329" dirty="0">
              <a:latin typeface="Symbol"/>
              <a:cs typeface="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912" y="1573338"/>
            <a:ext cx="7836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2400" spc="-10" dirty="0" smtClean="0">
                <a:latin typeface="Times New Roman"/>
                <a:cs typeface="Times New Roman"/>
              </a:rPr>
              <a:t>2</a:t>
            </a:r>
            <a:r>
              <a:rPr lang="pt-BR" sz="2400" spc="-400" dirty="0" smtClean="0">
                <a:latin typeface="Times New Roman"/>
                <a:cs typeface="Times New Roman"/>
              </a:rPr>
              <a:t> </a:t>
            </a:r>
            <a:r>
              <a:rPr lang="pt-BR" sz="2400" spc="-172" baseline="-6329" dirty="0">
                <a:latin typeface="Symbol"/>
                <a:cs typeface="Symbol"/>
              </a:rPr>
              <a:t></a:t>
            </a:r>
            <a:r>
              <a:rPr lang="pt-BR" sz="2400" i="1" spc="-114" dirty="0">
                <a:latin typeface="Times New Roman"/>
                <a:cs typeface="Times New Roman"/>
              </a:rPr>
              <a:t>E</a:t>
            </a:r>
            <a:r>
              <a:rPr lang="pt-BR" sz="2400" spc="-114" dirty="0">
                <a:latin typeface="Times New Roman"/>
                <a:cs typeface="Times New Roman"/>
              </a:rPr>
              <a:t>[</a:t>
            </a:r>
            <a:r>
              <a:rPr lang="pt-BR" sz="2400" i="1" dirty="0">
                <a:latin typeface="Times New Roman"/>
                <a:cs typeface="Times New Roman"/>
              </a:rPr>
              <a:t>f</a:t>
            </a:r>
            <a:r>
              <a:rPr lang="pt-BR" sz="2400" i="1" spc="-190" dirty="0">
                <a:latin typeface="Times New Roman"/>
                <a:cs typeface="Times New Roman"/>
              </a:rPr>
              <a:t> </a:t>
            </a:r>
            <a:r>
              <a:rPr lang="pt-BR" sz="2400" i="1" spc="30" dirty="0">
                <a:latin typeface="Times New Roman"/>
                <a:cs typeface="Times New Roman"/>
              </a:rPr>
              <a:t>(x) h(x) </a:t>
            </a:r>
            <a:r>
              <a:rPr lang="pt-BR" sz="2400" spc="15" dirty="0">
                <a:latin typeface="Times New Roman"/>
                <a:cs typeface="Times New Roman"/>
              </a:rPr>
              <a:t>]</a:t>
            </a:r>
            <a:r>
              <a:rPr lang="pt-BR" sz="2400" spc="-395" dirty="0">
                <a:latin typeface="Times New Roman"/>
                <a:cs typeface="Times New Roman"/>
              </a:rPr>
              <a:t> </a:t>
            </a:r>
            <a:r>
              <a:rPr lang="pt-BR" sz="2400" spc="-10" dirty="0">
                <a:latin typeface="Symbol"/>
                <a:cs typeface="Symbol"/>
              </a:rPr>
              <a:t></a:t>
            </a:r>
            <a:r>
              <a:rPr lang="pt-BR" sz="2400" spc="-190" dirty="0">
                <a:latin typeface="Times New Roman"/>
                <a:cs typeface="Times New Roman"/>
              </a:rPr>
              <a:t> </a:t>
            </a:r>
            <a:r>
              <a:rPr lang="pt-BR" sz="2400" i="1" dirty="0">
                <a:latin typeface="Times New Roman"/>
                <a:cs typeface="Times New Roman"/>
              </a:rPr>
              <a:t>E</a:t>
            </a:r>
            <a:r>
              <a:rPr lang="pt-BR" sz="2400" dirty="0">
                <a:latin typeface="Times New Roman"/>
                <a:cs typeface="Times New Roman"/>
              </a:rPr>
              <a:t>[</a:t>
            </a:r>
            <a:r>
              <a:rPr lang="pt-BR" sz="2400" i="1" dirty="0">
                <a:latin typeface="Times New Roman"/>
                <a:cs typeface="Times New Roman"/>
              </a:rPr>
              <a:t>f</a:t>
            </a:r>
            <a:r>
              <a:rPr lang="pt-BR" sz="2400" i="1" spc="-190" dirty="0">
                <a:latin typeface="Times New Roman"/>
                <a:cs typeface="Times New Roman"/>
              </a:rPr>
              <a:t> </a:t>
            </a:r>
            <a:r>
              <a:rPr lang="pt-BR" sz="2400" spc="100" dirty="0">
                <a:latin typeface="Times New Roman"/>
                <a:cs typeface="Times New Roman"/>
              </a:rPr>
              <a:t>(</a:t>
            </a:r>
            <a:r>
              <a:rPr lang="pt-BR" sz="2400" i="1" spc="100" dirty="0">
                <a:latin typeface="Times New Roman"/>
                <a:cs typeface="Times New Roman"/>
              </a:rPr>
              <a:t>x</a:t>
            </a:r>
            <a:r>
              <a:rPr lang="pt-BR" sz="2400" spc="100" dirty="0">
                <a:latin typeface="Times New Roman"/>
                <a:cs typeface="Times New Roman"/>
              </a:rPr>
              <a:t>)</a:t>
            </a:r>
            <a:r>
              <a:rPr lang="pt-BR" sz="2400" i="1" spc="-15" dirty="0">
                <a:latin typeface="Times New Roman"/>
                <a:cs typeface="Times New Roman"/>
              </a:rPr>
              <a:t> h</a:t>
            </a:r>
            <a:r>
              <a:rPr lang="pt-BR" sz="2400" i="1" spc="-22" baseline="-24074" dirty="0">
                <a:latin typeface="Times New Roman"/>
                <a:cs typeface="Times New Roman"/>
              </a:rPr>
              <a:t>D</a:t>
            </a:r>
            <a:r>
              <a:rPr lang="pt-BR" sz="2400" i="1" spc="30" dirty="0">
                <a:latin typeface="Times New Roman"/>
                <a:cs typeface="Times New Roman"/>
              </a:rPr>
              <a:t>(x) </a:t>
            </a:r>
            <a:r>
              <a:rPr lang="pt-BR" sz="2400" spc="-195" dirty="0">
                <a:latin typeface="Times New Roman"/>
                <a:cs typeface="Times New Roman"/>
              </a:rPr>
              <a:t>]</a:t>
            </a:r>
            <a:r>
              <a:rPr lang="pt-BR" sz="2400" spc="-395" dirty="0">
                <a:latin typeface="Times New Roman"/>
                <a:cs typeface="Times New Roman"/>
              </a:rPr>
              <a:t> </a:t>
            </a:r>
            <a:r>
              <a:rPr lang="pt-BR" sz="2400" spc="-10" dirty="0">
                <a:latin typeface="Symbol"/>
                <a:cs typeface="Symbol"/>
              </a:rPr>
              <a:t></a:t>
            </a:r>
            <a:r>
              <a:rPr lang="pt-BR" sz="2400" spc="-185" dirty="0">
                <a:latin typeface="Times New Roman"/>
                <a:cs typeface="Times New Roman"/>
              </a:rPr>
              <a:t> </a:t>
            </a:r>
            <a:r>
              <a:rPr lang="pt-BR" sz="2400" i="1" spc="45" dirty="0">
                <a:latin typeface="Times New Roman"/>
                <a:cs typeface="Times New Roman"/>
              </a:rPr>
              <a:t>E</a:t>
            </a:r>
            <a:r>
              <a:rPr lang="pt-BR" sz="2400" spc="45" dirty="0">
                <a:latin typeface="Times New Roman"/>
                <a:cs typeface="Times New Roman"/>
              </a:rPr>
              <a:t>[</a:t>
            </a:r>
            <a:r>
              <a:rPr lang="pt-BR" sz="2400" i="1" spc="30" dirty="0">
                <a:latin typeface="Times New Roman"/>
                <a:cs typeface="Times New Roman"/>
              </a:rPr>
              <a:t>h(x) h(x)</a:t>
            </a:r>
            <a:r>
              <a:rPr lang="pt-BR" sz="2400" spc="-292" baseline="42145" dirty="0">
                <a:latin typeface="Times New Roman"/>
                <a:cs typeface="Times New Roman"/>
              </a:rPr>
              <a:t> </a:t>
            </a:r>
            <a:r>
              <a:rPr lang="pt-BR" sz="2400" spc="-5" dirty="0">
                <a:latin typeface="Times New Roman"/>
                <a:cs typeface="Times New Roman"/>
              </a:rPr>
              <a:t>]</a:t>
            </a:r>
            <a:r>
              <a:rPr lang="pt-BR" sz="2400" spc="-405" dirty="0">
                <a:latin typeface="Times New Roman"/>
                <a:cs typeface="Times New Roman"/>
              </a:rPr>
              <a:t> </a:t>
            </a:r>
            <a:r>
              <a:rPr lang="pt-BR" sz="2400" spc="-10" dirty="0">
                <a:latin typeface="Symbol"/>
                <a:cs typeface="Symbol"/>
              </a:rPr>
              <a:t></a:t>
            </a:r>
            <a:r>
              <a:rPr lang="pt-BR" sz="2400" spc="-190" dirty="0">
                <a:latin typeface="Times New Roman"/>
                <a:cs typeface="Times New Roman"/>
              </a:rPr>
              <a:t> </a:t>
            </a:r>
            <a:r>
              <a:rPr lang="pt-BR" sz="2400" i="1" spc="-180" dirty="0">
                <a:latin typeface="Times New Roman"/>
                <a:cs typeface="Times New Roman"/>
              </a:rPr>
              <a:t>E</a:t>
            </a:r>
            <a:r>
              <a:rPr lang="pt-BR" sz="2400" spc="-180" dirty="0">
                <a:latin typeface="Times New Roman"/>
                <a:cs typeface="Times New Roman"/>
              </a:rPr>
              <a:t>[</a:t>
            </a:r>
            <a:r>
              <a:rPr lang="pt-BR" sz="2400" i="1" spc="30" dirty="0">
                <a:latin typeface="Times New Roman"/>
                <a:cs typeface="Times New Roman"/>
              </a:rPr>
              <a:t>h(x) </a:t>
            </a:r>
            <a:r>
              <a:rPr lang="pt-BR" sz="2400" i="1" spc="-15" dirty="0">
                <a:latin typeface="Times New Roman"/>
                <a:cs typeface="Times New Roman"/>
              </a:rPr>
              <a:t>h</a:t>
            </a:r>
            <a:r>
              <a:rPr lang="pt-BR" sz="2400" i="1" spc="-22" baseline="-24074" dirty="0">
                <a:latin typeface="Times New Roman"/>
                <a:cs typeface="Times New Roman"/>
              </a:rPr>
              <a:t>D</a:t>
            </a:r>
            <a:r>
              <a:rPr lang="pt-BR" sz="2400" i="1" spc="30" dirty="0">
                <a:latin typeface="Times New Roman"/>
                <a:cs typeface="Times New Roman"/>
              </a:rPr>
              <a:t>(x) </a:t>
            </a:r>
            <a:r>
              <a:rPr lang="pt-BR" sz="2400" spc="-270" baseline="-6329" dirty="0">
                <a:latin typeface="Symbol"/>
                <a:cs typeface="Symbol"/>
              </a:rPr>
              <a:t></a:t>
            </a:r>
            <a:endParaRPr lang="pt-BR" sz="2400" baseline="-6329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604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89" y="617359"/>
            <a:ext cx="699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Bias – </a:t>
            </a:r>
            <a:r>
              <a:rPr sz="3200" spc="-30" dirty="0">
                <a:solidFill>
                  <a:srgbClr val="3333CC"/>
                </a:solidFill>
                <a:latin typeface="Arial"/>
                <a:cs typeface="Arial"/>
              </a:rPr>
              <a:t>Variance </a:t>
            </a:r>
            <a:r>
              <a:rPr sz="3200" spc="-5" dirty="0">
                <a:solidFill>
                  <a:srgbClr val="3333CC"/>
                </a:solidFill>
                <a:latin typeface="Arial"/>
                <a:cs typeface="Arial"/>
              </a:rPr>
              <a:t>decomposition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error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1438711"/>
            <a:ext cx="4137195" cy="522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00"/>
              </a:lnSpc>
            </a:pPr>
            <a:r>
              <a:rPr lang="en-US" sz="2400" i="1" spc="15" dirty="0" smtClean="0">
                <a:latin typeface="Times New Roman"/>
                <a:cs typeface="Times New Roman"/>
              </a:rPr>
              <a:t>E</a:t>
            </a:r>
            <a:r>
              <a:rPr lang="en-US" sz="2000" i="1" spc="22" baseline="-24074" dirty="0" smtClean="0">
                <a:latin typeface="Times New Roman"/>
                <a:cs typeface="Times New Roman"/>
              </a:rPr>
              <a:t>D</a:t>
            </a:r>
            <a:r>
              <a:rPr lang="en-US" sz="2000" spc="22" baseline="-24074" dirty="0">
                <a:latin typeface="Times New Roman"/>
                <a:cs typeface="Times New Roman"/>
              </a:rPr>
              <a:t>,</a:t>
            </a:r>
            <a:r>
              <a:rPr lang="en-US" sz="2000" i="1" spc="22" baseline="-23297" dirty="0">
                <a:latin typeface="Symbol"/>
                <a:cs typeface="Symbol"/>
              </a:rPr>
              <a:t></a:t>
            </a:r>
            <a:r>
              <a:rPr lang="en-US" sz="2000" i="1" spc="-187" baseline="-23297" dirty="0">
                <a:latin typeface="Times New Roman"/>
                <a:cs typeface="Times New Roman"/>
              </a:rPr>
              <a:t> </a:t>
            </a:r>
            <a:r>
              <a:rPr lang="en-US" sz="6600" spc="-1439" baseline="-7168" dirty="0">
                <a:latin typeface="Symbol"/>
                <a:cs typeface="Symbol"/>
              </a:rPr>
              <a:t></a:t>
            </a:r>
            <a:r>
              <a:rPr lang="en-US" sz="6600" spc="-1155" baseline="-7168" dirty="0">
                <a:latin typeface="Times New Roman"/>
                <a:cs typeface="Times New Roman"/>
              </a:rPr>
              <a:t> </a:t>
            </a:r>
            <a:r>
              <a:rPr lang="en-US" sz="4800" spc="-405" baseline="-4830" dirty="0">
                <a:latin typeface="Symbol"/>
                <a:cs typeface="Symbol"/>
              </a:rPr>
              <a:t></a:t>
            </a:r>
            <a:r>
              <a:rPr lang="en-US" sz="4800" spc="-525" baseline="-483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i="1" spc="-190" dirty="0">
                <a:latin typeface="Times New Roman"/>
                <a:cs typeface="Times New Roman"/>
              </a:rPr>
              <a:t> </a:t>
            </a:r>
            <a:r>
              <a:rPr lang="en-US" sz="2400" spc="100" dirty="0">
                <a:latin typeface="Times New Roman"/>
                <a:cs typeface="Times New Roman"/>
              </a:rPr>
              <a:t>(</a:t>
            </a:r>
            <a:r>
              <a:rPr lang="en-US" sz="2400" i="1" spc="100" dirty="0">
                <a:latin typeface="Times New Roman"/>
                <a:cs typeface="Times New Roman"/>
              </a:rPr>
              <a:t>x</a:t>
            </a:r>
            <a:r>
              <a:rPr lang="en-US" sz="2400" spc="100" dirty="0">
                <a:latin typeface="Times New Roman"/>
                <a:cs typeface="Times New Roman"/>
              </a:rPr>
              <a:t>)</a:t>
            </a:r>
            <a:r>
              <a:rPr lang="en-US" sz="2400" spc="-3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Symbol"/>
                <a:cs typeface="Symbol"/>
              </a:rPr>
              <a:t></a:t>
            </a:r>
            <a:r>
              <a:rPr lang="en-US" sz="2400" spc="-425" dirty="0">
                <a:latin typeface="Times New Roman"/>
                <a:cs typeface="Times New Roman"/>
              </a:rPr>
              <a:t> </a:t>
            </a:r>
            <a:r>
              <a:rPr lang="en-US" sz="2400" i="1" spc="-25" dirty="0">
                <a:latin typeface="Symbol"/>
                <a:cs typeface="Symbol"/>
              </a:rPr>
              <a:t></a:t>
            </a:r>
            <a:r>
              <a:rPr lang="en-US" sz="2400" i="1" spc="-1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Symbol"/>
                <a:cs typeface="Symbol"/>
              </a:rPr>
              <a:t>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i="1" spc="-15" dirty="0" err="1">
                <a:latin typeface="Times New Roman"/>
                <a:cs typeface="Times New Roman"/>
              </a:rPr>
              <a:t>h</a:t>
            </a:r>
            <a:r>
              <a:rPr lang="en-US" sz="2000" i="1" spc="-22" baseline="-24074" dirty="0" err="1">
                <a:latin typeface="Times New Roman"/>
                <a:cs typeface="Times New Roman"/>
              </a:rPr>
              <a:t>D</a:t>
            </a:r>
            <a:r>
              <a:rPr lang="en-US" sz="2000" i="1" spc="-337" baseline="-24074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(</a:t>
            </a:r>
            <a:r>
              <a:rPr lang="en-US" sz="2400" i="1" spc="5" dirty="0">
                <a:latin typeface="Times New Roman"/>
                <a:cs typeface="Times New Roman"/>
              </a:rPr>
              <a:t>x</a:t>
            </a:r>
            <a:r>
              <a:rPr lang="en-US" sz="2400" spc="5" dirty="0">
                <a:latin typeface="Times New Roman"/>
                <a:cs typeface="Times New Roman"/>
              </a:rPr>
              <a:t>)</a:t>
            </a:r>
            <a:r>
              <a:rPr lang="en-US" sz="4800" spc="7" baseline="-4830" dirty="0" smtClean="0">
                <a:latin typeface="Symbol"/>
                <a:cs typeface="Symbol"/>
              </a:rPr>
              <a:t></a:t>
            </a:r>
            <a:r>
              <a:rPr lang="en-US" sz="2400" spc="7" baseline="30000" dirty="0" smtClean="0">
                <a:latin typeface="Symbol"/>
                <a:cs typeface="Symbol"/>
              </a:rPr>
              <a:t>2</a:t>
            </a:r>
            <a:endParaRPr lang="en-US" sz="2400" baseline="300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1366" y="1325892"/>
            <a:ext cx="1771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40" dirty="0">
                <a:latin typeface="Symbol"/>
                <a:cs typeface="Symbol"/>
              </a:rPr>
              <a:t>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081" y="3769997"/>
            <a:ext cx="4038600" cy="1600200"/>
          </a:xfrm>
          <a:prstGeom prst="rect">
            <a:avLst/>
          </a:prstGeom>
          <a:solidFill>
            <a:srgbClr val="D4FDD5"/>
          </a:solidFill>
        </p:spPr>
        <p:txBody>
          <a:bodyPr vert="horz" wrap="square" lIns="0" tIns="29845" rIns="0" bIns="0" rtlCol="0">
            <a:spAutoFit/>
          </a:bodyPr>
          <a:lstStyle/>
          <a:p>
            <a:pPr marL="110489" marR="97790" algn="ctr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Arial"/>
                <a:cs typeface="Arial"/>
              </a:rPr>
              <a:t>Squared </a:t>
            </a:r>
            <a:r>
              <a:rPr sz="2000" spc="-5" dirty="0">
                <a:latin typeface="Arial"/>
                <a:cs typeface="Arial"/>
              </a:rPr>
              <a:t>difference </a:t>
            </a:r>
            <a:r>
              <a:rPr sz="2000" spc="-5" dirty="0" smtClean="0">
                <a:latin typeface="Arial"/>
                <a:cs typeface="Arial"/>
              </a:rPr>
              <a:t>b</a:t>
            </a:r>
            <a:r>
              <a:rPr lang="en-US" sz="2000" spc="-5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tw</a:t>
            </a:r>
            <a:r>
              <a:rPr lang="en-US" sz="2000" spc="-5" dirty="0" smtClean="0">
                <a:latin typeface="Arial"/>
                <a:cs typeface="Arial"/>
              </a:rPr>
              <a:t>ee</a:t>
            </a:r>
            <a:r>
              <a:rPr sz="2000" spc="-5" dirty="0" smtClean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long-  </a:t>
            </a:r>
            <a:r>
              <a:rPr sz="2000" spc="-5" dirty="0">
                <a:latin typeface="Arial"/>
                <a:cs typeface="Arial"/>
              </a:rPr>
              <a:t>term expectation for the </a:t>
            </a:r>
            <a:r>
              <a:rPr sz="2000" dirty="0">
                <a:latin typeface="Arial"/>
                <a:cs typeface="Arial"/>
              </a:rPr>
              <a:t>learners  </a:t>
            </a:r>
            <a:r>
              <a:rPr sz="2000" spc="-5" dirty="0">
                <a:latin typeface="Arial"/>
                <a:cs typeface="Arial"/>
              </a:rPr>
              <a:t>performance,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1950" baseline="-21367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[h</a:t>
            </a:r>
            <a:r>
              <a:rPr sz="1950" baseline="-21367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(x)], and what 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expect in 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representative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dataset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</a:p>
        </p:txBody>
      </p:sp>
      <p:sp>
        <p:nvSpPr>
          <p:cNvPr id="10" name="object 10"/>
          <p:cNvSpPr/>
          <p:nvPr/>
        </p:nvSpPr>
        <p:spPr>
          <a:xfrm>
            <a:off x="4162486" y="2642530"/>
            <a:ext cx="45719" cy="1194760"/>
          </a:xfrm>
          <a:custGeom>
            <a:avLst/>
            <a:gdLst/>
            <a:ahLst/>
            <a:cxnLst/>
            <a:rect l="l" t="t" r="r" b="b"/>
            <a:pathLst>
              <a:path w="819785" h="953135">
                <a:moveTo>
                  <a:pt x="819568" y="95305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3581400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0" y="0"/>
                </a:moveTo>
                <a:lnTo>
                  <a:pt x="23393" y="92951"/>
                </a:lnTo>
                <a:lnTo>
                  <a:pt x="88391" y="37045"/>
                </a:lnTo>
                <a:lnTo>
                  <a:pt x="0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996" y="3406425"/>
            <a:ext cx="3276600" cy="2225675"/>
          </a:xfrm>
          <a:custGeom>
            <a:avLst/>
            <a:gdLst/>
            <a:ahLst/>
            <a:cxnLst/>
            <a:rect l="l" t="t" r="r" b="b"/>
            <a:pathLst>
              <a:path w="3276600" h="2225675">
                <a:moveTo>
                  <a:pt x="0" y="0"/>
                </a:moveTo>
                <a:lnTo>
                  <a:pt x="3276600" y="0"/>
                </a:lnTo>
                <a:lnTo>
                  <a:pt x="3276600" y="2225675"/>
                </a:lnTo>
                <a:lnTo>
                  <a:pt x="0" y="2225675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644" y="3506794"/>
            <a:ext cx="307530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1889760" algn="l"/>
              </a:tabLst>
            </a:pPr>
            <a:r>
              <a:rPr sz="2000" dirty="0">
                <a:latin typeface="Arial"/>
                <a:cs typeface="Arial"/>
              </a:rPr>
              <a:t>Squared </a:t>
            </a:r>
            <a:r>
              <a:rPr sz="2000" spc="-5" dirty="0">
                <a:latin typeface="Arial"/>
                <a:cs typeface="Arial"/>
              </a:rPr>
              <a:t>difference  between </a:t>
            </a:r>
            <a:r>
              <a:rPr lang="en-US" sz="2000" spc="-5" dirty="0" smtClean="0">
                <a:latin typeface="Arial"/>
                <a:cs typeface="Arial"/>
              </a:rPr>
              <a:t>actual </a:t>
            </a:r>
            <a:r>
              <a:rPr sz="2000" spc="-5" dirty="0" smtClean="0">
                <a:latin typeface="Arial"/>
                <a:cs typeface="Arial"/>
              </a:rPr>
              <a:t>f(x</a:t>
            </a:r>
            <a:r>
              <a:rPr sz="2000" spc="-5" dirty="0">
                <a:latin typeface="Arial"/>
                <a:cs typeface="Arial"/>
              </a:rPr>
              <a:t>), </a:t>
            </a:r>
            <a:r>
              <a:rPr sz="2000" dirty="0">
                <a:latin typeface="Arial"/>
                <a:cs typeface="Arial"/>
              </a:rPr>
              <a:t>and  our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“long-term”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expectation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learner will do </a:t>
            </a:r>
            <a:r>
              <a:rPr sz="2000" dirty="0">
                <a:latin typeface="Arial"/>
                <a:cs typeface="Arial"/>
              </a:rPr>
              <a:t> if we averaged over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</a:p>
        </p:txBody>
      </p:sp>
      <p:sp>
        <p:nvSpPr>
          <p:cNvPr id="14" name="object 14"/>
          <p:cNvSpPr/>
          <p:nvPr/>
        </p:nvSpPr>
        <p:spPr>
          <a:xfrm>
            <a:off x="1752600" y="2760548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657224"/>
                </a:moveTo>
                <a:lnTo>
                  <a:pt x="0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9737" y="26748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462" y="2936560"/>
            <a:ext cx="1295400" cy="396875"/>
          </a:xfrm>
          <a:custGeom>
            <a:avLst/>
            <a:gdLst/>
            <a:ahLst/>
            <a:cxnLst/>
            <a:rect l="l" t="t" r="r" b="b"/>
            <a:pathLst>
              <a:path w="1295400" h="396875">
                <a:moveTo>
                  <a:pt x="0" y="0"/>
                </a:moveTo>
                <a:lnTo>
                  <a:pt x="1295400" y="0"/>
                </a:lnTo>
                <a:lnTo>
                  <a:pt x="12954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95462" y="3068221"/>
            <a:ext cx="1295400" cy="228600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0" rIns="0" bIns="0" rtlCol="0">
            <a:spAutoFit/>
          </a:bodyPr>
          <a:lstStyle/>
          <a:p>
            <a:pPr marL="313690">
              <a:lnSpc>
                <a:spcPts val="1435"/>
              </a:lnSpc>
            </a:pPr>
            <a:r>
              <a:rPr sz="2000" dirty="0">
                <a:latin typeface="Arial"/>
                <a:cs typeface="Arial"/>
              </a:rPr>
              <a:t>BIAS</a:t>
            </a:r>
            <a:r>
              <a:rPr sz="1950" baseline="25641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51129" y="3086380"/>
            <a:ext cx="2057400" cy="396875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60"/>
              </a:spcBef>
            </a:pPr>
            <a:r>
              <a:rPr sz="2000" spc="-20" dirty="0">
                <a:latin typeface="Arial"/>
                <a:cs typeface="Arial"/>
              </a:rPr>
              <a:t>VARIANCE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147" y="5027126"/>
            <a:ext cx="2672715" cy="582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Arial"/>
                <a:cs typeface="Arial"/>
              </a:rPr>
              <a:t>datasets </a:t>
            </a:r>
            <a:r>
              <a:rPr sz="2000" dirty="0">
                <a:latin typeface="Arial"/>
                <a:cs typeface="Arial"/>
              </a:rPr>
              <a:t>D,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1950" i="1" baseline="-21367" dirty="0">
                <a:latin typeface="Arial"/>
                <a:cs typeface="Arial"/>
              </a:rPr>
              <a:t>D</a:t>
            </a:r>
            <a:r>
              <a:rPr sz="2000" i="1" dirty="0">
                <a:latin typeface="Arial"/>
                <a:cs typeface="Arial"/>
              </a:rPr>
              <a:t>[h</a:t>
            </a:r>
            <a:r>
              <a:rPr sz="1950" i="1" baseline="-21367" dirty="0">
                <a:latin typeface="Arial"/>
                <a:cs typeface="Arial"/>
              </a:rPr>
              <a:t>D</a:t>
            </a:r>
            <a:r>
              <a:rPr sz="2000" i="1" dirty="0">
                <a:latin typeface="Arial"/>
                <a:cs typeface="Arial"/>
              </a:rPr>
              <a:t>(x)]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6428" y="2237328"/>
            <a:ext cx="7866972" cy="96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115"/>
              </a:spcBef>
            </a:pPr>
            <a:r>
              <a:rPr lang="pt-BR" sz="2800" spc="-10" dirty="0">
                <a:latin typeface="Symbol"/>
                <a:cs typeface="Symbol"/>
              </a:rPr>
              <a:t></a:t>
            </a:r>
            <a:r>
              <a:rPr lang="pt-BR" sz="2800" spc="-70" dirty="0">
                <a:latin typeface="Times New Roman"/>
                <a:cs typeface="Times New Roman"/>
              </a:rPr>
              <a:t> </a:t>
            </a:r>
            <a:r>
              <a:rPr lang="pt-BR" sz="2800" i="1" spc="-10" dirty="0">
                <a:latin typeface="Times New Roman"/>
                <a:cs typeface="Times New Roman"/>
              </a:rPr>
              <a:t>E</a:t>
            </a:r>
            <a:r>
              <a:rPr lang="pt-BR" sz="2800" i="1" spc="-370" dirty="0">
                <a:latin typeface="Times New Roman"/>
                <a:cs typeface="Times New Roman"/>
              </a:rPr>
              <a:t> </a:t>
            </a:r>
            <a:r>
              <a:rPr lang="pt-BR" sz="2800" spc="-5" dirty="0">
                <a:latin typeface="Times New Roman"/>
                <a:cs typeface="Times New Roman"/>
              </a:rPr>
              <a:t>[</a:t>
            </a:r>
            <a:r>
              <a:rPr lang="pt-BR" sz="2800" i="1" dirty="0">
                <a:latin typeface="Times New Roman"/>
                <a:cs typeface="Times New Roman"/>
              </a:rPr>
              <a:t>f</a:t>
            </a:r>
            <a:r>
              <a:rPr lang="pt-BR" sz="2800" i="1" spc="-190" dirty="0">
                <a:latin typeface="Times New Roman"/>
                <a:cs typeface="Times New Roman"/>
              </a:rPr>
              <a:t> </a:t>
            </a:r>
            <a:r>
              <a:rPr lang="pt-BR" sz="2800" spc="100" dirty="0">
                <a:latin typeface="Times New Roman"/>
                <a:cs typeface="Times New Roman"/>
              </a:rPr>
              <a:t>(</a:t>
            </a:r>
            <a:r>
              <a:rPr lang="pt-BR" sz="2800" i="1" spc="100" dirty="0">
                <a:latin typeface="Times New Roman"/>
                <a:cs typeface="Times New Roman"/>
              </a:rPr>
              <a:t>x</a:t>
            </a:r>
            <a:r>
              <a:rPr lang="pt-BR" sz="2800" spc="100" dirty="0">
                <a:latin typeface="Times New Roman"/>
                <a:cs typeface="Times New Roman"/>
              </a:rPr>
              <a:t>)</a:t>
            </a:r>
            <a:r>
              <a:rPr lang="pt-BR" sz="2800" i="1" spc="160" dirty="0">
                <a:latin typeface="Times New Roman"/>
                <a:cs typeface="Times New Roman"/>
              </a:rPr>
              <a:t> </a:t>
            </a:r>
            <a:r>
              <a:rPr lang="pt-BR" sz="2800" spc="-10" dirty="0">
                <a:latin typeface="Symbol"/>
                <a:cs typeface="Symbol"/>
              </a:rPr>
              <a:t></a:t>
            </a:r>
            <a:r>
              <a:rPr lang="pt-BR" sz="2800" spc="-250" dirty="0">
                <a:latin typeface="Times New Roman"/>
                <a:cs typeface="Times New Roman"/>
              </a:rPr>
              <a:t> </a:t>
            </a:r>
            <a:r>
              <a:rPr lang="pt-BR" sz="2800" i="1" spc="30" dirty="0">
                <a:latin typeface="Times New Roman"/>
                <a:cs typeface="Times New Roman"/>
              </a:rPr>
              <a:t>h(x)</a:t>
            </a:r>
            <a:r>
              <a:rPr lang="pt-BR" sz="2800" spc="5" dirty="0">
                <a:latin typeface="Times New Roman"/>
                <a:cs typeface="Times New Roman"/>
              </a:rPr>
              <a:t>]</a:t>
            </a:r>
            <a:r>
              <a:rPr lang="pt-BR" sz="2800" spc="7" baseline="42145" dirty="0">
                <a:latin typeface="Times New Roman"/>
                <a:cs typeface="Times New Roman"/>
              </a:rPr>
              <a:t>2</a:t>
            </a:r>
            <a:r>
              <a:rPr lang="pt-BR" sz="2800" spc="-44" baseline="42145" dirty="0">
                <a:latin typeface="Times New Roman"/>
                <a:cs typeface="Times New Roman"/>
              </a:rPr>
              <a:t> </a:t>
            </a:r>
            <a:r>
              <a:rPr lang="pt-BR" sz="2800" spc="-10" dirty="0">
                <a:latin typeface="Symbol"/>
                <a:cs typeface="Symbol"/>
              </a:rPr>
              <a:t></a:t>
            </a:r>
            <a:r>
              <a:rPr lang="pt-BR" sz="2800" spc="-190" dirty="0">
                <a:latin typeface="Times New Roman"/>
                <a:cs typeface="Times New Roman"/>
              </a:rPr>
              <a:t> </a:t>
            </a:r>
            <a:r>
              <a:rPr lang="pt-BR" sz="2800" i="1" dirty="0">
                <a:latin typeface="Times New Roman"/>
                <a:cs typeface="Times New Roman"/>
              </a:rPr>
              <a:t>E</a:t>
            </a:r>
            <a:r>
              <a:rPr lang="pt-BR" sz="2800" dirty="0">
                <a:latin typeface="Times New Roman"/>
                <a:cs typeface="Times New Roman"/>
              </a:rPr>
              <a:t>[(</a:t>
            </a:r>
            <a:r>
              <a:rPr lang="pt-BR" sz="2800" i="1" spc="95" dirty="0">
                <a:latin typeface="Times New Roman"/>
                <a:cs typeface="Times New Roman"/>
              </a:rPr>
              <a:t>h(x)</a:t>
            </a:r>
            <a:r>
              <a:rPr lang="pt-BR" sz="2800" i="1" spc="-245" dirty="0">
                <a:latin typeface="Times New Roman"/>
                <a:cs typeface="Times New Roman"/>
              </a:rPr>
              <a:t> </a:t>
            </a:r>
            <a:r>
              <a:rPr lang="pt-BR" sz="2800" spc="-10" dirty="0">
                <a:latin typeface="Symbol"/>
                <a:cs typeface="Symbol"/>
              </a:rPr>
              <a:t></a:t>
            </a:r>
            <a:r>
              <a:rPr lang="pt-BR" sz="2800" spc="-250" dirty="0">
                <a:latin typeface="Times New Roman"/>
                <a:cs typeface="Times New Roman"/>
              </a:rPr>
              <a:t> </a:t>
            </a:r>
            <a:r>
              <a:rPr lang="pt-BR" sz="2800" i="1" spc="-15" dirty="0">
                <a:latin typeface="Times New Roman"/>
                <a:cs typeface="Times New Roman"/>
              </a:rPr>
              <a:t>h</a:t>
            </a:r>
            <a:r>
              <a:rPr lang="pt-BR" sz="2800" i="1" spc="-22" baseline="-24074" dirty="0">
                <a:latin typeface="Times New Roman"/>
                <a:cs typeface="Times New Roman"/>
              </a:rPr>
              <a:t>D</a:t>
            </a:r>
            <a:r>
              <a:rPr lang="pt-BR" sz="2800" i="1" spc="30" dirty="0">
                <a:latin typeface="Times New Roman"/>
                <a:cs typeface="Times New Roman"/>
              </a:rPr>
              <a:t>(x)</a:t>
            </a:r>
            <a:r>
              <a:rPr lang="pt-BR" sz="2800" spc="-204" dirty="0">
                <a:latin typeface="Times New Roman"/>
                <a:cs typeface="Times New Roman"/>
              </a:rPr>
              <a:t>]</a:t>
            </a:r>
            <a:r>
              <a:rPr lang="pt-BR" sz="2800" spc="-190" dirty="0">
                <a:latin typeface="Times New Roman"/>
                <a:cs typeface="Times New Roman"/>
              </a:rPr>
              <a:t>)</a:t>
            </a:r>
            <a:r>
              <a:rPr lang="pt-BR" sz="2800" spc="-284" baseline="42145" dirty="0">
                <a:latin typeface="Times New Roman"/>
                <a:cs typeface="Times New Roman"/>
              </a:rPr>
              <a:t>2</a:t>
            </a:r>
            <a:r>
              <a:rPr lang="pt-BR" sz="2800" spc="-292" baseline="42145" dirty="0">
                <a:latin typeface="Times New Roman"/>
                <a:cs typeface="Times New Roman"/>
              </a:rPr>
              <a:t> </a:t>
            </a:r>
            <a:r>
              <a:rPr lang="pt-BR" sz="2800" spc="-5" dirty="0" smtClean="0">
                <a:latin typeface="Times New Roman"/>
                <a:cs typeface="Times New Roman"/>
              </a:rPr>
              <a:t>] + </a:t>
            </a:r>
            <a:r>
              <a:rPr lang="el-GR" sz="2800" i="1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sz="2800" i="1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spc="-25" baseline="30000" dirty="0" smtClean="0">
                <a:latin typeface="Symbol"/>
                <a:cs typeface="Symbol"/>
              </a:rPr>
              <a:t>2</a:t>
            </a:r>
            <a:endParaRPr lang="en-US" sz="2800" baseline="30000" dirty="0"/>
          </a:p>
          <a:p>
            <a:pPr marL="152400">
              <a:lnSpc>
                <a:spcPct val="100000"/>
              </a:lnSpc>
              <a:spcBef>
                <a:spcPts val="115"/>
              </a:spcBef>
            </a:pPr>
            <a:r>
              <a:rPr lang="pt-BR" sz="2800" spc="-405" dirty="0" smtClean="0">
                <a:latin typeface="Times New Roman"/>
                <a:cs typeface="Times New Roman"/>
              </a:rPr>
              <a:t> </a:t>
            </a:r>
            <a:endParaRPr lang="pt-BR" sz="2800" spc="-40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72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</a:t>
            </a:r>
            <a:br>
              <a:rPr lang="en-US" dirty="0" smtClean="0"/>
            </a:br>
            <a:r>
              <a:rPr lang="en-US" dirty="0" smtClean="0"/>
              <a:t>ln </a:t>
            </a:r>
            <a:r>
              <a:rPr lang="el-GR" dirty="0" smtClean="0"/>
              <a:t>λ</a:t>
            </a:r>
            <a:r>
              <a:rPr lang="en-US" dirty="0" smtClean="0"/>
              <a:t> and variance,  </a:t>
            </a:r>
            <a:r>
              <a:rPr lang="en-US" dirty="0"/>
              <a:t>ln </a:t>
            </a:r>
            <a:r>
              <a:rPr lang="el-GR" dirty="0"/>
              <a:t>λ</a:t>
            </a:r>
            <a:r>
              <a:rPr lang="en-US" dirty="0"/>
              <a:t> and </a:t>
            </a:r>
            <a:r>
              <a:rPr lang="en-US" dirty="0" smtClean="0"/>
              <a:t>bias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04" y="1371600"/>
            <a:ext cx="8686800" cy="4525963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l-GR" dirty="0" smtClean="0"/>
              <a:t>λ</a:t>
            </a:r>
            <a:r>
              <a:rPr lang="en-US" dirty="0" smtClean="0"/>
              <a:t> increases variance comes down(red line)</a:t>
            </a:r>
          </a:p>
          <a:p>
            <a:r>
              <a:rPr lang="en-US" dirty="0"/>
              <a:t>As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increases(w more constrained) bias also increases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58115"/>
            <a:ext cx="506109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04" y="1371600"/>
            <a:ext cx="8686800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dirty="0" smtClean="0"/>
              <a:t> small, more flexible model, w can take larger values </a:t>
            </a:r>
            <a:r>
              <a:rPr lang="en-US" dirty="0"/>
              <a:t>bias is low </a:t>
            </a:r>
            <a:r>
              <a:rPr lang="en-US" dirty="0" smtClean="0"/>
              <a:t>but variance is high</a:t>
            </a:r>
          </a:p>
          <a:p>
            <a:r>
              <a:rPr lang="en-US" dirty="0" smtClean="0"/>
              <a:t>As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increases, w more constrained. So bias also increases and variance is low</a:t>
            </a:r>
          </a:p>
          <a:p>
            <a:r>
              <a:rPr lang="en-US" dirty="0" smtClean="0"/>
              <a:t>Right choice of </a:t>
            </a:r>
            <a:r>
              <a:rPr lang="el-GR" dirty="0" smtClean="0"/>
              <a:t>λ</a:t>
            </a:r>
            <a:r>
              <a:rPr lang="en-US" dirty="0" smtClean="0"/>
              <a:t> is balance between bias and variance</a:t>
            </a:r>
          </a:p>
          <a:p>
            <a:r>
              <a:rPr lang="en-US" dirty="0"/>
              <a:t>0 &lt; </a:t>
            </a:r>
            <a:r>
              <a:rPr lang="el-GR" dirty="0"/>
              <a:t>λ</a:t>
            </a:r>
            <a:r>
              <a:rPr lang="en-US" dirty="0"/>
              <a:t> &lt; 1</a:t>
            </a:r>
          </a:p>
          <a:p>
            <a:r>
              <a:rPr lang="en-US" dirty="0"/>
              <a:t>Pickup </a:t>
            </a:r>
            <a:r>
              <a:rPr lang="el-GR" dirty="0"/>
              <a:t>λ</a:t>
            </a:r>
            <a:r>
              <a:rPr lang="en-US" dirty="0"/>
              <a:t> where the test error is minimum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overfitting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size </a:t>
                </a:r>
                <a:r>
                  <a:rPr lang="en-US" dirty="0"/>
                  <a:t>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age 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average income in neighborhood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kitchen </a:t>
                </a:r>
                <a:r>
                  <a:rPr lang="en-US" dirty="0" smtClean="0"/>
                  <a:t>size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6238914" y="2137180"/>
            <a:ext cx="2830738" cy="1926375"/>
            <a:chOff x="3284511" y="1865600"/>
            <a:chExt cx="6020973" cy="409739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Multiply 30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5122" y="1865600"/>
              <a:ext cx="1667288" cy="9819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Price ($)</a:t>
              </a:r>
              <a:br>
                <a:rPr lang="en-US" sz="1200" dirty="0"/>
              </a:br>
              <a:r>
                <a:rPr lang="en-US" sz="1200" dirty="0"/>
                <a:t>in 1000’s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Multiply 41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9106" y="5373818"/>
              <a:ext cx="2406485" cy="589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Size in feet^2</a:t>
              </a:r>
            </a:p>
          </p:txBody>
        </p:sp>
      </p:grpSp>
      <p:sp>
        <p:nvSpPr>
          <p:cNvPr id="52" name="Freeform 51"/>
          <p:cNvSpPr/>
          <p:nvPr/>
        </p:nvSpPr>
        <p:spPr>
          <a:xfrm>
            <a:off x="6472168" y="2604497"/>
            <a:ext cx="2263292" cy="1092670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041822" cy="3263504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/>
                  <a:t>1. Reduce number of features.</a:t>
                </a:r>
              </a:p>
              <a:p>
                <a:pPr lvl="1"/>
                <a:r>
                  <a:rPr lang="en-US" sz="2100" dirty="0"/>
                  <a:t>Manually select which features to keep.</a:t>
                </a:r>
              </a:p>
              <a:p>
                <a:pPr lvl="1"/>
                <a:r>
                  <a:rPr lang="en-US" sz="2100" dirty="0"/>
                  <a:t>Model selection </a:t>
                </a:r>
                <a:r>
                  <a:rPr lang="en-US" sz="2100"/>
                  <a:t>algorithm </a:t>
                </a:r>
                <a:endParaRPr lang="en-US" sz="2100" dirty="0"/>
              </a:p>
              <a:p>
                <a:endParaRPr lang="en-US" sz="2400" b="1" dirty="0"/>
              </a:p>
              <a:p>
                <a:r>
                  <a:rPr lang="en-US" sz="2400" b="1" dirty="0"/>
                  <a:t>2. Regularization.</a:t>
                </a:r>
              </a:p>
              <a:p>
                <a:pPr lvl="1"/>
                <a:r>
                  <a:rPr lang="en-US" sz="2100" dirty="0"/>
                  <a:t>Keep all the features, but reduce magnitude/values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/>
                  <a:t>.</a:t>
                </a:r>
              </a:p>
              <a:p>
                <a:pPr lvl="1"/>
                <a:r>
                  <a:rPr lang="en-US" sz="2100" dirty="0"/>
                  <a:t>Works well when we have a lot of features, each of which contributes a bit to predicting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041822" cy="3263504"/>
              </a:xfrm>
              <a:blipFill rotWithShape="0">
                <a:blip r:embed="rId2"/>
                <a:stretch>
                  <a:fillRect l="-986" t="-1493" b="-12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505200"/>
            <a:ext cx="8763000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Polynomial Curve Fitting – Finding suitable degree of the polynomial for the problem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https://towardsdatascience.com/regularization-in-machine-learning-76441ddcf99a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www.youtube.com/watch?v=SjQyLhQIXSM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www.youtube.com/watch?v=2BH49JG_sTs&amp;feature=emb_rel_pause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www.youtube.com/watch?v=EuBBz3bI-aA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Polynomial regression Python code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acadgild.com/blog/polynomial-regression-understand-power-of-polynomials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https://www.youtube.com/watch?v=NGf0voTMlcs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mark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and plots go hand in hand. Here is a distribution of those 8 marks ( EDA+ plots)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1) Outlier detection - (1 mark for finding outliers + 1 mark for plot)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2) Correlation - (1 mark for finding correlations+2 mark for the correlations plot)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3) Null Values- ( 1 mark for finding Null/Nans in data if they exist or not &amp; 2 mark for plotting histograms of variables)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mark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Rmse</a:t>
            </a:r>
            <a:r>
              <a:rPr lang="en-US" dirty="0" smtClean="0"/>
              <a:t>, R2</a:t>
            </a:r>
            <a:r>
              <a:rPr lang="en-US" dirty="0"/>
              <a:t>, MSE metrics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You do not need to compare the metrics across these models. You just have to calculate the above mentioned metrics for GD,SGD,MBGD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" y="13716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Detecting outliers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towardsdatascience.com/ways-to-detect-and-remove-the-outliers-404d16608dba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https://mc.ai/difference-between-batch-gradient-descent-bgd-minibatch-gradient-descentmgd-and-stochastic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towardsdatascience.com/learning-parameters-part-3-ee8558f65dd7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https://www.geeksforgeeks.org/gradient-descent-algorithm-and-its-variants/?</a:t>
            </a:r>
            <a:r>
              <a:rPr lang="en-US" dirty="0" smtClean="0">
                <a:hlinkClick r:id="rId5"/>
              </a:rPr>
              <a:t>ref=rp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latin typeface="+mn-lt"/>
              </a:rPr>
              <a:pPr>
                <a:defRPr/>
              </a:pPr>
              <a:t>49</a:t>
            </a:fld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2819400"/>
            <a:ext cx="6121400" cy="1524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6000" b="1" dirty="0" smtClean="0">
                <a:solidFill>
                  <a:srgbClr val="0033CC"/>
                </a:solidFill>
                <a:latin typeface="+mn-lt"/>
              </a:rPr>
              <a:t>Thank You</a:t>
            </a:r>
            <a:endParaRPr lang="en-IN" sz="6000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8" name="Date Placeholder 11"/>
          <p:cNvSpPr txBox="1">
            <a:spLocks/>
          </p:cNvSpPr>
          <p:nvPr/>
        </p:nvSpPr>
        <p:spPr>
          <a:xfrm>
            <a:off x="3810000" y="6553200"/>
            <a:ext cx="1828800" cy="280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6349-F964-4050-B3B2-6C0084D98C77}" type="datetime3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April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Linear Regression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229600" cy="356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,…………. 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y(</a:t>
                </a:r>
                <a:r>
                  <a:rPr lang="en-US" dirty="0" err="1" smtClean="0"/>
                  <a:t>x,w</a:t>
                </a:r>
                <a:r>
                  <a:rPr lang="en-US" dirty="0" smtClean="0"/>
                  <a:t>) = </a:t>
                </a:r>
                <a:r>
                  <a:rPr lang="en-US" dirty="0" smtClean="0"/>
                  <a:t>w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+w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</a:t>
                </a:r>
                <a:endParaRPr lang="en-US" baseline="30000" dirty="0"/>
              </a:p>
              <a:p>
                <a:endParaRPr lang="en-US" dirty="0"/>
              </a:p>
              <a:p>
                <a:r>
                  <a:rPr lang="en-US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dirty="0" smtClean="0"/>
                          <m:t>+</m:t>
                        </m:r>
                        <m:r>
                          <m:rPr>
                            <m:nor/>
                          </m:rPr>
                          <a:rPr lang="en-US" dirty="0" smtClean="0"/>
                          <m:t>w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) −</m:t>
                        </m:r>
                        <m:r>
                          <m:rPr>
                            <m:nor/>
                          </m:rPr>
                          <a:rPr lang="en-US" dirty="0"/>
                          <m:t>yn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229600" cy="3564053"/>
              </a:xfrm>
              <a:prstGeom prst="rect">
                <a:avLst/>
              </a:prstGeom>
              <a:blipFill rotWithShape="0">
                <a:blip r:embed="rId2"/>
                <a:stretch>
                  <a:fillRect l="-1111" t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Figure1.4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5276" y="1511766"/>
            <a:ext cx="4000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1</a:t>
            </a:r>
            <a:r>
              <a:rPr lang="en-GB" altLang="en-US" baseline="30000" dirty="0"/>
              <a:t>st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3780" y="1607037"/>
            <a:ext cx="40005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1780" y="1660963"/>
                <a:ext cx="4572000" cy="21014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(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,…………. 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n, 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n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y(x , w</a:t>
                </a:r>
                <a:r>
                  <a:rPr lang="en-US" sz="2400" dirty="0"/>
                  <a:t>) = w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+w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x</a:t>
                </a:r>
                <a:endParaRPr lang="en-US" sz="2400" baseline="30000" dirty="0"/>
              </a:p>
              <a:p>
                <a:endParaRPr lang="en-US" sz="2400" dirty="0"/>
              </a:p>
              <a:p>
                <a:r>
                  <a:rPr lang="en-US" sz="2400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) −</m:t>
                        </m:r>
                        <m:r>
                          <m:rPr>
                            <m:nor/>
                          </m:rPr>
                          <a:rPr lang="en-US" sz="2400" dirty="0"/>
                          <m:t>yn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0" y="1660963"/>
                <a:ext cx="4572000" cy="2101409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319" b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3</a:t>
            </a:r>
            <a:r>
              <a:rPr lang="en-GB" altLang="en-US" baseline="30000" dirty="0"/>
              <a:t>rd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592" y="3200400"/>
            <a:ext cx="400050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592" y="208263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y= 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x+w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3</a:t>
            </a:r>
            <a:endParaRPr lang="en-US" sz="28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717816" y="2840254"/>
                <a:ext cx="40005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E(w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,w</a:t>
                </a:r>
                <a:r>
                  <a:rPr lang="en-US" sz="2400" baseline="-25000" dirty="0" smtClean="0"/>
                  <a:t>1,</a:t>
                </a:r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2,</a:t>
                </a:r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3 </m:t>
                        </m:r>
                        <m:r>
                          <m:rPr>
                            <m:nor/>
                          </m:rPr>
                          <a:rPr lang="en-US" sz="1400" b="1" dirty="0"/>
                          <m:t>) −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400" b="1" dirty="0"/>
                          <m:t>]</m:t>
                        </m:r>
                        <m:r>
                          <m:rPr>
                            <m:nor/>
                          </m:rPr>
                          <a:rPr lang="en-US" sz="1400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400" b="1" dirty="0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16" y="2840254"/>
                <a:ext cx="40005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439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699135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 - </a:t>
            </a:r>
            <a:r>
              <a:rPr lang="en-GB" altLang="en-US" dirty="0"/>
              <a:t>9</a:t>
            </a:r>
            <a:r>
              <a:rPr lang="en-GB" altLang="en-US" baseline="30000" dirty="0"/>
              <a:t>th</a:t>
            </a:r>
            <a:r>
              <a:rPr lang="en-GB" altLang="en-US" dirty="0"/>
              <a:t> Order </a:t>
            </a:r>
            <a:r>
              <a:rPr lang="en-GB" altLang="en-US" dirty="0" smtClean="0"/>
              <a:t>Polynomial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2900" y="106322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endParaRPr lang="en-GB" altLang="en-US" sz="2400" dirty="0"/>
          </a:p>
        </p:txBody>
      </p:sp>
      <p:pic>
        <p:nvPicPr>
          <p:cNvPr id="4" name="Content Placeholder 3" descr="Figure1.4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631507"/>
            <a:ext cx="3998119" cy="2969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392" y="1997518"/>
            <a:ext cx="8890608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y= 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x+w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……+w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+w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9</a:t>
            </a:r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356347" y="1373693"/>
            <a:ext cx="42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,………….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200" y="5600926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E(w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,w</a:t>
                </a:r>
                <a:r>
                  <a:rPr lang="en-US" sz="2000" baseline="-25000" dirty="0" smtClean="0"/>
                  <a:t>1,</a:t>
                </a:r>
                <a:r>
                  <a:rPr lang="en-US" sz="2000" dirty="0" smtClean="0"/>
                  <a:t> …,w</a:t>
                </a:r>
                <a:r>
                  <a:rPr lang="en-US" sz="2000" baseline="-25000" dirty="0" smtClean="0"/>
                  <a:t>9</a:t>
                </a:r>
                <a:r>
                  <a:rPr lang="en-US" sz="2000" dirty="0" smtClean="0"/>
                  <a:t>) </a:t>
                </a:r>
                <a:r>
                  <a:rPr lang="en-US" sz="2000" b="1" dirty="0"/>
                  <a:t>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4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4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5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5</m:t>
                        </m:r>
                        <m:r>
                          <m:rPr>
                            <m:nor/>
                          </m:rPr>
                          <a:rPr lang="en-US" sz="1800" dirty="0"/>
                          <m:t> ……+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8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8</m:t>
                        </m:r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w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9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9 </m:t>
                        </m:r>
                        <m:r>
                          <m:rPr>
                            <m:nor/>
                          </m:rPr>
                          <a:rPr lang="en-US" sz="1800" b="1" dirty="0"/>
                          <m:t>) −</m:t>
                        </m:r>
                        <m:r>
                          <m:rPr>
                            <m:nor/>
                          </m:rPr>
                          <a:rPr lang="en-US" sz="1800" dirty="0"/>
                          <m:t>y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US" sz="1800" b="1" dirty="0"/>
                          <m:t>]</m:t>
                        </m:r>
                        <m:r>
                          <m:rPr>
                            <m:nor/>
                          </m:rPr>
                          <a:rPr lang="en-US" sz="1800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b="1" dirty="0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00926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733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3124200"/>
            <a:ext cx="8229600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b="1" dirty="0"/>
              <a:t>Overfitting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44581</TotalTime>
  <Words>1161</Words>
  <Application>Microsoft Office PowerPoint</Application>
  <PresentationFormat>On-screen Show (4:3)</PresentationFormat>
  <Paragraphs>258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Calibri</vt:lpstr>
      <vt:lpstr>Cambria Math</vt:lpstr>
      <vt:lpstr>cmmi10</vt:lpstr>
      <vt:lpstr>Courier New</vt:lpstr>
      <vt:lpstr>Helvetica</vt:lpstr>
      <vt:lpstr>Helvetica Neue</vt:lpstr>
      <vt:lpstr>Symbol</vt:lpstr>
      <vt:lpstr>Tahoma</vt:lpstr>
      <vt:lpstr>Times New Roman</vt:lpstr>
      <vt:lpstr>1_Office Theme</vt:lpstr>
      <vt:lpstr>Office Theme</vt:lpstr>
      <vt:lpstr>2_Office Theme</vt:lpstr>
      <vt:lpstr>3_Office Theme</vt:lpstr>
      <vt:lpstr>Regression: Contact Session 5</vt:lpstr>
      <vt:lpstr>PowerPoint Presentation</vt:lpstr>
      <vt:lpstr>PowerPoint Presentation</vt:lpstr>
      <vt:lpstr> Polynomial Curve Fitting – Finding suitable degree of the polynomial for the problem   </vt:lpstr>
      <vt:lpstr>PowerPoint Presentation</vt:lpstr>
      <vt:lpstr>Model Selection - 1st Order Polynomial</vt:lpstr>
      <vt:lpstr>Model Selection - 3rd Order Polynomial</vt:lpstr>
      <vt:lpstr>Model Selection - 9th Order Polynomial</vt:lpstr>
      <vt:lpstr>PowerPoint Presentation</vt:lpstr>
      <vt:lpstr>Overfitting</vt:lpstr>
      <vt:lpstr>Overfitting</vt:lpstr>
      <vt:lpstr>PowerPoint Presentation</vt:lpstr>
      <vt:lpstr>Model Selection - 9th Order Polynomial</vt:lpstr>
      <vt:lpstr>Increasing input data size</vt:lpstr>
      <vt:lpstr>Data Set Size: N = 100 </vt:lpstr>
      <vt:lpstr> Combatting Overfitting  </vt:lpstr>
      <vt:lpstr>Overfitting</vt:lpstr>
      <vt:lpstr>Ridge Regression</vt:lpstr>
      <vt:lpstr>Regularization parameter λ</vt:lpstr>
      <vt:lpstr>Regularization: ERMS vs. ln λ  </vt:lpstr>
      <vt:lpstr>PowerPoint Presentation</vt:lpstr>
      <vt:lpstr>Lasso Regression</vt:lpstr>
      <vt:lpstr>Geometrical Interpretation- Ridge Regression</vt:lpstr>
      <vt:lpstr>Geometrical Interpretation- Lasso Regression</vt:lpstr>
      <vt:lpstr>Elastic Net</vt:lpstr>
      <vt:lpstr>PowerPoint Presentation</vt:lpstr>
      <vt:lpstr>PowerPoint Presentation</vt:lpstr>
      <vt:lpstr>Bias-Variance Tradeoff</vt:lpstr>
      <vt:lpstr>Bias – Variance decomposition of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ED,   f (x)    hD (x)2</vt:lpstr>
      <vt:lpstr>Relation between  ln λ and variance,  ln λ and bias </vt:lpstr>
      <vt:lpstr>Value of regularization parameter λ</vt:lpstr>
      <vt:lpstr>Addressing overfitting </vt:lpstr>
      <vt:lpstr>Addressing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links</vt:lpstr>
      <vt:lpstr>Mini project mark distribution</vt:lpstr>
      <vt:lpstr>Mini project mark distribution</vt:lpstr>
      <vt:lpstr>Mini project References</vt:lpstr>
      <vt:lpstr>Thank You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Admin</cp:lastModifiedBy>
  <cp:revision>829</cp:revision>
  <cp:lastPrinted>1601-01-01T00:00:00Z</cp:lastPrinted>
  <dcterms:created xsi:type="dcterms:W3CDTF">2001-10-10T03:11:58Z</dcterms:created>
  <dcterms:modified xsi:type="dcterms:W3CDTF">2020-05-03T08:34:36Z</dcterms:modified>
</cp:coreProperties>
</file>