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436475" cy="20113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3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82" d="100"/>
          <a:sy n="82" d="100"/>
        </p:scale>
        <p:origin x="1512" y="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63D0E-B1BB-44E4-8F50-FD0DD19A9EA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110288" y="1143000"/>
            <a:ext cx="190785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1460C-C119-4990-8B6F-F8B6B418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5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110288" y="1143000"/>
            <a:ext cx="190785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2D6E04-3A2F-4B48-A297-666578EDF1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1617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585170" y="1907836"/>
            <a:ext cx="5130045" cy="90267"/>
          </a:xfrm>
          <a:prstGeom prst="rect">
            <a:avLst/>
          </a:prstGeom>
          <a:noFill/>
        </p:spPr>
        <p:txBody>
          <a:bodyPr wrap="square" rtlCol="0">
            <a:normAutofit fontScale="25000" lnSpcReduction="20000"/>
          </a:bodyPr>
          <a:lstStyle/>
          <a:p>
            <a:pPr eaLnBrk="0" hangingPunct="0">
              <a:defRPr/>
            </a:pPr>
            <a:r>
              <a:rPr lang="en-US" sz="352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2016,</a:t>
            </a:r>
            <a:r>
              <a:rPr lang="en-US" sz="352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52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Cgnizant Technology Solutions. All Rights Reserved.</a:t>
            </a:r>
            <a:endParaRPr lang="en-US" sz="39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" y="0"/>
            <a:ext cx="12418074" cy="201136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842908" y="1907837"/>
            <a:ext cx="8443378" cy="146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defRPr/>
            </a:pPr>
            <a:r>
              <a:rPr lang="en-US" sz="352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2019,</a:t>
            </a:r>
            <a:r>
              <a:rPr lang="en-US" sz="352" baseline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52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Cognizant Technology Solutions.     All Rights Reserved.</a:t>
            </a:r>
            <a:endParaRPr lang="en-US" sz="39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10549436" y="1857083"/>
            <a:ext cx="1738390" cy="10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33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28230" y="388891"/>
            <a:ext cx="11507333" cy="12828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1095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9395" indent="-88775">
              <a:buClr>
                <a:schemeClr val="accent2"/>
              </a:buClr>
              <a:buFont typeface="Arial"/>
              <a:buChar char="•"/>
              <a:defRPr sz="939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2366" indent="-65184">
              <a:buClr>
                <a:schemeClr val="accent2"/>
              </a:buClr>
              <a:buFont typeface="Arial"/>
              <a:buChar char="•"/>
              <a:defRPr sz="782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3959" indent="-68909">
              <a:buClr>
                <a:schemeClr val="accent2"/>
              </a:buClr>
              <a:buFont typeface="Arial"/>
              <a:buChar char="•"/>
              <a:defRPr sz="704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0520" indent="-68909">
              <a:buClr>
                <a:schemeClr val="accent2"/>
              </a:buClr>
              <a:buFont typeface="Arial"/>
              <a:buChar char="•"/>
              <a:defRPr sz="704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3186" y="3725"/>
            <a:ext cx="9825328" cy="1781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20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7826468" y="560624"/>
            <a:ext cx="3694041" cy="23686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939" b="1" kern="120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178791" indent="0">
              <a:buNone/>
              <a:defRPr/>
            </a:lvl2pPr>
            <a:lvl3pPr marL="357583" indent="0">
              <a:buNone/>
              <a:defRPr/>
            </a:lvl3pPr>
            <a:lvl4pPr marL="536374" indent="0">
              <a:buNone/>
              <a:defRPr/>
            </a:lvl4pPr>
            <a:lvl5pPr marL="715165" indent="0">
              <a:buNone/>
              <a:defRPr/>
            </a:lvl5pPr>
          </a:lstStyle>
          <a:p>
            <a:pPr marL="0" lvl="0" indent="0" algn="l" defTabSz="178791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None/>
            </a:pPr>
            <a:r>
              <a:rPr lang="en-US" dirty="0" smtClean="0"/>
              <a:t>        Text goes here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50334" y="1889613"/>
            <a:ext cx="5130045" cy="90267"/>
          </a:xfrm>
          <a:prstGeom prst="rect">
            <a:avLst/>
          </a:prstGeom>
          <a:noFill/>
        </p:spPr>
        <p:txBody>
          <a:bodyPr wrap="square" rtlCol="0">
            <a:normAutofit fontScale="25000" lnSpcReduction="20000"/>
          </a:bodyPr>
          <a:lstStyle/>
          <a:p>
            <a:pPr eaLnBrk="0" hangingPunct="0">
              <a:defRPr/>
            </a:pPr>
            <a:r>
              <a:rPr lang="en-US" sz="352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2017,</a:t>
            </a:r>
            <a:r>
              <a:rPr lang="en-US" sz="352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52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Cognizant Technology Solutions. All Rights Reserved.</a:t>
            </a:r>
            <a:endParaRPr lang="en-US" sz="39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754" y="1820141"/>
            <a:ext cx="1554559" cy="1354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" y="0"/>
            <a:ext cx="12418074" cy="201136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42908" y="1907837"/>
            <a:ext cx="8443378" cy="146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defRPr/>
            </a:pPr>
            <a:r>
              <a:rPr lang="en-US" sz="352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2019,</a:t>
            </a:r>
            <a:r>
              <a:rPr lang="en-US" sz="352" baseline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52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Cognizant Technology Solutions.     All Rights Reserved.</a:t>
            </a:r>
            <a:endParaRPr lang="en-US" sz="39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11048146" y="1907997"/>
            <a:ext cx="1223150" cy="7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64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97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78791" rtl="0" eaLnBrk="1" latinLnBrk="0" hangingPunct="1">
        <a:spcBef>
          <a:spcPct val="0"/>
        </a:spcBef>
        <a:buNone/>
        <a:defRPr sz="782" b="0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34094" indent="-134094" algn="l" defTabSz="178791" rtl="0" eaLnBrk="1" latinLnBrk="0" hangingPunct="1">
        <a:spcBef>
          <a:spcPct val="20000"/>
        </a:spcBef>
        <a:buFont typeface="Arial"/>
        <a:buChar char="•"/>
        <a:defRPr sz="1252" kern="1200">
          <a:solidFill>
            <a:schemeClr val="tx1"/>
          </a:solidFill>
          <a:latin typeface="+mn-lt"/>
          <a:ea typeface="+mn-ea"/>
          <a:cs typeface="+mn-cs"/>
        </a:defRPr>
      </a:lvl1pPr>
      <a:lvl2pPr marL="290536" indent="-111744" algn="l" defTabSz="178791" rtl="0" eaLnBrk="1" latinLnBrk="0" hangingPunct="1">
        <a:spcBef>
          <a:spcPct val="20000"/>
        </a:spcBef>
        <a:buFont typeface="Arial"/>
        <a:buChar char="–"/>
        <a:defRPr sz="1095" kern="1200">
          <a:solidFill>
            <a:schemeClr val="tx1"/>
          </a:solidFill>
          <a:latin typeface="+mn-lt"/>
          <a:ea typeface="+mn-ea"/>
          <a:cs typeface="+mn-cs"/>
        </a:defRPr>
      </a:lvl2pPr>
      <a:lvl3pPr marL="446978" indent="-89395" algn="l" defTabSz="178791" rtl="0" eaLnBrk="1" latinLnBrk="0" hangingPunct="1">
        <a:spcBef>
          <a:spcPct val="20000"/>
        </a:spcBef>
        <a:buFont typeface="Arial"/>
        <a:buChar char="•"/>
        <a:defRPr sz="939" kern="1200">
          <a:solidFill>
            <a:schemeClr val="tx1"/>
          </a:solidFill>
          <a:latin typeface="+mn-lt"/>
          <a:ea typeface="+mn-ea"/>
          <a:cs typeface="+mn-cs"/>
        </a:defRPr>
      </a:lvl3pPr>
      <a:lvl4pPr marL="625769" indent="-89395" algn="l" defTabSz="178791" rtl="0" eaLnBrk="1" latinLnBrk="0" hangingPunct="1">
        <a:spcBef>
          <a:spcPct val="20000"/>
        </a:spcBef>
        <a:buFont typeface="Arial"/>
        <a:buChar char="–"/>
        <a:defRPr sz="782" kern="1200">
          <a:solidFill>
            <a:schemeClr val="tx1"/>
          </a:solidFill>
          <a:latin typeface="+mn-lt"/>
          <a:ea typeface="+mn-ea"/>
          <a:cs typeface="+mn-cs"/>
        </a:defRPr>
      </a:lvl4pPr>
      <a:lvl5pPr marL="804560" indent="-89395" algn="l" defTabSz="178791" rtl="0" eaLnBrk="1" latinLnBrk="0" hangingPunct="1">
        <a:spcBef>
          <a:spcPct val="20000"/>
        </a:spcBef>
        <a:buFont typeface="Arial"/>
        <a:buChar char="»"/>
        <a:defRPr sz="782" kern="1200">
          <a:solidFill>
            <a:schemeClr val="tx1"/>
          </a:solidFill>
          <a:latin typeface="+mn-lt"/>
          <a:ea typeface="+mn-ea"/>
          <a:cs typeface="+mn-cs"/>
        </a:defRPr>
      </a:lvl5pPr>
      <a:lvl6pPr marL="983352" indent="-89395" algn="l" defTabSz="178791" rtl="0" eaLnBrk="1" latinLnBrk="0" hangingPunct="1">
        <a:spcBef>
          <a:spcPct val="20000"/>
        </a:spcBef>
        <a:buFont typeface="Arial"/>
        <a:buChar char="•"/>
        <a:defRPr sz="782" kern="1200">
          <a:solidFill>
            <a:schemeClr val="tx1"/>
          </a:solidFill>
          <a:latin typeface="+mn-lt"/>
          <a:ea typeface="+mn-ea"/>
          <a:cs typeface="+mn-cs"/>
        </a:defRPr>
      </a:lvl6pPr>
      <a:lvl7pPr marL="1162143" indent="-89395" algn="l" defTabSz="178791" rtl="0" eaLnBrk="1" latinLnBrk="0" hangingPunct="1">
        <a:spcBef>
          <a:spcPct val="20000"/>
        </a:spcBef>
        <a:buFont typeface="Arial"/>
        <a:buChar char="•"/>
        <a:defRPr sz="782" kern="1200">
          <a:solidFill>
            <a:schemeClr val="tx1"/>
          </a:solidFill>
          <a:latin typeface="+mn-lt"/>
          <a:ea typeface="+mn-ea"/>
          <a:cs typeface="+mn-cs"/>
        </a:defRPr>
      </a:lvl7pPr>
      <a:lvl8pPr marL="1340934" indent="-89395" algn="l" defTabSz="178791" rtl="0" eaLnBrk="1" latinLnBrk="0" hangingPunct="1">
        <a:spcBef>
          <a:spcPct val="20000"/>
        </a:spcBef>
        <a:buFont typeface="Arial"/>
        <a:buChar char="•"/>
        <a:defRPr sz="782" kern="1200">
          <a:solidFill>
            <a:schemeClr val="tx1"/>
          </a:solidFill>
          <a:latin typeface="+mn-lt"/>
          <a:ea typeface="+mn-ea"/>
          <a:cs typeface="+mn-cs"/>
        </a:defRPr>
      </a:lvl8pPr>
      <a:lvl9pPr marL="1519725" indent="-89395" algn="l" defTabSz="178791" rtl="0" eaLnBrk="1" latinLnBrk="0" hangingPunct="1">
        <a:spcBef>
          <a:spcPct val="20000"/>
        </a:spcBef>
        <a:buFont typeface="Arial"/>
        <a:buChar char="•"/>
        <a:defRPr sz="7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791" rtl="0" eaLnBrk="1" latinLnBrk="0" hangingPunct="1">
        <a:defRPr sz="704" kern="1200">
          <a:solidFill>
            <a:schemeClr val="tx1"/>
          </a:solidFill>
          <a:latin typeface="+mn-lt"/>
          <a:ea typeface="+mn-ea"/>
          <a:cs typeface="+mn-cs"/>
        </a:defRPr>
      </a:lvl1pPr>
      <a:lvl2pPr marL="178791" algn="l" defTabSz="178791" rtl="0" eaLnBrk="1" latinLnBrk="0" hangingPunct="1">
        <a:defRPr sz="704" kern="1200">
          <a:solidFill>
            <a:schemeClr val="tx1"/>
          </a:solidFill>
          <a:latin typeface="+mn-lt"/>
          <a:ea typeface="+mn-ea"/>
          <a:cs typeface="+mn-cs"/>
        </a:defRPr>
      </a:lvl2pPr>
      <a:lvl3pPr marL="357583" algn="l" defTabSz="178791" rtl="0" eaLnBrk="1" latinLnBrk="0" hangingPunct="1">
        <a:defRPr sz="704" kern="1200">
          <a:solidFill>
            <a:schemeClr val="tx1"/>
          </a:solidFill>
          <a:latin typeface="+mn-lt"/>
          <a:ea typeface="+mn-ea"/>
          <a:cs typeface="+mn-cs"/>
        </a:defRPr>
      </a:lvl3pPr>
      <a:lvl4pPr marL="536374" algn="l" defTabSz="178791" rtl="0" eaLnBrk="1" latinLnBrk="0" hangingPunct="1">
        <a:defRPr sz="704" kern="1200">
          <a:solidFill>
            <a:schemeClr val="tx1"/>
          </a:solidFill>
          <a:latin typeface="+mn-lt"/>
          <a:ea typeface="+mn-ea"/>
          <a:cs typeface="+mn-cs"/>
        </a:defRPr>
      </a:lvl4pPr>
      <a:lvl5pPr marL="715165" algn="l" defTabSz="178791" rtl="0" eaLnBrk="1" latinLnBrk="0" hangingPunct="1">
        <a:defRPr sz="704" kern="1200">
          <a:solidFill>
            <a:schemeClr val="tx1"/>
          </a:solidFill>
          <a:latin typeface="+mn-lt"/>
          <a:ea typeface="+mn-ea"/>
          <a:cs typeface="+mn-cs"/>
        </a:defRPr>
      </a:lvl5pPr>
      <a:lvl6pPr marL="893956" algn="l" defTabSz="178791" rtl="0" eaLnBrk="1" latinLnBrk="0" hangingPunct="1">
        <a:defRPr sz="704" kern="1200">
          <a:solidFill>
            <a:schemeClr val="tx1"/>
          </a:solidFill>
          <a:latin typeface="+mn-lt"/>
          <a:ea typeface="+mn-ea"/>
          <a:cs typeface="+mn-cs"/>
        </a:defRPr>
      </a:lvl6pPr>
      <a:lvl7pPr marL="1072747" algn="l" defTabSz="178791" rtl="0" eaLnBrk="1" latinLnBrk="0" hangingPunct="1">
        <a:defRPr sz="704" kern="1200">
          <a:solidFill>
            <a:schemeClr val="tx1"/>
          </a:solidFill>
          <a:latin typeface="+mn-lt"/>
          <a:ea typeface="+mn-ea"/>
          <a:cs typeface="+mn-cs"/>
        </a:defRPr>
      </a:lvl7pPr>
      <a:lvl8pPr marL="1251538" algn="l" defTabSz="178791" rtl="0" eaLnBrk="1" latinLnBrk="0" hangingPunct="1">
        <a:defRPr sz="704" kern="1200">
          <a:solidFill>
            <a:schemeClr val="tx1"/>
          </a:solidFill>
          <a:latin typeface="+mn-lt"/>
          <a:ea typeface="+mn-ea"/>
          <a:cs typeface="+mn-cs"/>
        </a:defRPr>
      </a:lvl8pPr>
      <a:lvl9pPr marL="1430330" algn="l" defTabSz="178791" rtl="0" eaLnBrk="1" latinLnBrk="0" hangingPunct="1">
        <a:defRPr sz="7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75" userDrawn="1">
          <p15:clr>
            <a:srgbClr val="F26B43"/>
          </p15:clr>
        </p15:guide>
        <p15:guide id="2" pos="50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-1"/>
            <a:ext cx="12436475" cy="2011363"/>
          </a:xfrm>
          <a:prstGeom prst="rect">
            <a:avLst/>
          </a:prstGeom>
          <a:blipFill dpi="0" rotWithShape="1">
            <a:blip r:embed="rId3">
              <a:alphaModFix amt="12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44" y="146751"/>
            <a:ext cx="1661142" cy="1725231"/>
          </a:xfrm>
          <a:prstGeom prst="rect">
            <a:avLst/>
          </a:prstGeom>
        </p:spPr>
      </p:pic>
      <p:pic>
        <p:nvPicPr>
          <p:cNvPr id="34" name="Picture 33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121894" y="146750"/>
            <a:ext cx="1664208" cy="1725231"/>
          </a:xfrm>
          <a:prstGeom prst="rect">
            <a:avLst/>
          </a:prstGeom>
        </p:spPr>
      </p:pic>
      <p:pic>
        <p:nvPicPr>
          <p:cNvPr id="35" name="Picture 34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6341057" y="146749"/>
            <a:ext cx="1664208" cy="17252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84330" y="451682"/>
            <a:ext cx="13446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chemeClr val="tx2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# 1 </a:t>
            </a:r>
            <a:r>
              <a:rPr lang="en-US" sz="1400" kern="0" spc="-5" dirty="0">
                <a:solidFill>
                  <a:schemeClr val="tx2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amon</a:t>
            </a:r>
            <a:r>
              <a:rPr lang="en-US" sz="1400" kern="0" dirty="0">
                <a:solidFill>
                  <a:schemeClr val="tx2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g</a:t>
            </a:r>
            <a:r>
              <a:rPr lang="en-US" sz="1400" kern="0" spc="-5" dirty="0">
                <a:solidFill>
                  <a:schemeClr val="tx2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r>
              <a:rPr lang="en-US" sz="1400" kern="0" spc="-5" dirty="0" smtClean="0">
                <a:solidFill>
                  <a:schemeClr val="tx2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Electri</a:t>
            </a:r>
            <a:r>
              <a:rPr lang="en-US" sz="1400" kern="0" dirty="0" smtClean="0">
                <a:solidFill>
                  <a:schemeClr val="tx2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 </a:t>
            </a:r>
            <a:r>
              <a:rPr lang="en-US" sz="1400" kern="0" spc="-5" dirty="0">
                <a:solidFill>
                  <a:schemeClr val="tx2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&amp; </a:t>
            </a:r>
            <a:r>
              <a:rPr lang="en-US" sz="1400" kern="0" spc="-35" dirty="0" smtClean="0">
                <a:solidFill>
                  <a:schemeClr val="tx2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G</a:t>
            </a:r>
            <a:r>
              <a:rPr lang="en-US" sz="1400" kern="0" spc="-5" dirty="0" smtClean="0">
                <a:solidFill>
                  <a:schemeClr val="tx2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</a:t>
            </a:r>
            <a:r>
              <a:rPr lang="en-US" sz="1400" kern="0" dirty="0" smtClean="0">
                <a:solidFill>
                  <a:schemeClr val="tx2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 </a:t>
            </a:r>
            <a:r>
              <a:rPr lang="en-US" sz="1400" kern="0" spc="5" dirty="0">
                <a:solidFill>
                  <a:schemeClr val="tx2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u</a:t>
            </a:r>
            <a:r>
              <a:rPr lang="en-US" sz="1400" kern="0" spc="-10" dirty="0">
                <a:solidFill>
                  <a:schemeClr val="tx2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tilities</a:t>
            </a:r>
            <a:endParaRPr lang="en-US" sz="14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97447" y="267016"/>
            <a:ext cx="1587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chemeClr val="tx2"/>
                </a:solidFill>
                <a:latin typeface="Arial Black" panose="020B0A04020102020204" pitchFamily="34" charset="0"/>
                <a:cs typeface="Calibri"/>
              </a:rPr>
              <a:t>11 times </a:t>
            </a:r>
            <a:r>
              <a:rPr lang="en-US" sz="1400" kern="0" spc="-75" dirty="0">
                <a:solidFill>
                  <a:schemeClr val="tx2"/>
                </a:solidFill>
                <a:latin typeface="Arial Black" panose="020B0A04020102020204" pitchFamily="34" charset="0"/>
                <a:cs typeface="Calibri"/>
              </a:rPr>
              <a:t>W</a:t>
            </a:r>
            <a:r>
              <a:rPr lang="en-US" sz="1400" kern="0" dirty="0">
                <a:solidFill>
                  <a:schemeClr val="tx2"/>
                </a:solidFill>
                <a:latin typeface="Arial Black" panose="020B0A04020102020204" pitchFamily="34" charset="0"/>
                <a:cs typeface="Calibri"/>
              </a:rPr>
              <a:t>orl</a:t>
            </a:r>
            <a:r>
              <a:rPr lang="en-US" sz="1400" kern="0" spc="-5" dirty="0">
                <a:solidFill>
                  <a:schemeClr val="tx2"/>
                </a:solidFill>
                <a:latin typeface="Arial Black" panose="020B0A04020102020204" pitchFamily="34" charset="0"/>
                <a:cs typeface="Calibri"/>
              </a:rPr>
              <a:t>d</a:t>
            </a:r>
            <a:r>
              <a:rPr lang="en-US" sz="1400" kern="0" spc="-110" dirty="0">
                <a:solidFill>
                  <a:schemeClr val="tx2"/>
                </a:solidFill>
                <a:latin typeface="Arial Black" panose="020B0A04020102020204" pitchFamily="34" charset="0"/>
                <a:cs typeface="Calibri"/>
              </a:rPr>
              <a:t>’</a:t>
            </a:r>
            <a:r>
              <a:rPr lang="en-US" sz="1400" kern="0" dirty="0">
                <a:solidFill>
                  <a:schemeClr val="tx2"/>
                </a:solidFill>
                <a:latin typeface="Arial Black" panose="020B0A04020102020204" pitchFamily="34" charset="0"/>
                <a:cs typeface="Calibri"/>
              </a:rPr>
              <a:t>s Mo</a:t>
            </a:r>
            <a:r>
              <a:rPr lang="en-US" sz="1400" kern="0" spc="-25" dirty="0">
                <a:solidFill>
                  <a:schemeClr val="tx2"/>
                </a:solidFill>
                <a:latin typeface="Arial Black" panose="020B0A04020102020204" pitchFamily="34" charset="0"/>
                <a:cs typeface="Calibri"/>
              </a:rPr>
              <a:t>s</a:t>
            </a:r>
            <a:r>
              <a:rPr lang="en-US" sz="1400" kern="0" dirty="0">
                <a:solidFill>
                  <a:schemeClr val="tx2"/>
                </a:solidFill>
                <a:latin typeface="Arial Black" panose="020B0A04020102020204" pitchFamily="34" charset="0"/>
                <a:cs typeface="Calibri"/>
              </a:rPr>
              <a:t>t </a:t>
            </a:r>
            <a:r>
              <a:rPr lang="en-US" sz="1400" kern="0" spc="-25" dirty="0">
                <a:solidFill>
                  <a:schemeClr val="tx2"/>
                </a:solidFill>
                <a:latin typeface="Arial Black" panose="020B0A04020102020204" pitchFamily="34" charset="0"/>
                <a:cs typeface="Calibri"/>
              </a:rPr>
              <a:t>E</a:t>
            </a:r>
            <a:r>
              <a:rPr lang="en-US" sz="1400" kern="0" dirty="0">
                <a:solidFill>
                  <a:schemeClr val="tx2"/>
                </a:solidFill>
                <a:latin typeface="Arial Black" panose="020B0A04020102020204" pitchFamily="34" charset="0"/>
                <a:cs typeface="Calibri"/>
              </a:rPr>
              <a:t>thi</a:t>
            </a:r>
            <a:r>
              <a:rPr lang="en-US" sz="1400" kern="0" spc="-20" dirty="0">
                <a:solidFill>
                  <a:schemeClr val="tx2"/>
                </a:solidFill>
                <a:latin typeface="Arial Black" panose="020B0A04020102020204" pitchFamily="34" charset="0"/>
                <a:cs typeface="Calibri"/>
              </a:rPr>
              <a:t>c</a:t>
            </a:r>
            <a:r>
              <a:rPr lang="en-US" sz="1400" kern="0" dirty="0">
                <a:solidFill>
                  <a:schemeClr val="tx2"/>
                </a:solidFill>
                <a:latin typeface="Arial Black" panose="020B0A04020102020204" pitchFamily="34" charset="0"/>
                <a:cs typeface="Calibri"/>
              </a:rPr>
              <a:t>al </a:t>
            </a:r>
            <a:r>
              <a:rPr lang="en-US" sz="1400" kern="0" spc="-5" dirty="0">
                <a:solidFill>
                  <a:schemeClr val="tx2"/>
                </a:solidFill>
                <a:latin typeface="Arial Black" panose="020B0A04020102020204" pitchFamily="34" charset="0"/>
                <a:cs typeface="Calibri"/>
              </a:rPr>
              <a:t>Compa</a:t>
            </a:r>
            <a:r>
              <a:rPr lang="en-US" sz="1400" kern="0" spc="-35" dirty="0">
                <a:solidFill>
                  <a:schemeClr val="tx2"/>
                </a:solidFill>
                <a:latin typeface="Arial Black" panose="020B0A04020102020204" pitchFamily="34" charset="0"/>
                <a:cs typeface="Calibri"/>
              </a:rPr>
              <a:t>n</a:t>
            </a:r>
            <a:r>
              <a:rPr lang="en-US" sz="1400" kern="0" dirty="0">
                <a:solidFill>
                  <a:schemeClr val="tx2"/>
                </a:solidFill>
                <a:latin typeface="Arial Black" panose="020B0A04020102020204" pitchFamily="34" charset="0"/>
                <a:cs typeface="Calibri"/>
              </a:rPr>
              <a:t>y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83424" y="267016"/>
            <a:ext cx="1337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schemeClr val="tx2"/>
                </a:solidFill>
                <a:latin typeface="Arial Black" panose="020B0A04020102020204" pitchFamily="34" charset="0"/>
                <a:cs typeface="Calibri"/>
              </a:rPr>
              <a:t>3 times </a:t>
            </a:r>
            <a:r>
              <a:rPr lang="en-US" sz="1400" kern="0" dirty="0" smtClean="0">
                <a:solidFill>
                  <a:schemeClr val="tx2"/>
                </a:solidFill>
                <a:latin typeface="Arial Black" panose="020B0A04020102020204" pitchFamily="34" charset="0"/>
                <a:cs typeface="Calibri"/>
              </a:rPr>
              <a:t>America's </a:t>
            </a:r>
            <a:r>
              <a:rPr lang="en-US" sz="1400" kern="0" dirty="0">
                <a:solidFill>
                  <a:schemeClr val="tx2"/>
                </a:solidFill>
                <a:latin typeface="Arial Black" panose="020B0A04020102020204" pitchFamily="34" charset="0"/>
                <a:cs typeface="Calibri"/>
              </a:rPr>
              <a:t>Best Employers</a:t>
            </a:r>
          </a:p>
        </p:txBody>
      </p:sp>
      <p:pic>
        <p:nvPicPr>
          <p:cNvPr id="3" name="Picture 2" descr="Image result for fortune innovative company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337" y="146749"/>
            <a:ext cx="1664208" cy="172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10974545" y="267016"/>
            <a:ext cx="1337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>
                <a:solidFill>
                  <a:schemeClr val="tx2"/>
                </a:solidFill>
                <a:latin typeface="Arial Black" panose="020B0A04020102020204" pitchFamily="34" charset="0"/>
                <a:cs typeface="Calibri"/>
              </a:rPr>
              <a:t>Top </a:t>
            </a:r>
            <a:endParaRPr lang="en-US" sz="2400" kern="0" dirty="0" smtClean="0">
              <a:solidFill>
                <a:schemeClr val="tx2"/>
              </a:solidFill>
              <a:latin typeface="Arial Black" panose="020B0A04020102020204" pitchFamily="34" charset="0"/>
              <a:cs typeface="Calibri"/>
            </a:endParaRPr>
          </a:p>
          <a:p>
            <a:r>
              <a:rPr lang="en-US" sz="2400" kern="0" dirty="0" smtClean="0">
                <a:solidFill>
                  <a:schemeClr val="tx2"/>
                </a:solidFill>
                <a:latin typeface="Arial Black" panose="020B0A04020102020204" pitchFamily="34" charset="0"/>
                <a:cs typeface="Calibri"/>
              </a:rPr>
              <a:t>20 </a:t>
            </a:r>
            <a:endParaRPr lang="en-US" sz="2400" kern="0" dirty="0">
              <a:solidFill>
                <a:schemeClr val="tx2"/>
              </a:solidFill>
              <a:latin typeface="Arial Black" panose="020B0A04020102020204" pitchFamily="34" charset="0"/>
              <a:cs typeface="Calibri"/>
            </a:endParaRPr>
          </a:p>
          <a:p>
            <a:r>
              <a:rPr lang="en-US" sz="1400" kern="0" dirty="0" smtClean="0">
                <a:solidFill>
                  <a:schemeClr val="tx2"/>
                </a:solidFill>
                <a:latin typeface="Arial Black" panose="020B0A04020102020204" pitchFamily="34" charset="0"/>
                <a:cs typeface="Calibri"/>
              </a:rPr>
              <a:t>in the world for Innovation</a:t>
            </a:r>
            <a:endParaRPr lang="en-US" sz="1400" kern="0" dirty="0">
              <a:solidFill>
                <a:schemeClr val="tx2"/>
              </a:solidFill>
              <a:latin typeface="Arial Black" panose="020B0A04020102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741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_16x9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26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Arial Black</vt:lpstr>
      <vt:lpstr>Calibri</vt:lpstr>
      <vt:lpstr>Cognizant_16x9</vt:lpstr>
      <vt:lpstr>PowerPoint Presentation</vt:lpstr>
    </vt:vector>
  </TitlesOfParts>
  <Company>CTS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Profile: About NextEra Energy (NEE)</dc:title>
  <dc:creator>Ganguli, Manadeep (Cognizant)</dc:creator>
  <cp:lastModifiedBy>Ganguli, Manadeep (Cognizant)</cp:lastModifiedBy>
  <cp:revision>25</cp:revision>
  <dcterms:created xsi:type="dcterms:W3CDTF">2019-02-11T09:08:28Z</dcterms:created>
  <dcterms:modified xsi:type="dcterms:W3CDTF">2019-02-19T13:37:28Z</dcterms:modified>
</cp:coreProperties>
</file>