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57" r:id="rId3"/>
    <p:sldId id="270" r:id="rId4"/>
    <p:sldId id="272" r:id="rId5"/>
    <p:sldId id="273" r:id="rId6"/>
    <p:sldId id="267" r:id="rId7"/>
    <p:sldId id="279" r:id="rId8"/>
    <p:sldId id="274" r:id="rId9"/>
    <p:sldId id="275" r:id="rId10"/>
    <p:sldId id="278" r:id="rId11"/>
    <p:sldId id="277" r:id="rId12"/>
    <p:sldId id="276" r:id="rId13"/>
  </p:sldIdLst>
  <p:sldSz cx="12192000" cy="6858000"/>
  <p:notesSz cx="6858000" cy="9144000"/>
  <p:embeddedFontLst>
    <p:embeddedFont>
      <p:font typeface="카페24 써라운드 에어 " panose="020B0600000101010101" charset="-127"/>
      <p:regular r:id="rId14"/>
    </p:embeddedFont>
    <p:embeddedFont>
      <p:font typeface="나눔스퀘어라운드 Bold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C2"/>
    <a:srgbClr val="008E87"/>
    <a:srgbClr val="01FFC3"/>
    <a:srgbClr val="7F552E"/>
    <a:srgbClr val="9A6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5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1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4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3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5702-DE33-4A3E-9661-059F1202B1B7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2809-F0A9-4102-9B23-205F7EAA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133" y="304800"/>
            <a:ext cx="11269134" cy="6189133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logo_mysoho.png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831850" y="4398264"/>
            <a:ext cx="10515600" cy="1500187"/>
          </a:xfrm>
        </p:spPr>
        <p:txBody>
          <a:bodyPr/>
          <a:lstStyle/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charset="-127"/>
                <a:ea typeface="나눔스퀘어" panose="020B0600000101010101"/>
              </a:rPr>
              <a:t>박선교</a:t>
            </a:r>
            <a:r>
              <a:rPr lang="en-US" altLang="ko-KR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charset="-127"/>
                <a:ea typeface="나눔스퀘어" panose="020B0600000101010101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charset="-127"/>
                <a:ea typeface="나눔스퀘어" panose="020B0600000101010101"/>
              </a:rPr>
              <a:t>정희진 김은진 이준하 이지성 </a:t>
            </a:r>
            <a:r>
              <a:rPr lang="ko-KR" altLang="en-US" sz="25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charset="-127"/>
                <a:ea typeface="나눔스퀘어" panose="020B0600000101010101"/>
              </a:rPr>
              <a:t>서경빈</a:t>
            </a:r>
            <a:endParaRPr lang="ko-KR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charset="-127"/>
              <a:ea typeface="나눔스퀘어" panose="020B0600000101010101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094" y="1979185"/>
            <a:ext cx="1005114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500" b="1" dirty="0" smtClean="0">
                <a:latin typeface="+mj-ea"/>
                <a:cs typeface="카페24 써라운드 에어 " pitchFamily="2" charset="-127"/>
              </a:rPr>
              <a:t>               </a:t>
            </a:r>
            <a:r>
              <a:rPr lang="ko-KR" altLang="en-US" sz="5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카페24 써라운드 에어 " pitchFamily="2" charset="-127"/>
              </a:rPr>
              <a:t>관리자 화면 기획서</a:t>
            </a:r>
            <a:endParaRPr lang="ko-KR" altLang="en-US" sz="5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cs typeface="카페24 써라운드 에어 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45" y="2086921"/>
            <a:ext cx="3267274" cy="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관리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리스트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0867" y="1253067"/>
            <a:ext cx="29379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카테고리 버튼</a:t>
            </a:r>
            <a:endParaRPr lang="en-US" altLang="ko-KR" sz="1500" b="1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수정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삭제 버튼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3</a:t>
            </a:r>
            <a:r>
              <a:rPr lang="en-US" altLang="ko-KR" sz="1500" b="1" dirty="0"/>
              <a:t>. </a:t>
            </a:r>
            <a:r>
              <a:rPr lang="ko-KR" altLang="en-US" sz="1500" b="1" dirty="0" err="1" smtClean="0"/>
              <a:t>페이징</a:t>
            </a:r>
            <a:r>
              <a:rPr lang="ko-KR" altLang="en-US" sz="1500" b="1" dirty="0" smtClean="0"/>
              <a:t> 처리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4.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5.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글쓰기 버튼</a:t>
            </a:r>
            <a:endParaRPr lang="en-US" altLang="ko-KR" sz="1500" b="1" dirty="0" smtClean="0"/>
          </a:p>
          <a:p>
            <a:endParaRPr lang="en-US" altLang="ko-KR" sz="15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3" y="1839911"/>
            <a:ext cx="8115380" cy="306228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723475" y="4271044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1939" y="1783812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17321" y="4631766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56798" y="3898511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211732" y="2944131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7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 관리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0867" y="1253067"/>
            <a:ext cx="29379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공지사항 제목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카테고리 </a:t>
            </a:r>
            <a:r>
              <a:rPr lang="ko-KR" altLang="en-US" sz="1500" dirty="0" err="1" smtClean="0"/>
              <a:t>드롭박스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구현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공지사항 내용 </a:t>
            </a:r>
            <a:r>
              <a:rPr lang="ko-KR" altLang="en-US" sz="1500" b="1" dirty="0" smtClean="0"/>
              <a:t>작성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이미지 첨부 기능</a:t>
            </a:r>
            <a:endParaRPr lang="en-US" altLang="ko-KR" sz="1500" dirty="0" smtClean="0"/>
          </a:p>
          <a:p>
            <a:r>
              <a:rPr lang="en-US" altLang="ko-KR" sz="1500" b="1" dirty="0" smtClean="0"/>
              <a:t>- </a:t>
            </a:r>
            <a:r>
              <a:rPr lang="ko-KR" altLang="en-US" sz="1500" dirty="0" smtClean="0"/>
              <a:t>편집기 구현</a:t>
            </a:r>
            <a:endParaRPr lang="en-US" altLang="ko-KR" sz="1500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공지사항 등록</a:t>
            </a:r>
            <a:endParaRPr lang="en-US" altLang="ko-KR" sz="1500" b="1" dirty="0" smtClean="0"/>
          </a:p>
          <a:p>
            <a:endParaRPr lang="en-US" altLang="ko-KR" sz="15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6" y="1646981"/>
            <a:ext cx="7637390" cy="4606301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108479" y="1747946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92858" y="4147961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56808" y="5969262"/>
            <a:ext cx="299125" cy="3094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4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133" y="304800"/>
            <a:ext cx="11269134" cy="6189133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logo_mysoho.png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6059" y="3055051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500" b="1" dirty="0" smtClean="0">
                <a:latin typeface="+mj-ea"/>
                <a:cs typeface="카페24 써라운드 에어 " pitchFamily="2" charset="-127"/>
              </a:rPr>
              <a:t>감사합니다</a:t>
            </a:r>
            <a:endParaRPr lang="ko-KR" altLang="en-US" sz="5500" b="1" dirty="0">
              <a:latin typeface="+mj-ea"/>
              <a:cs typeface="카페24 써라운드 에어 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58" y="2120645"/>
            <a:ext cx="3267274" cy="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87865" y="1313412"/>
            <a:ext cx="2152997" cy="65670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87866" y="2262306"/>
            <a:ext cx="2152997" cy="656706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관리자 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6939" y="366840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리뷰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32618" y="366840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0725" y="365662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28832" y="366840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23153" y="366840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공지사항 관리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825046" y="366840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문의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26939" y="511666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리뷰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삭제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32618" y="511666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회원정보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삭제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0725" y="510488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상품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삭제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28832" y="511666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주문내역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상태 변경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523153" y="511666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공지사항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추가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수정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825046" y="5116660"/>
            <a:ext cx="1545707" cy="104795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문의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코멘트 추가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" idx="2"/>
            <a:endCxn id="19" idx="0"/>
          </p:cNvCxnSpPr>
          <p:nvPr/>
        </p:nvCxnSpPr>
        <p:spPr>
          <a:xfrm>
            <a:off x="6064364" y="1970118"/>
            <a:ext cx="1" cy="2921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9" idx="2"/>
          </p:cNvCxnSpPr>
          <p:nvPr/>
        </p:nvCxnSpPr>
        <p:spPr>
          <a:xfrm flipH="1">
            <a:off x="6064364" y="2919012"/>
            <a:ext cx="1" cy="36534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791838" y="3293706"/>
            <a:ext cx="85124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34" idx="0"/>
          </p:cNvCxnSpPr>
          <p:nvPr/>
        </p:nvCxnSpPr>
        <p:spPr>
          <a:xfrm>
            <a:off x="1805471" y="3293706"/>
            <a:ext cx="1" cy="3746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4" idx="2"/>
            <a:endCxn id="48" idx="0"/>
          </p:cNvCxnSpPr>
          <p:nvPr/>
        </p:nvCxnSpPr>
        <p:spPr>
          <a:xfrm>
            <a:off x="1805472" y="4716357"/>
            <a:ext cx="0" cy="400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36" idx="0"/>
          </p:cNvCxnSpPr>
          <p:nvPr/>
        </p:nvCxnSpPr>
        <p:spPr>
          <a:xfrm>
            <a:off x="3503578" y="3293706"/>
            <a:ext cx="1" cy="3629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49" idx="0"/>
          </p:cNvCxnSpPr>
          <p:nvPr/>
        </p:nvCxnSpPr>
        <p:spPr>
          <a:xfrm>
            <a:off x="3503578" y="4723272"/>
            <a:ext cx="1" cy="3816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37" idx="0"/>
          </p:cNvCxnSpPr>
          <p:nvPr/>
        </p:nvCxnSpPr>
        <p:spPr>
          <a:xfrm>
            <a:off x="5201684" y="3284360"/>
            <a:ext cx="2" cy="38404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7" idx="2"/>
            <a:endCxn id="50" idx="0"/>
          </p:cNvCxnSpPr>
          <p:nvPr/>
        </p:nvCxnSpPr>
        <p:spPr>
          <a:xfrm>
            <a:off x="5201686" y="4716357"/>
            <a:ext cx="0" cy="400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5" idx="2"/>
            <a:endCxn id="47" idx="0"/>
          </p:cNvCxnSpPr>
          <p:nvPr/>
        </p:nvCxnSpPr>
        <p:spPr>
          <a:xfrm>
            <a:off x="6899793" y="4716357"/>
            <a:ext cx="0" cy="400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40" idx="0"/>
          </p:cNvCxnSpPr>
          <p:nvPr/>
        </p:nvCxnSpPr>
        <p:spPr>
          <a:xfrm>
            <a:off x="8597899" y="3293706"/>
            <a:ext cx="1" cy="3746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0" idx="2"/>
            <a:endCxn id="53" idx="0"/>
          </p:cNvCxnSpPr>
          <p:nvPr/>
        </p:nvCxnSpPr>
        <p:spPr>
          <a:xfrm>
            <a:off x="8597900" y="4716357"/>
            <a:ext cx="0" cy="400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39" idx="0"/>
          </p:cNvCxnSpPr>
          <p:nvPr/>
        </p:nvCxnSpPr>
        <p:spPr>
          <a:xfrm>
            <a:off x="10296006" y="3293706"/>
            <a:ext cx="1" cy="3746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9" idx="2"/>
            <a:endCxn id="52" idx="0"/>
          </p:cNvCxnSpPr>
          <p:nvPr/>
        </p:nvCxnSpPr>
        <p:spPr>
          <a:xfrm>
            <a:off x="10296007" y="4716357"/>
            <a:ext cx="0" cy="4003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2" y="105069"/>
            <a:ext cx="1208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사이트 맵 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(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관리자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)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카페24 써라운드 에어 " pitchFamily="2" charset="-127"/>
            </a:endParaRPr>
          </a:p>
        </p:txBody>
      </p:sp>
      <p:cxnSp>
        <p:nvCxnSpPr>
          <p:cNvPr id="43" name="직선 연결선 42"/>
          <p:cNvCxnSpPr>
            <a:endCxn id="25" idx="0"/>
          </p:cNvCxnSpPr>
          <p:nvPr/>
        </p:nvCxnSpPr>
        <p:spPr>
          <a:xfrm>
            <a:off x="6899793" y="3293706"/>
            <a:ext cx="0" cy="3746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관리자 페이지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공통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,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회원관리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카페24 써라운드 에어 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9" y="1170417"/>
            <a:ext cx="6463977" cy="584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86" y="1280136"/>
            <a:ext cx="337736" cy="33773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221629" y="1326925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0" y="2258456"/>
            <a:ext cx="1244573" cy="2640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/>
          <p:cNvSpPr/>
          <p:nvPr/>
        </p:nvSpPr>
        <p:spPr>
          <a:xfrm>
            <a:off x="1237987" y="2309059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34" y="1999953"/>
            <a:ext cx="6011114" cy="21518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50867" y="1253067"/>
            <a:ext cx="2937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관리자아이콘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관리자 페이지로 이동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네비게이션 리스트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해당 메뉴로 이동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주문자명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아이디 등 다양한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키워드로 검색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4. </a:t>
            </a:r>
            <a:r>
              <a:rPr lang="ko-KR" altLang="en-US" sz="1500" b="1" dirty="0" smtClean="0"/>
              <a:t>리스트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회원 정보 표시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처리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회원 삭제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b="1" dirty="0" smtClean="0"/>
              <a:t>5. </a:t>
            </a:r>
            <a:r>
              <a:rPr lang="ko-KR" altLang="en-US" sz="1500" b="1" dirty="0" smtClean="0"/>
              <a:t>회원 정보</a:t>
            </a:r>
            <a:endParaRPr lang="en-US" altLang="ko-KR" sz="1500" b="1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회원 </a:t>
            </a:r>
            <a:r>
              <a:rPr lang="ko-KR" altLang="en-US" sz="1500" dirty="0" smtClean="0"/>
              <a:t>상세 정보 </a:t>
            </a:r>
            <a:r>
              <a:rPr lang="ko-KR" altLang="en-US" sz="1500" dirty="0"/>
              <a:t>표시</a:t>
            </a:r>
            <a:endParaRPr lang="en-US" altLang="ko-KR" sz="1500" dirty="0"/>
          </a:p>
          <a:p>
            <a:endParaRPr lang="en-US" altLang="ko-KR" sz="1500" dirty="0" smtClean="0"/>
          </a:p>
        </p:txBody>
      </p:sp>
      <p:sp>
        <p:nvSpPr>
          <p:cNvPr id="19" name="타원 18"/>
          <p:cNvSpPr/>
          <p:nvPr/>
        </p:nvSpPr>
        <p:spPr>
          <a:xfrm>
            <a:off x="3545160" y="3147626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24726" y="2305298"/>
            <a:ext cx="265241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66" y="4099414"/>
            <a:ext cx="6555592" cy="201628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4815291" y="4875200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1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카페24 써라운드 에어 " pitchFamily="2" charset="-127"/>
              </a:rPr>
              <a:t>상품관리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분류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카페24 써라운드 에어 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9" y="1272537"/>
            <a:ext cx="7940283" cy="42902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50867" y="1253067"/>
            <a:ext cx="29379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 상품명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분류별</a:t>
            </a:r>
            <a:r>
              <a:rPr lang="ko-KR" altLang="en-US" sz="1500" dirty="0" smtClean="0"/>
              <a:t> 검색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리스트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상품 정보 표시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처리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상품 수정 삭제 버튼</a:t>
            </a:r>
            <a:endParaRPr lang="en-US" altLang="ko-KR" sz="1500" dirty="0" smtClean="0"/>
          </a:p>
          <a:p>
            <a:endParaRPr lang="en-US" altLang="ko-KR" sz="1500" dirty="0" smtClean="0"/>
          </a:p>
        </p:txBody>
      </p:sp>
      <p:sp>
        <p:nvSpPr>
          <p:cNvPr id="12" name="타원 11"/>
          <p:cNvSpPr/>
          <p:nvPr/>
        </p:nvSpPr>
        <p:spPr>
          <a:xfrm>
            <a:off x="1411629" y="1606325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38829" y="3526184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C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상품관리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(</a:t>
            </a:r>
            <a:r>
              <a:rPr lang="ko-KR" altLang="en-US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수정 및 등록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</a:rPr>
              <a:t>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카페24 써라운드 에어 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6" y="1272538"/>
            <a:ext cx="6829544" cy="2731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0" y="3987172"/>
            <a:ext cx="6834999" cy="269831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962996" y="2497131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0867" y="1253067"/>
            <a:ext cx="293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상품 등록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수정</a:t>
            </a:r>
            <a:endParaRPr lang="en-US" altLang="ko-KR" sz="1500" b="1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 상품 정보 입력</a:t>
            </a:r>
            <a:endParaRPr lang="en-US" altLang="ko-KR" sz="1500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상품 상세 설명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편집기 구현</a:t>
            </a:r>
            <a:endParaRPr lang="en-US" altLang="ko-KR" sz="1500" dirty="0" smtClean="0"/>
          </a:p>
        </p:txBody>
      </p:sp>
      <p:sp>
        <p:nvSpPr>
          <p:cNvPr id="14" name="타원 13"/>
          <p:cNvSpPr/>
          <p:nvPr/>
        </p:nvSpPr>
        <p:spPr>
          <a:xfrm>
            <a:off x="5962995" y="5353081"/>
            <a:ext cx="266007" cy="282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" y="1705231"/>
            <a:ext cx="8481945" cy="35271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89073" y="1987589"/>
            <a:ext cx="271576" cy="28423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9073" y="2494919"/>
            <a:ext cx="271576" cy="3126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797540" y="2881627"/>
            <a:ext cx="271576" cy="3126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13697" y="4060100"/>
            <a:ext cx="279428" cy="3126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0867" y="1253067"/>
            <a:ext cx="29379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진행상태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진행 </a:t>
            </a:r>
            <a:r>
              <a:rPr lang="ko-KR" altLang="en-US" sz="1500" dirty="0" err="1" smtClean="0"/>
              <a:t>상태별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버튼 클릭으로 </a:t>
            </a:r>
            <a:r>
              <a:rPr lang="ko-KR" altLang="en-US" sz="1500" dirty="0" smtClean="0"/>
              <a:t>   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검색 </a:t>
            </a:r>
            <a:r>
              <a:rPr lang="ko-KR" altLang="en-US" sz="1500" dirty="0"/>
              <a:t> </a:t>
            </a:r>
            <a:endParaRPr lang="en-US" altLang="ko-KR" sz="1500" dirty="0" smtClean="0"/>
          </a:p>
          <a:p>
            <a:r>
              <a:rPr lang="en-US" altLang="ko-KR" sz="1500" dirty="0" smtClean="0"/>
              <a:t>- ()</a:t>
            </a:r>
            <a:r>
              <a:rPr lang="ko-KR" altLang="en-US" sz="1500" dirty="0" smtClean="0"/>
              <a:t>안에 </a:t>
            </a:r>
            <a:r>
              <a:rPr lang="ko-KR" altLang="en-US" sz="1500" dirty="0"/>
              <a:t>처리 대기중 </a:t>
            </a:r>
            <a:r>
              <a:rPr lang="ko-KR" altLang="en-US" sz="1500" dirty="0" smtClean="0"/>
              <a:t>건수를 </a:t>
            </a:r>
            <a:endParaRPr lang="en-US" altLang="ko-KR" sz="1500" dirty="0" smtClean="0"/>
          </a:p>
          <a:p>
            <a:r>
              <a:rPr lang="ko-KR" altLang="en-US" sz="1500" dirty="0" smtClean="0"/>
              <a:t>  표시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기간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기간으로 조회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주문자명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주문 번호 등 다양한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키워드로 검색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4. </a:t>
            </a:r>
            <a:r>
              <a:rPr lang="ko-KR" altLang="en-US" sz="1500" b="1" dirty="0" smtClean="0"/>
              <a:t>리스트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주문 개수 카운트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처리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주문 관리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내역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카페24 써라운드 에어 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3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50867" y="1253067"/>
            <a:ext cx="29379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전체 건수 표시</a:t>
            </a:r>
            <a:endParaRPr lang="en-US" altLang="ko-KR" sz="1500" b="1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상품명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이름 </a:t>
            </a:r>
            <a:r>
              <a:rPr lang="ko-KR" altLang="en-US" sz="1500" dirty="0"/>
              <a:t>등 다양한 </a:t>
            </a:r>
            <a:endParaRPr lang="en-US" altLang="ko-KR" sz="1500" dirty="0"/>
          </a:p>
          <a:p>
            <a:r>
              <a:rPr lang="en-US" altLang="ko-KR" sz="1500" dirty="0"/>
              <a:t>  </a:t>
            </a:r>
            <a:r>
              <a:rPr lang="ko-KR" altLang="en-US" sz="1500" dirty="0"/>
              <a:t>키워드로 검색</a:t>
            </a:r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노출 </a:t>
            </a:r>
            <a:r>
              <a:rPr lang="ko-KR" altLang="en-US" sz="1500" b="1" dirty="0" err="1" smtClean="0"/>
              <a:t>드롭박스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공개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비공개 여부 선택 기능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4. </a:t>
            </a:r>
            <a:r>
              <a:rPr lang="ko-KR" altLang="en-US" sz="1500" b="1" dirty="0" smtClean="0"/>
              <a:t>선택 삭제</a:t>
            </a:r>
            <a:endParaRPr lang="en-US" altLang="ko-KR" sz="1500" b="1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체크박스 선택 삭제 기능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카페24 써라운드 에어 " pitchFamily="2" charset="-127"/>
              </a:rPr>
              <a:t>리뷰 관리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카페24 써라운드 에어 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9" y="1253067"/>
            <a:ext cx="8225664" cy="4257571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2093889" y="1668563"/>
            <a:ext cx="258994" cy="2909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20029" y="1959508"/>
            <a:ext cx="258994" cy="2909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011" y="5117303"/>
            <a:ext cx="258994" cy="2909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89793" y="2856702"/>
            <a:ext cx="258994" cy="2909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5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" y="1744132"/>
            <a:ext cx="8128002" cy="355600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229875" y="2063315"/>
            <a:ext cx="246887" cy="2651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82190" y="3910937"/>
            <a:ext cx="271576" cy="2651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50867" y="1253067"/>
            <a:ext cx="2937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조건 검색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문의 유형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등록일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키워드</a:t>
            </a:r>
            <a:endParaRPr lang="en-US" altLang="ko-KR" sz="1500" dirty="0" smtClean="0"/>
          </a:p>
          <a:p>
            <a:r>
              <a:rPr lang="en-US" altLang="ko-KR" sz="1500" dirty="0" smtClean="0"/>
              <a:t>  </a:t>
            </a:r>
            <a:r>
              <a:rPr lang="ko-KR" altLang="en-US" sz="1500" dirty="0" smtClean="0"/>
              <a:t>별로 검색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드롭박스</a:t>
            </a:r>
            <a:r>
              <a:rPr lang="ko-KR" altLang="en-US" sz="1500" dirty="0" smtClean="0"/>
              <a:t> 구현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리스트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수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페이징</a:t>
            </a:r>
            <a:r>
              <a:rPr lang="ko-KR" altLang="en-US" sz="1500" dirty="0" smtClean="0"/>
              <a:t> 처리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삭제 버튼</a:t>
            </a:r>
            <a:endParaRPr lang="en-US" altLang="ko-KR" sz="15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1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9" y="1536980"/>
            <a:ext cx="7832265" cy="4409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87088"/>
            <a:ext cx="12192000" cy="57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CCC2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5469787" y="3389015"/>
            <a:ext cx="6882066" cy="519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42253" y="370433"/>
            <a:ext cx="388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escription</a:t>
            </a:r>
            <a:endParaRPr lang="ko-KR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카페24 써라운드 에어 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23" y="246385"/>
            <a:ext cx="871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답글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0867" y="1253067"/>
            <a:ext cx="293793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문의 내용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문의 내용 상세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리스트 버튼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삭제 버튼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답글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답글 등록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3. </a:t>
            </a:r>
            <a:r>
              <a:rPr lang="ko-KR" altLang="en-US" sz="1500" b="1" dirty="0" smtClean="0"/>
              <a:t>답글 등록 시 화면</a:t>
            </a:r>
            <a:endParaRPr lang="en-US" altLang="ko-KR" sz="1500" b="1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답글 수정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삭제</a:t>
            </a:r>
            <a:endParaRPr lang="en-US" altLang="ko-KR" sz="1500" dirty="0"/>
          </a:p>
          <a:p>
            <a:endParaRPr lang="en-US" altLang="ko-KR" sz="1500" dirty="0" smtClean="0"/>
          </a:p>
        </p:txBody>
      </p:sp>
      <p:sp>
        <p:nvSpPr>
          <p:cNvPr id="14" name="타원 13"/>
          <p:cNvSpPr/>
          <p:nvPr/>
        </p:nvSpPr>
        <p:spPr>
          <a:xfrm>
            <a:off x="3980489" y="1954141"/>
            <a:ext cx="271576" cy="29169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66783" y="4200057"/>
            <a:ext cx="300216" cy="29232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80490" y="5526193"/>
            <a:ext cx="271576" cy="3126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19" y="6357317"/>
            <a:ext cx="1632530" cy="4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393</Words>
  <Application>Microsoft Office PowerPoint</Application>
  <PresentationFormat>와이드스크린</PresentationFormat>
  <Paragraphs>180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카페24 써라운드 에어 </vt:lpstr>
      <vt:lpstr>나눔스퀘어</vt:lpstr>
      <vt:lpstr>나눔스퀘어라운드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tjoeun</cp:lastModifiedBy>
  <cp:revision>97</cp:revision>
  <dcterms:created xsi:type="dcterms:W3CDTF">2022-09-01T01:46:48Z</dcterms:created>
  <dcterms:modified xsi:type="dcterms:W3CDTF">2023-02-03T07:34:03Z</dcterms:modified>
</cp:coreProperties>
</file>