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295" r:id="rId4"/>
    <p:sldId id="298" r:id="rId5"/>
    <p:sldId id="299" r:id="rId6"/>
    <p:sldId id="300" r:id="rId7"/>
    <p:sldId id="294" r:id="rId8"/>
    <p:sldId id="30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13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스타일 다루기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스타일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04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>
                <a:latin typeface="+mj-ea"/>
              </a:rPr>
              <a:t>스타일의 종류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내부 스타일 </a:t>
            </a:r>
            <a:r>
              <a:rPr kumimoji="1" lang="en-US" altLang="ko-KR" sz="1500" dirty="0"/>
              <a:t>: HTML</a:t>
            </a:r>
            <a:r>
              <a:rPr kumimoji="1" lang="ko-KR" altLang="en-US" sz="1500" dirty="0"/>
              <a:t>파일 내 </a:t>
            </a:r>
            <a:r>
              <a:rPr kumimoji="1" lang="en-US" altLang="ko-KR" sz="1500" dirty="0"/>
              <a:t>style</a:t>
            </a:r>
            <a:r>
              <a:rPr kumimoji="1" lang="ko-KR" altLang="en-US" sz="1500" dirty="0"/>
              <a:t>태그로 명명 되어 있는 것을 말한다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외부 스타일 </a:t>
            </a:r>
            <a:r>
              <a:rPr kumimoji="1" lang="en-US" altLang="ko-KR" sz="1500" dirty="0"/>
              <a:t>: CSS</a:t>
            </a:r>
            <a:r>
              <a:rPr kumimoji="1" lang="ko-KR" altLang="en-US" sz="1500" dirty="0"/>
              <a:t>파일을 외부로 빼내어 작성하는 것을 말한다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③ 인라인 스타일 </a:t>
            </a:r>
            <a:r>
              <a:rPr kumimoji="1" lang="en-US" altLang="ko-KR" sz="1500" dirty="0"/>
              <a:t>: HTML</a:t>
            </a:r>
            <a:r>
              <a:rPr kumimoji="1" lang="ko-KR" altLang="en-US" sz="1500" dirty="0"/>
              <a:t>문서의 태그 안에 </a:t>
            </a:r>
            <a:r>
              <a:rPr kumimoji="1" lang="en-US" altLang="ko-KR" sz="1500" dirty="0"/>
              <a:t>style</a:t>
            </a:r>
            <a:r>
              <a:rPr kumimoji="1" lang="ko-KR" altLang="en-US" sz="1500" dirty="0"/>
              <a:t>속성으로 작성하는 것을 말한다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6FA38-FE22-4FED-AA86-A26D6821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16832"/>
            <a:ext cx="2592288" cy="20439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3D0955-9B79-4E50-BF8A-AC0B7258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4324663"/>
            <a:ext cx="4968552" cy="3194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2CA109-6828-487E-A545-BD45BEB33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5007982"/>
            <a:ext cx="4968552" cy="3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스타일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857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/>
              <a:t>스타일을 다루는 방법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정적인 방법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- </a:t>
            </a:r>
            <a:r>
              <a:rPr kumimoji="1" lang="ko-KR" altLang="en-US" sz="1500" dirty="0"/>
              <a:t>작성한 스타일을 직접 변경하는 방법을 말한다</a:t>
            </a:r>
            <a:r>
              <a:rPr kumimoji="1" lang="en-US" altLang="ko-KR" sz="1500" dirty="0"/>
              <a:t>. </a:t>
            </a:r>
            <a:r>
              <a:rPr kumimoji="1" lang="ko-KR" altLang="en-US" sz="1500" dirty="0"/>
              <a:t>변경 후 문서를 재실행 해야 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동적인 방법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웹 문서가 실행한 상태에서 자바스크립트와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를 이용해 스타일을 다루는 방법을 말한다</a:t>
            </a:r>
            <a:r>
              <a:rPr kumimoji="1"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</a:t>
            </a:r>
            <a:r>
              <a:rPr kumimoji="1" lang="ko-KR" altLang="en-US" sz="1500" dirty="0"/>
              <a:t>문서를 재실행 할 필요가 없다</a:t>
            </a:r>
            <a:r>
              <a:rPr kumimoji="1" lang="en-US" altLang="ko-KR" sz="15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DCE89-A2BB-4813-88E3-AF56D77A9B79}"/>
              </a:ext>
            </a:extLst>
          </p:cNvPr>
          <p:cNvSpPr txBox="1"/>
          <p:nvPr/>
        </p:nvSpPr>
        <p:spPr>
          <a:xfrm>
            <a:off x="999334" y="2796830"/>
            <a:ext cx="10713290" cy="153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3. jQuery</a:t>
            </a:r>
            <a:r>
              <a:rPr kumimoji="1" lang="ko-KR" altLang="en-US" b="1" dirty="0"/>
              <a:t>를 활용한 스타일 다루는 방법의 특징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   1) </a:t>
            </a:r>
            <a:r>
              <a:rPr kumimoji="1" lang="ko-KR" altLang="en-US" sz="1600" b="1" dirty="0"/>
              <a:t>스타일 위치와 관계 없이 스타일 속성 접근 가능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자바스크립트를 이용하는 경우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- </a:t>
            </a:r>
            <a:r>
              <a:rPr kumimoji="1" lang="ko-KR" altLang="en-US" sz="1500" dirty="0"/>
              <a:t>자바스크립트의 경우 인라인 스타일이냐 </a:t>
            </a:r>
            <a:r>
              <a:rPr kumimoji="1" lang="ko-KR" altLang="en-US" sz="1500" dirty="0" err="1"/>
              <a:t>아니냐에</a:t>
            </a:r>
            <a:r>
              <a:rPr kumimoji="1" lang="ko-KR" altLang="en-US" sz="1500" dirty="0"/>
              <a:t> 따라 스타일 속성 접근 방법이 다르다</a:t>
            </a:r>
            <a:r>
              <a:rPr kumimoji="1"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6CC10-B20A-490C-A372-F511981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4305769"/>
            <a:ext cx="5616624" cy="1775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942976-CF81-49C4-BE27-B801DB70C927}"/>
              </a:ext>
            </a:extLst>
          </p:cNvPr>
          <p:cNvSpPr txBox="1"/>
          <p:nvPr/>
        </p:nvSpPr>
        <p:spPr>
          <a:xfrm>
            <a:off x="1415480" y="6120879"/>
            <a:ext cx="77768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style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속성으로 접근할 수 있는 스타일 속성은 인라인 속성만을 접근할 수 있다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 color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는 인라인 속성이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 err="1">
                <a:solidFill>
                  <a:srgbClr val="FF0000"/>
                </a:solidFill>
                <a:latin typeface="+mj-ea"/>
                <a:ea typeface="+mj-ea"/>
              </a:rPr>
              <a:t>므로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 접근 가능하나 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border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는 외부속성이라서 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style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속성으로 접근하면 안된다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내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외부 스타일 속성은 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b="1" dirty="0" err="1">
                <a:solidFill>
                  <a:srgbClr val="FF0000"/>
                </a:solidFill>
                <a:latin typeface="+mj-ea"/>
                <a:ea typeface="+mj-ea"/>
              </a:rPr>
              <a:t>window.getComputedStyle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메서드를 사용한다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97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스타일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DCE89-A2BB-4813-88E3-AF56D77A9B79}"/>
              </a:ext>
            </a:extLst>
          </p:cNvPr>
          <p:cNvSpPr txBox="1"/>
          <p:nvPr/>
        </p:nvSpPr>
        <p:spPr>
          <a:xfrm>
            <a:off x="999334" y="1052736"/>
            <a:ext cx="10713290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/>
              <a:t>     ②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를 이용하는 경우</a:t>
            </a:r>
            <a:endParaRPr kumimoji="1" lang="en-US" altLang="ko-K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42976-CF81-49C4-BE27-B801DB70C927}"/>
              </a:ext>
            </a:extLst>
          </p:cNvPr>
          <p:cNvSpPr txBox="1"/>
          <p:nvPr/>
        </p:nvSpPr>
        <p:spPr>
          <a:xfrm>
            <a:off x="1239660" y="2916993"/>
            <a:ext cx="91048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jQuery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에서는 </a:t>
            </a:r>
            <a:r>
              <a:rPr lang="en-US" altLang="ko-KR" sz="1300" b="1" dirty="0" err="1">
                <a:solidFill>
                  <a:srgbClr val="FF0000"/>
                </a:solidFill>
                <a:latin typeface="+mj-ea"/>
                <a:ea typeface="+mj-ea"/>
              </a:rPr>
              <a:t>css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메서드를 이용하여 인라인 속성인지 아닌지 상관 없이 스타일 속성값을 쉽게 구할 수 있다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FCCF8-E1BD-4C88-9D27-B867F124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21" y="1474466"/>
            <a:ext cx="4760479" cy="1442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2FA48-73BE-48A2-99D1-170FC8839671}"/>
              </a:ext>
            </a:extLst>
          </p:cNvPr>
          <p:cNvSpPr txBox="1"/>
          <p:nvPr/>
        </p:nvSpPr>
        <p:spPr>
          <a:xfrm>
            <a:off x="999334" y="3156129"/>
            <a:ext cx="10713290" cy="250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 2) </a:t>
            </a:r>
            <a:r>
              <a:rPr kumimoji="1" lang="ko-KR" altLang="en-US" sz="1600" b="1" dirty="0"/>
              <a:t>스타일 속성 이름을 그대로 사용 가능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자바스크립트를 이용하는 경우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</a:t>
            </a:r>
            <a:r>
              <a:rPr kumimoji="1" lang="ko-KR" altLang="en-US" sz="1500" dirty="0"/>
              <a:t>②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를 이용하는 경우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E9D98-7E33-4213-B82A-1C1243F8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21" y="3914455"/>
            <a:ext cx="4184415" cy="839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886C0F-87BE-4C22-A95E-0E4629A471BE}"/>
              </a:ext>
            </a:extLst>
          </p:cNvPr>
          <p:cNvSpPr txBox="1"/>
          <p:nvPr/>
        </p:nvSpPr>
        <p:spPr>
          <a:xfrm>
            <a:off x="1239660" y="4741495"/>
            <a:ext cx="91048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자바스크립트에서는 스타일 속성이름 중 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font-size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와 같이 두 개의 단어로 된 속성은 낙타표기법으로 접근해야 한다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0F15C2-36B1-44F4-B2FC-CAC7C7EA0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21" y="5287636"/>
            <a:ext cx="4184415" cy="110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C6BBD-73EC-4D54-AE16-0C051D126C30}"/>
              </a:ext>
            </a:extLst>
          </p:cNvPr>
          <p:cNvSpPr txBox="1"/>
          <p:nvPr/>
        </p:nvSpPr>
        <p:spPr>
          <a:xfrm>
            <a:off x="1239660" y="6403042"/>
            <a:ext cx="91048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jQuery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에서는 위의 두 가지 방법 다 사용 가능하다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648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스타일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2FA48-73BE-48A2-99D1-170FC8839671}"/>
              </a:ext>
            </a:extLst>
          </p:cNvPr>
          <p:cNvSpPr txBox="1"/>
          <p:nvPr/>
        </p:nvSpPr>
        <p:spPr>
          <a:xfrm>
            <a:off x="999334" y="1058178"/>
            <a:ext cx="10713290" cy="284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 3) </a:t>
            </a:r>
            <a:r>
              <a:rPr kumimoji="1" lang="ko-KR" altLang="en-US" sz="1600" b="1" dirty="0"/>
              <a:t>여러 스타일 속성값을 쉽게 변경 가능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자바스크립트를 이용하는 경우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</a:t>
            </a:r>
            <a:r>
              <a:rPr kumimoji="1" lang="ko-KR" altLang="en-US" sz="1500" dirty="0"/>
              <a:t>②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를 이용하는 경우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86C0F-87BE-4C22-A95E-0E4629A471BE}"/>
              </a:ext>
            </a:extLst>
          </p:cNvPr>
          <p:cNvSpPr txBox="1"/>
          <p:nvPr/>
        </p:nvSpPr>
        <p:spPr>
          <a:xfrm>
            <a:off x="1239660" y="2844985"/>
            <a:ext cx="91048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자바스크립트에서는 여러 스타일의 속성값을 변경할 때는 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style.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속성이름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값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; 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방식으로 스타일 개수만큼 작성해야 한다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C6BBD-73EC-4D54-AE16-0C051D126C30}"/>
              </a:ext>
            </a:extLst>
          </p:cNvPr>
          <p:cNvSpPr txBox="1"/>
          <p:nvPr/>
        </p:nvSpPr>
        <p:spPr>
          <a:xfrm>
            <a:off x="1239660" y="5008820"/>
            <a:ext cx="91048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jQuery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에서는 위처럼 스타일 속성이름과 값을 묶어 한 번에 변경 혹은 구할 수 있다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082F86-BFDF-47B6-9C07-82293DA6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21" y="1814444"/>
            <a:ext cx="5241576" cy="1038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7EA65F-2444-4734-900E-85C6D70C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13" y="3540763"/>
            <a:ext cx="3607959" cy="14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9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스타일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2FA48-73BE-48A2-99D1-170FC8839671}"/>
              </a:ext>
            </a:extLst>
          </p:cNvPr>
          <p:cNvSpPr txBox="1"/>
          <p:nvPr/>
        </p:nvSpPr>
        <p:spPr>
          <a:xfrm>
            <a:off x="999334" y="1058178"/>
            <a:ext cx="10713290" cy="284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 4) </a:t>
            </a:r>
            <a:r>
              <a:rPr kumimoji="1" lang="ko-KR" altLang="en-US" sz="1600" b="1" dirty="0"/>
              <a:t>단위 생략 가능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</a:t>
            </a:r>
            <a:r>
              <a:rPr kumimoji="1" lang="ko-KR" altLang="en-US" sz="1500" dirty="0"/>
              <a:t>① 자바스크립트를 이용하는 경우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</a:t>
            </a:r>
            <a:r>
              <a:rPr kumimoji="1" lang="ko-KR" altLang="en-US" sz="1500" dirty="0"/>
              <a:t>② </a:t>
            </a:r>
            <a:r>
              <a:rPr kumimoji="1" lang="en-US" altLang="ko-KR" sz="1500" dirty="0"/>
              <a:t>jQuery</a:t>
            </a:r>
            <a:r>
              <a:rPr kumimoji="1" lang="ko-KR" altLang="en-US" sz="1500" dirty="0"/>
              <a:t>를 이용하는 경우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86C0F-87BE-4C22-A95E-0E4629A471BE}"/>
              </a:ext>
            </a:extLst>
          </p:cNvPr>
          <p:cNvSpPr txBox="1"/>
          <p:nvPr/>
        </p:nvSpPr>
        <p:spPr>
          <a:xfrm>
            <a:off x="1239660" y="2844985"/>
            <a:ext cx="91048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자바스크립트에서는 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font-size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와 같은 숫자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+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단위 값을 갖는 경우 반드시 단위가 포함된 문자열로 설정해줘야 한다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C6BBD-73EC-4D54-AE16-0C051D126C30}"/>
              </a:ext>
            </a:extLst>
          </p:cNvPr>
          <p:cNvSpPr txBox="1"/>
          <p:nvPr/>
        </p:nvSpPr>
        <p:spPr>
          <a:xfrm>
            <a:off x="1255562" y="4653136"/>
            <a:ext cx="91048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jQuery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에서는 위처럼 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</a:rPr>
              <a:t>font-size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</a:rPr>
              <a:t>와 같은 숫자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</a:rPr>
              <a:t>+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</a:rPr>
              <a:t>단위 값을 갖는 경우 숫자 값을 이용해서도 설정 가능하다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776BDF-7368-459F-9AE2-D9170E18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83" y="1865720"/>
            <a:ext cx="4869634" cy="9582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635C2A-6957-4BA6-AB76-C635BF23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83" y="3543105"/>
            <a:ext cx="4869634" cy="11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5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>
                <a:latin typeface="+mj-ea"/>
              </a:rPr>
              <a:t>스타일 값 구하기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사용법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css</a:t>
            </a:r>
            <a:r>
              <a:rPr kumimoji="1" lang="en-US" altLang="ko-KR" sz="1500" dirty="0"/>
              <a:t>(“</a:t>
            </a:r>
            <a:r>
              <a:rPr kumimoji="1" lang="ko-KR" altLang="en-US" sz="1500" dirty="0"/>
              <a:t>스타일 속성이름“</a:t>
            </a:r>
            <a:r>
              <a:rPr kumimoji="1"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css</a:t>
            </a:r>
            <a:r>
              <a:rPr kumimoji="1" lang="en-US" altLang="ko-KR" sz="1500" dirty="0"/>
              <a:t>([“</a:t>
            </a:r>
            <a:r>
              <a:rPr kumimoji="1" lang="ko-KR" altLang="en-US" sz="1500" dirty="0"/>
              <a:t>스타일 속성이름“</a:t>
            </a:r>
            <a:r>
              <a:rPr kumimoji="1" lang="en-US" altLang="ko-KR" sz="1500" dirty="0"/>
              <a:t>, “</a:t>
            </a:r>
            <a:r>
              <a:rPr kumimoji="1" lang="ko-KR" altLang="en-US" sz="1500" dirty="0"/>
              <a:t>스타일 속성이름“</a:t>
            </a:r>
            <a:r>
              <a:rPr kumimoji="1" lang="en-US" altLang="ko-KR" sz="1500" dirty="0"/>
              <a:t>…]);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C4FC0E-62AB-48CF-BB26-01E34D7F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43" y="2647476"/>
            <a:ext cx="5832648" cy="763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76341-8C42-4482-BDD0-5C20DDA19581}"/>
              </a:ext>
            </a:extLst>
          </p:cNvPr>
          <p:cNvSpPr txBox="1"/>
          <p:nvPr/>
        </p:nvSpPr>
        <p:spPr>
          <a:xfrm>
            <a:off x="999334" y="3446726"/>
            <a:ext cx="10713290" cy="15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>
                <a:latin typeface="+mj-ea"/>
              </a:rPr>
              <a:t>스타일 값 설정하기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사용법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css</a:t>
            </a:r>
            <a:r>
              <a:rPr kumimoji="1" lang="en-US" altLang="ko-KR" sz="1500" dirty="0"/>
              <a:t>(“</a:t>
            </a:r>
            <a:r>
              <a:rPr kumimoji="1" lang="ko-KR" altLang="en-US" sz="1500" dirty="0"/>
              <a:t>속성이름</a:t>
            </a:r>
            <a:r>
              <a:rPr kumimoji="1" lang="en-US" altLang="ko-KR" sz="1500" dirty="0"/>
              <a:t>”, ”</a:t>
            </a:r>
            <a:r>
              <a:rPr kumimoji="1" lang="ko-KR" altLang="en-US" sz="1500" dirty="0"/>
              <a:t>값“</a:t>
            </a:r>
            <a:r>
              <a:rPr kumimoji="1"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css</a:t>
            </a:r>
            <a:r>
              <a:rPr kumimoji="1" lang="en-US" altLang="ko-KR" sz="1500" dirty="0"/>
              <a:t>([</a:t>
            </a:r>
            <a:r>
              <a:rPr kumimoji="1" lang="ko-KR" altLang="en-US" sz="1500" dirty="0"/>
              <a:t>속성이름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값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속성이름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값</a:t>
            </a:r>
            <a:r>
              <a:rPr kumimoji="1" lang="en-US" altLang="ko-KR" sz="1500" dirty="0"/>
              <a:t>…]);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E2C371-E1B3-4542-BA65-B3929AB7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43" y="5027795"/>
            <a:ext cx="2976181" cy="10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5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3. </a:t>
            </a:r>
            <a:r>
              <a:rPr kumimoji="1" lang="ko-KR" altLang="en-US" b="1" dirty="0"/>
              <a:t>클래스 추가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사용법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addClass</a:t>
            </a:r>
            <a:r>
              <a:rPr kumimoji="1" lang="en-US" altLang="ko-KR" sz="1500" dirty="0"/>
              <a:t>(“</a:t>
            </a:r>
            <a:r>
              <a:rPr kumimoji="1" lang="ko-KR" altLang="en-US" sz="1500" dirty="0"/>
              <a:t>클래스 이름</a:t>
            </a:r>
            <a:r>
              <a:rPr kumimoji="1" lang="en-US" altLang="ko-KR" sz="1500" dirty="0"/>
              <a:t>1 [</a:t>
            </a:r>
            <a:r>
              <a:rPr kumimoji="1" lang="ko-KR" altLang="en-US" sz="1500" dirty="0"/>
              <a:t>클래스 이름</a:t>
            </a:r>
            <a:r>
              <a:rPr kumimoji="1" lang="en-US" altLang="ko-KR" sz="1500" dirty="0"/>
              <a:t>2 … ]</a:t>
            </a:r>
            <a:r>
              <a:rPr kumimoji="1" lang="ko-KR" altLang="en-US" sz="1500" dirty="0"/>
              <a:t>“</a:t>
            </a:r>
            <a:r>
              <a:rPr kumimoji="1"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</a:t>
            </a:r>
            <a:r>
              <a:rPr kumimoji="1" lang="en-US" altLang="ko-KR" sz="1500" dirty="0" err="1"/>
              <a:t>addClass</a:t>
            </a:r>
            <a:r>
              <a:rPr kumimoji="1" lang="en-US" altLang="ko-KR" sz="1500" dirty="0"/>
              <a:t>()</a:t>
            </a:r>
            <a:r>
              <a:rPr kumimoji="1" lang="ko-KR" altLang="en-US" sz="1500" dirty="0"/>
              <a:t>메서드를 이용하면 노드에 하나 이상의 클래스를 추가할 수 있다</a:t>
            </a:r>
            <a:r>
              <a:rPr kumimoji="1" lang="en-US" altLang="ko-KR" sz="15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76341-8C42-4482-BDD0-5C20DDA19581}"/>
              </a:ext>
            </a:extLst>
          </p:cNvPr>
          <p:cNvSpPr txBox="1"/>
          <p:nvPr/>
        </p:nvSpPr>
        <p:spPr>
          <a:xfrm>
            <a:off x="999334" y="3518285"/>
            <a:ext cx="10713290" cy="15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4. </a:t>
            </a:r>
            <a:r>
              <a:rPr kumimoji="1" lang="ko-KR" altLang="en-US" b="1" dirty="0">
                <a:latin typeface="+mj-ea"/>
              </a:rPr>
              <a:t>클래스 삭제하기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  </a:t>
            </a:r>
            <a:r>
              <a:rPr kumimoji="1" lang="en-US" altLang="ko-KR" sz="1500" b="1" dirty="0">
                <a:latin typeface="+mj-ea"/>
              </a:rPr>
              <a:t> </a:t>
            </a:r>
            <a:r>
              <a:rPr kumimoji="1" lang="ko-KR" altLang="en-US" sz="1500" dirty="0"/>
              <a:t>① 사용법 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</a:t>
            </a:r>
            <a:r>
              <a:rPr kumimoji="1" lang="en-US" altLang="ko-KR" sz="1500" dirty="0" err="1"/>
              <a:t>removeClass</a:t>
            </a:r>
            <a:r>
              <a:rPr kumimoji="1" lang="en-US" altLang="ko-KR" sz="1500" dirty="0"/>
              <a:t>();  -&gt; </a:t>
            </a:r>
            <a:r>
              <a:rPr kumimoji="1" lang="ko-KR" altLang="en-US" sz="1500" dirty="0"/>
              <a:t>모든 클래스 삭제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- $</a:t>
            </a:r>
            <a:r>
              <a:rPr kumimoji="1" lang="ko-KR" altLang="en-US" sz="1500" dirty="0"/>
              <a:t>대상</a:t>
            </a:r>
            <a:r>
              <a:rPr kumimoji="1" lang="en-US" altLang="ko-KR" sz="1500" dirty="0"/>
              <a:t>. </a:t>
            </a:r>
            <a:r>
              <a:rPr kumimoji="1" lang="en-US" altLang="ko-KR" sz="1500" dirty="0" err="1"/>
              <a:t>removeClass</a:t>
            </a:r>
            <a:r>
              <a:rPr kumimoji="1" lang="en-US" altLang="ko-KR" sz="1500" dirty="0"/>
              <a:t>()(“</a:t>
            </a:r>
            <a:r>
              <a:rPr kumimoji="1" lang="ko-KR" altLang="en-US" sz="1500" dirty="0"/>
              <a:t>클래스 이름</a:t>
            </a:r>
            <a:r>
              <a:rPr kumimoji="1" lang="en-US" altLang="ko-KR" sz="1500" dirty="0"/>
              <a:t>1 [</a:t>
            </a:r>
            <a:r>
              <a:rPr kumimoji="1" lang="ko-KR" altLang="en-US" sz="1500" dirty="0"/>
              <a:t>클래스 이름</a:t>
            </a:r>
            <a:r>
              <a:rPr kumimoji="1" lang="en-US" altLang="ko-KR" sz="1500" dirty="0"/>
              <a:t>2…]”);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7A6577-0852-40AF-B8AA-E46D94DD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43" y="2602931"/>
            <a:ext cx="3912285" cy="974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634704-D11A-4C27-B9D6-A8F88FD6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43" y="5071839"/>
            <a:ext cx="3912285" cy="1165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56AB94-A780-40EC-852F-F2B0BFFA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190" y="5071840"/>
            <a:ext cx="3912285" cy="117066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8DCEED8-98FA-483C-A1FC-4C1C1038DE3C}"/>
              </a:ext>
            </a:extLst>
          </p:cNvPr>
          <p:cNvSpPr/>
          <p:nvPr/>
        </p:nvSpPr>
        <p:spPr>
          <a:xfrm>
            <a:off x="5519936" y="5445224"/>
            <a:ext cx="46430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A8642-BC55-430C-BD07-C7A5AC224FF4}"/>
              </a:ext>
            </a:extLst>
          </p:cNvPr>
          <p:cNvSpPr txBox="1"/>
          <p:nvPr/>
        </p:nvSpPr>
        <p:spPr>
          <a:xfrm>
            <a:off x="6041385" y="6237200"/>
            <a:ext cx="5383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jQuery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에서 </a:t>
            </a:r>
            <a:r>
              <a:rPr lang="en-US" altLang="ko-KR" sz="1300" b="1" dirty="0" err="1">
                <a:solidFill>
                  <a:srgbClr val="FF0000"/>
                </a:solidFill>
                <a:latin typeface="+mj-ea"/>
                <a:ea typeface="+mj-ea"/>
              </a:rPr>
              <a:t>toggleClass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를 이용하면 좌측과 동일한 작동을 한다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b="1" dirty="0" err="1">
                <a:solidFill>
                  <a:srgbClr val="FF0000"/>
                </a:solidFill>
                <a:latin typeface="+mj-ea"/>
                <a:ea typeface="+mj-ea"/>
              </a:rPr>
              <a:t>toggleClass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는 클릭 이벤트와  많이 사용하는데 반복 실행될 경우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스위치 효과인 </a:t>
            </a:r>
            <a:r>
              <a:rPr lang="ko-KR" altLang="en-US" sz="1300" b="1" dirty="0" err="1">
                <a:solidFill>
                  <a:srgbClr val="FF0000"/>
                </a:solidFill>
                <a:latin typeface="+mj-ea"/>
                <a:ea typeface="+mj-ea"/>
              </a:rPr>
              <a:t>토글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</a:rPr>
              <a:t> 이벤트 효과를 나타낸다</a:t>
            </a:r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680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</TotalTime>
  <Words>560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스타일 소개</vt:lpstr>
      <vt:lpstr>1. 스타일 소개</vt:lpstr>
      <vt:lpstr>1. 스타일 소개</vt:lpstr>
      <vt:lpstr>1. 스타일 소개</vt:lpstr>
      <vt:lpstr>1. 스타일 소개</vt:lpstr>
      <vt:lpstr>2. 핵심 내용 체크</vt:lpstr>
      <vt:lpstr>2. 핵심 내용 체크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540</cp:revision>
  <dcterms:created xsi:type="dcterms:W3CDTF">2019-09-27T03:30:23Z</dcterms:created>
  <dcterms:modified xsi:type="dcterms:W3CDTF">2020-10-23T05:03:18Z</dcterms:modified>
</cp:coreProperties>
</file>