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74" r:id="rId4"/>
    <p:sldId id="288" r:id="rId5"/>
    <p:sldId id="289" r:id="rId6"/>
    <p:sldId id="290" r:id="rId7"/>
    <p:sldId id="292" r:id="rId8"/>
    <p:sldId id="29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11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노드 찾기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일반 노드 찾기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노드 찾기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74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CSS</a:t>
            </a:r>
            <a:r>
              <a:rPr lang="ko-KR" altLang="en-US" sz="1500" dirty="0" err="1"/>
              <a:t>선택자</a:t>
            </a:r>
            <a:r>
              <a:rPr lang="en-US" altLang="ko-KR" sz="1500" dirty="0"/>
              <a:t>(</a:t>
            </a:r>
            <a:r>
              <a:rPr lang="ko-KR" altLang="en-US" sz="1500" dirty="0"/>
              <a:t>아이디 </a:t>
            </a:r>
            <a:r>
              <a:rPr lang="ko-KR" altLang="en-US" sz="1500" dirty="0" err="1"/>
              <a:t>선택자</a:t>
            </a:r>
            <a:r>
              <a:rPr lang="en-US" altLang="ko-KR" sz="1500" dirty="0"/>
              <a:t>, </a:t>
            </a:r>
            <a:r>
              <a:rPr lang="ko-KR" altLang="en-US" sz="1500" dirty="0"/>
              <a:t>태그선택자</a:t>
            </a:r>
            <a:r>
              <a:rPr lang="en-US" altLang="ko-KR" sz="1500" dirty="0"/>
              <a:t>, </a:t>
            </a:r>
            <a:r>
              <a:rPr lang="ko-KR" altLang="en-US" sz="1500" dirty="0"/>
              <a:t>클래스 </a:t>
            </a:r>
            <a:r>
              <a:rPr lang="ko-KR" altLang="en-US" sz="1500" dirty="0" err="1"/>
              <a:t>선택자</a:t>
            </a:r>
            <a:r>
              <a:rPr lang="en-US" altLang="ko-KR" sz="1500" dirty="0"/>
              <a:t>, </a:t>
            </a:r>
            <a:r>
              <a:rPr lang="ko-KR" altLang="en-US" sz="1500" dirty="0"/>
              <a:t>속성 </a:t>
            </a:r>
            <a:r>
              <a:rPr lang="ko-KR" altLang="en-US" sz="1500" dirty="0" err="1"/>
              <a:t>선택자</a:t>
            </a:r>
            <a:r>
              <a:rPr lang="ko-KR" altLang="en-US" sz="1500" dirty="0"/>
              <a:t> 등</a:t>
            </a:r>
            <a:r>
              <a:rPr lang="en-US" altLang="ko-KR" sz="1500" dirty="0"/>
              <a:t>)</a:t>
            </a:r>
            <a:r>
              <a:rPr lang="ko-KR" altLang="en-US" sz="1500" dirty="0"/>
              <a:t>을 가지고 노드를 쉽게 찾을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- </a:t>
            </a:r>
            <a:r>
              <a:rPr lang="ko-KR" altLang="en-US" sz="1500" dirty="0"/>
              <a:t>혹시</a:t>
            </a:r>
            <a:r>
              <a:rPr lang="en-US" altLang="ko-KR" sz="1500" dirty="0"/>
              <a:t>, CSS</a:t>
            </a:r>
            <a:r>
              <a:rPr lang="ko-KR" altLang="en-US" sz="1500" dirty="0"/>
              <a:t>의 선택자의 개념이 아직 모르신다면 이 부분은 반드시 선행학습으로 하고 오시길 부탁한다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2060848"/>
            <a:ext cx="10713290" cy="462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>
                <a:latin typeface="+mj-ea"/>
              </a:rPr>
              <a:t>노드 찾기 방법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①</a:t>
            </a:r>
            <a:r>
              <a:rPr kumimoji="1" lang="en-US" altLang="ko-KR" sz="1500" dirty="0"/>
              <a:t> $(“#</a:t>
            </a:r>
            <a:r>
              <a:rPr kumimoji="1" lang="ko-KR" altLang="en-US" sz="1500" dirty="0"/>
              <a:t>아이디 이름“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위와 같이 </a:t>
            </a:r>
            <a:r>
              <a:rPr kumimoji="1" lang="en-US" altLang="ko-KR" sz="1500" dirty="0"/>
              <a:t>$()</a:t>
            </a:r>
            <a:r>
              <a:rPr kumimoji="1" lang="ko-KR" altLang="en-US" sz="1500" dirty="0"/>
              <a:t>에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아이디 이름을 매개변수로 주면 해당하는 노드를 찾을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</a:t>
            </a:r>
            <a:r>
              <a:rPr kumimoji="1" lang="en-US" altLang="ko-KR" sz="1500" dirty="0"/>
              <a:t>$(“</a:t>
            </a:r>
            <a:r>
              <a:rPr kumimoji="1" lang="ko-KR" altLang="en-US" sz="1500" dirty="0"/>
              <a:t>태그 이름“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위와 같이 </a:t>
            </a:r>
            <a:r>
              <a:rPr kumimoji="1" lang="en-US" altLang="ko-KR" sz="1500" dirty="0"/>
              <a:t>$()</a:t>
            </a:r>
            <a:r>
              <a:rPr kumimoji="1" lang="ko-KR" altLang="en-US" sz="1500" dirty="0"/>
              <a:t>에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태그 이름을 매개변수로 주면 해당하는 태그들의 노드를 찾을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③ </a:t>
            </a:r>
            <a:r>
              <a:rPr kumimoji="1" lang="en-US" altLang="ko-KR" sz="1500" dirty="0"/>
              <a:t>$(“.</a:t>
            </a:r>
            <a:r>
              <a:rPr kumimoji="1" lang="ko-KR" altLang="en-US" sz="1500" dirty="0"/>
              <a:t>클래스 이름“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위와 같이 </a:t>
            </a:r>
            <a:r>
              <a:rPr kumimoji="1" lang="en-US" altLang="ko-KR" sz="1500" dirty="0"/>
              <a:t>$()</a:t>
            </a:r>
            <a:r>
              <a:rPr kumimoji="1" lang="ko-KR" altLang="en-US" sz="1500" dirty="0"/>
              <a:t>에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클래스 이름을 매개변수로 주면 해당하는 노드를 찾을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④ </a:t>
            </a:r>
            <a:r>
              <a:rPr kumimoji="1" lang="en-US" altLang="ko-KR" sz="1500" dirty="0"/>
              <a:t>$(“</a:t>
            </a:r>
            <a:r>
              <a:rPr kumimoji="1" lang="ko-KR" altLang="en-US" sz="1500" dirty="0"/>
              <a:t>속성 옵션“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$(“E[A]”) : </a:t>
            </a:r>
            <a:r>
              <a:rPr kumimoji="1" lang="ko-KR" altLang="en-US" sz="1500" dirty="0"/>
              <a:t>속성</a:t>
            </a:r>
            <a:r>
              <a:rPr kumimoji="1" lang="en-US" altLang="ko-KR" sz="1500" dirty="0"/>
              <a:t> A</a:t>
            </a:r>
            <a:r>
              <a:rPr kumimoji="1" lang="ko-KR" altLang="en-US" sz="1500" dirty="0"/>
              <a:t>를 포함한 모든 </a:t>
            </a:r>
            <a:r>
              <a:rPr kumimoji="1" lang="en-US" altLang="ko-KR" sz="1500" dirty="0"/>
              <a:t>E</a:t>
            </a:r>
            <a:r>
              <a:rPr kumimoji="1" lang="ko-KR" altLang="en-US" sz="1500" dirty="0"/>
              <a:t>노드 찾기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$(“E[A=V]”) : </a:t>
            </a:r>
            <a:r>
              <a:rPr kumimoji="1" lang="ko-KR" altLang="en-US" sz="1500" dirty="0"/>
              <a:t>속성</a:t>
            </a:r>
            <a:r>
              <a:rPr kumimoji="1" lang="en-US" altLang="ko-KR" sz="1500" dirty="0"/>
              <a:t> A</a:t>
            </a:r>
            <a:r>
              <a:rPr kumimoji="1" lang="ko-KR" altLang="en-US" sz="1500" dirty="0"/>
              <a:t>의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값이 </a:t>
            </a:r>
            <a:r>
              <a:rPr kumimoji="1" lang="en-US" altLang="ko-KR" sz="1500" dirty="0"/>
              <a:t>V</a:t>
            </a:r>
            <a:r>
              <a:rPr kumimoji="1" lang="ko-KR" altLang="en-US" sz="1500" dirty="0"/>
              <a:t>인 모든 </a:t>
            </a:r>
            <a:r>
              <a:rPr kumimoji="1" lang="en-US" altLang="ko-KR" sz="1500" dirty="0"/>
              <a:t>E</a:t>
            </a:r>
            <a:r>
              <a:rPr kumimoji="1" lang="ko-KR" altLang="en-US" sz="1500" dirty="0"/>
              <a:t>노드 찾기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$(“E[A^=]”) : </a:t>
            </a:r>
            <a:r>
              <a:rPr kumimoji="1" lang="ko-KR" altLang="en-US" sz="1500" dirty="0"/>
              <a:t>속성</a:t>
            </a:r>
            <a:r>
              <a:rPr kumimoji="1" lang="en-US" altLang="ko-KR" sz="1500" dirty="0"/>
              <a:t> A</a:t>
            </a:r>
            <a:r>
              <a:rPr kumimoji="1" lang="ko-KR" altLang="en-US" sz="1500" dirty="0"/>
              <a:t>의 값이 </a:t>
            </a:r>
            <a:r>
              <a:rPr kumimoji="1" lang="en-US" altLang="ko-KR" sz="1500" dirty="0"/>
              <a:t>V</a:t>
            </a:r>
            <a:r>
              <a:rPr kumimoji="1" lang="ko-KR" altLang="en-US" sz="1500" dirty="0"/>
              <a:t>로 시작하는 모든 </a:t>
            </a:r>
            <a:r>
              <a:rPr kumimoji="1" lang="en-US" altLang="ko-KR" sz="1500" dirty="0"/>
              <a:t>E</a:t>
            </a:r>
            <a:r>
              <a:rPr kumimoji="1" lang="ko-KR" altLang="en-US" sz="1500" dirty="0"/>
              <a:t>노드 찾기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$(“E[A$=]”) : </a:t>
            </a:r>
            <a:r>
              <a:rPr kumimoji="1" lang="ko-KR" altLang="en-US" sz="1500" dirty="0"/>
              <a:t>속성</a:t>
            </a:r>
            <a:r>
              <a:rPr kumimoji="1" lang="en-US" altLang="ko-KR" sz="1500" dirty="0"/>
              <a:t> A</a:t>
            </a:r>
            <a:r>
              <a:rPr kumimoji="1" lang="ko-KR" altLang="en-US" sz="1500" dirty="0"/>
              <a:t>의 값이 </a:t>
            </a:r>
            <a:r>
              <a:rPr kumimoji="1" lang="en-US" altLang="ko-KR" sz="1500" dirty="0"/>
              <a:t>V</a:t>
            </a:r>
            <a:r>
              <a:rPr kumimoji="1" lang="ko-KR" altLang="en-US" sz="1500" dirty="0"/>
              <a:t>로 끝나는 모든 </a:t>
            </a:r>
            <a:r>
              <a:rPr kumimoji="1" lang="en-US" altLang="ko-KR" sz="1500" dirty="0"/>
              <a:t>E</a:t>
            </a:r>
            <a:r>
              <a:rPr kumimoji="1" lang="ko-KR" altLang="en-US" sz="1500" dirty="0"/>
              <a:t>노드 찾기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$(“E[A*=]”) : </a:t>
            </a:r>
            <a:r>
              <a:rPr kumimoji="1" lang="ko-KR" altLang="en-US" sz="1500" dirty="0"/>
              <a:t>속성</a:t>
            </a:r>
            <a:r>
              <a:rPr kumimoji="1" lang="en-US" altLang="ko-KR" sz="1500" dirty="0"/>
              <a:t> A</a:t>
            </a:r>
            <a:r>
              <a:rPr kumimoji="1" lang="ko-KR" altLang="en-US" sz="1500" dirty="0"/>
              <a:t>의 값이 </a:t>
            </a:r>
            <a:r>
              <a:rPr kumimoji="1" lang="en-US" altLang="ko-KR" sz="1500" dirty="0"/>
              <a:t>V</a:t>
            </a:r>
            <a:r>
              <a:rPr kumimoji="1" lang="ko-KR" altLang="en-US" sz="1500" dirty="0"/>
              <a:t>를 포함하고 있는 모든 </a:t>
            </a:r>
            <a:r>
              <a:rPr kumimoji="1" lang="en-US" altLang="ko-KR" sz="1500" dirty="0"/>
              <a:t>E</a:t>
            </a:r>
            <a:r>
              <a:rPr kumimoji="1" lang="ko-KR" altLang="en-US" sz="1500" dirty="0"/>
              <a:t>노드 찾기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찾은 노드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A6B87-18CC-4F2E-81FF-ED0B319BADA9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노드 다루기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CA912-292F-40F6-A728-274813FE8B97}"/>
              </a:ext>
            </a:extLst>
          </p:cNvPr>
          <p:cNvSpPr txBox="1"/>
          <p:nvPr/>
        </p:nvSpPr>
        <p:spPr>
          <a:xfrm>
            <a:off x="999334" y="1340768"/>
            <a:ext cx="10210004" cy="74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실무에서는 찾은 노드의 개수가 몇 개인지부터 시작해 찾은 노드를 순서적으로 접근하기 그리고 찾은 노드 중에서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특정 노드만 찾거나 걸러내야 하는 등의 작업을 </a:t>
            </a:r>
            <a:r>
              <a:rPr lang="ko-KR" altLang="en-US" sz="1500" dirty="0" err="1"/>
              <a:t>해야한다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95F9E-80B4-438B-B6F1-E498542621DA}"/>
              </a:ext>
            </a:extLst>
          </p:cNvPr>
          <p:cNvSpPr txBox="1"/>
          <p:nvPr/>
        </p:nvSpPr>
        <p:spPr>
          <a:xfrm>
            <a:off x="999334" y="2060848"/>
            <a:ext cx="10713290" cy="462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>
                <a:latin typeface="+mj-ea"/>
              </a:rPr>
              <a:t>노드 다루기 방법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①</a:t>
            </a:r>
            <a:r>
              <a:rPr kumimoji="1" lang="en-US" altLang="ko-KR" sz="1500" dirty="0"/>
              <a:t>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.length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jQuery</a:t>
            </a:r>
            <a:r>
              <a:rPr kumimoji="1" lang="ko-KR" altLang="en-US" sz="1500" dirty="0"/>
              <a:t>의 </a:t>
            </a:r>
            <a:r>
              <a:rPr kumimoji="1" lang="en-US" altLang="ko-KR" sz="1500" dirty="0"/>
              <a:t>length</a:t>
            </a:r>
            <a:r>
              <a:rPr kumimoji="1" lang="ko-KR" altLang="en-US" sz="1500" dirty="0"/>
              <a:t>프로퍼티를 이용하면 객체 내부에 들어있는 노드 개수를 구할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.eq(index)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jQuery</a:t>
            </a:r>
            <a:r>
              <a:rPr kumimoji="1" lang="ko-KR" altLang="en-US" sz="1500" dirty="0"/>
              <a:t>의 </a:t>
            </a:r>
            <a:r>
              <a:rPr kumimoji="1" lang="en-US" altLang="ko-KR" sz="1500" dirty="0"/>
              <a:t>eq()</a:t>
            </a:r>
            <a:r>
              <a:rPr kumimoji="1" lang="ko-KR" altLang="en-US" sz="1500" dirty="0"/>
              <a:t>메서드를 찾은 노드의 </a:t>
            </a:r>
            <a:r>
              <a:rPr kumimoji="1" lang="en-US" altLang="ko-KR" sz="1500" dirty="0"/>
              <a:t>n</a:t>
            </a:r>
            <a:r>
              <a:rPr kumimoji="1" lang="ko-KR" altLang="en-US" sz="1500" dirty="0"/>
              <a:t>번째 해당하는 노드에 접근할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 ③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.get(index)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jQuery</a:t>
            </a:r>
            <a:r>
              <a:rPr kumimoji="1" lang="ko-KR" altLang="en-US" sz="1500" dirty="0"/>
              <a:t>의 </a:t>
            </a:r>
            <a:r>
              <a:rPr kumimoji="1" lang="en-US" altLang="ko-KR" sz="1500" dirty="0"/>
              <a:t>get()</a:t>
            </a:r>
            <a:r>
              <a:rPr kumimoji="1" lang="ko-KR" altLang="en-US" sz="1500" dirty="0"/>
              <a:t>메서드는</a:t>
            </a:r>
            <a:r>
              <a:rPr kumimoji="1" lang="en-US" altLang="ko-KR" sz="1500" dirty="0"/>
              <a:t> jQuery</a:t>
            </a:r>
            <a:r>
              <a:rPr kumimoji="1" lang="ko-KR" altLang="en-US" sz="1500" dirty="0"/>
              <a:t>에서 지원하지 않는 기능은 이 기능을 갖고 있는 자바스크립트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에 직접 접근해서 사용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</a:t>
            </a:r>
            <a:r>
              <a:rPr kumimoji="1" lang="ko-KR" altLang="en-US" sz="1500" dirty="0"/>
              <a:t>해야 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이 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사용하는 메서드가 </a:t>
            </a:r>
            <a:r>
              <a:rPr kumimoji="1" lang="en-US" altLang="ko-KR" sz="1500" dirty="0"/>
              <a:t>get()</a:t>
            </a:r>
            <a:r>
              <a:rPr kumimoji="1" lang="ko-KR" altLang="en-US" sz="1500" dirty="0"/>
              <a:t>이며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리턴값은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객체가 아니라 자바스크립트 </a:t>
            </a:r>
            <a:r>
              <a:rPr kumimoji="1" lang="en-US" altLang="ko-KR" sz="1500" dirty="0"/>
              <a:t>DOM</a:t>
            </a:r>
            <a:r>
              <a:rPr kumimoji="1" lang="ko-KR" altLang="en-US" sz="1500" dirty="0"/>
              <a:t>객체인 것을 기억하자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④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.each(function(index){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    var $target = $(this);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    </a:t>
            </a:r>
            <a:r>
              <a:rPr kumimoji="1" lang="ko-KR" altLang="en-US" sz="1500" dirty="0"/>
              <a:t>또는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    var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$target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=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.eq(index)   });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each()</a:t>
            </a:r>
            <a:r>
              <a:rPr kumimoji="1" lang="ko-KR" altLang="en-US" sz="1500" dirty="0"/>
              <a:t>를 사용하면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대상에 들어있는 노드를 좀더 쉽게 순차적으로 접근할 수 있다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찾은 노드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95F9E-80B4-438B-B6F1-E498542621DA}"/>
              </a:ext>
            </a:extLst>
          </p:cNvPr>
          <p:cNvSpPr txBox="1"/>
          <p:nvPr/>
        </p:nvSpPr>
        <p:spPr>
          <a:xfrm>
            <a:off x="999334" y="980728"/>
            <a:ext cx="10713290" cy="559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/>
              <a:t>    each()</a:t>
            </a:r>
            <a:r>
              <a:rPr kumimoji="1" lang="ko-KR" altLang="en-US" sz="1500" dirty="0"/>
              <a:t>는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대상에 들어있는 노드 개수만큼 매개변수 값으로 넘겨 받은 함수를 반복해서 호출 해준다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$(this)</a:t>
            </a:r>
            <a:r>
              <a:rPr kumimoji="1" lang="ko-KR" altLang="en-US" sz="1500" dirty="0"/>
              <a:t>의 의미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</a:t>
            </a:r>
            <a:r>
              <a:rPr kumimoji="1" lang="en-US" altLang="ko-KR" sz="1500" dirty="0">
                <a:solidFill>
                  <a:srgbClr val="FF0000"/>
                </a:solidFill>
              </a:rPr>
              <a:t>this</a:t>
            </a:r>
            <a:r>
              <a:rPr kumimoji="1" lang="ko-KR" altLang="en-US" sz="1500" dirty="0">
                <a:solidFill>
                  <a:srgbClr val="FF0000"/>
                </a:solidFill>
              </a:rPr>
              <a:t>는 일반 자바스크립트의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kumimoji="1" lang="ko-KR" altLang="en-US" sz="1500" dirty="0">
                <a:solidFill>
                  <a:srgbClr val="FF0000"/>
                </a:solidFill>
              </a:rPr>
              <a:t>객체를 의미한다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</a:rPr>
              <a:t>하여 </a:t>
            </a:r>
            <a:r>
              <a:rPr kumimoji="1" lang="en-US" altLang="ko-KR" sz="1500" dirty="0">
                <a:solidFill>
                  <a:srgbClr val="FF0000"/>
                </a:solidFill>
              </a:rPr>
              <a:t>$(this)</a:t>
            </a:r>
            <a:r>
              <a:rPr kumimoji="1" lang="ko-KR" altLang="en-US" sz="1500" dirty="0">
                <a:solidFill>
                  <a:srgbClr val="FF0000"/>
                </a:solidFill>
              </a:rPr>
              <a:t>가 실행되면 이 </a:t>
            </a:r>
            <a:r>
              <a:rPr kumimoji="1" lang="en-US" altLang="ko-KR" sz="1500" dirty="0">
                <a:solidFill>
                  <a:srgbClr val="FF0000"/>
                </a:solidFill>
              </a:rPr>
              <a:t>DOM</a:t>
            </a:r>
            <a:r>
              <a:rPr kumimoji="1" lang="ko-KR" altLang="en-US" sz="1500" dirty="0">
                <a:solidFill>
                  <a:srgbClr val="FF0000"/>
                </a:solidFill>
              </a:rPr>
              <a:t>객체를 포장하고 있는 </a:t>
            </a:r>
            <a:r>
              <a:rPr kumimoji="1" lang="en-US" altLang="ko-KR" sz="1500" dirty="0">
                <a:solidFill>
                  <a:srgbClr val="FF0000"/>
                </a:solidFill>
              </a:rPr>
              <a:t>jQuery</a:t>
            </a:r>
            <a:r>
              <a:rPr kumimoji="1" lang="ko-KR" altLang="en-US" sz="1500" dirty="0">
                <a:solidFill>
                  <a:srgbClr val="FF0000"/>
                </a:solidFill>
              </a:rPr>
              <a:t>객체가 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</a:t>
            </a:r>
            <a:r>
              <a:rPr kumimoji="1" lang="ko-KR" altLang="en-US" sz="1500" dirty="0">
                <a:solidFill>
                  <a:srgbClr val="FF0000"/>
                </a:solidFill>
              </a:rPr>
              <a:t>생성된다</a:t>
            </a:r>
            <a:r>
              <a:rPr kumimoji="1" lang="en-US" altLang="ko-KR" sz="1500" dirty="0">
                <a:solidFill>
                  <a:srgbClr val="FF0000"/>
                </a:solidFill>
              </a:rPr>
              <a:t>.(</a:t>
            </a:r>
            <a:r>
              <a:rPr kumimoji="1" lang="ko-KR" altLang="en-US" sz="1500" dirty="0">
                <a:solidFill>
                  <a:srgbClr val="FF0000"/>
                </a:solidFill>
              </a:rPr>
              <a:t>중요</a:t>
            </a:r>
            <a:r>
              <a:rPr kumimoji="1" lang="en-US" altLang="ko-KR" sz="15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</a:t>
            </a:r>
            <a:r>
              <a:rPr kumimoji="1" lang="ko-KR" altLang="en-US" sz="1500" dirty="0">
                <a:solidFill>
                  <a:srgbClr val="FF0000"/>
                </a:solidFill>
              </a:rPr>
              <a:t>위와 같은 경우는 누른 버튼이 바로 </a:t>
            </a:r>
            <a:r>
              <a:rPr kumimoji="1" lang="en-US" altLang="ko-KR" sz="1500" dirty="0">
                <a:solidFill>
                  <a:srgbClr val="FF0000"/>
                </a:solidFill>
              </a:rPr>
              <a:t>$(this)</a:t>
            </a:r>
            <a:r>
              <a:rPr kumimoji="1" lang="ko-KR" altLang="en-US" sz="1500" dirty="0">
                <a:solidFill>
                  <a:srgbClr val="FF0000"/>
                </a:solidFill>
              </a:rPr>
              <a:t>가  되는 것이다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⑤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.filter(“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찾은 노드 중에서 특정 </a:t>
            </a:r>
            <a:r>
              <a:rPr kumimoji="1" lang="ko-KR" altLang="en-US" sz="1500" dirty="0" err="1"/>
              <a:t>노드만을</a:t>
            </a:r>
            <a:r>
              <a:rPr kumimoji="1" lang="ko-KR" altLang="en-US" sz="1500" dirty="0"/>
              <a:t> 걸러내고 싶을 때 </a:t>
            </a:r>
            <a:r>
              <a:rPr kumimoji="1" lang="en-US" altLang="ko-KR" sz="1500" dirty="0"/>
              <a:t>filter()</a:t>
            </a:r>
            <a:r>
              <a:rPr kumimoji="1" lang="ko-KR" altLang="en-US" sz="1500" dirty="0"/>
              <a:t>메서드를 사용한다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아울러 기억할 점은 </a:t>
            </a:r>
            <a:r>
              <a:rPr kumimoji="1" lang="en-US" altLang="ko-KR" sz="1500" dirty="0"/>
              <a:t>filter()</a:t>
            </a:r>
            <a:r>
              <a:rPr kumimoji="1" lang="ko-KR" altLang="en-US" sz="1500" dirty="0"/>
              <a:t>가 찾는 대상은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오직 현재 찾은 노드를 말하며 같은 레벨안에 있는 것만 찾는다</a:t>
            </a:r>
            <a:r>
              <a:rPr kumimoji="1" lang="en-US" altLang="ko-KR" sz="1500" dirty="0"/>
              <a:t>. </a:t>
            </a:r>
            <a:r>
              <a:rPr kumimoji="1" lang="ko-KR" altLang="en-US" sz="1500" dirty="0"/>
              <a:t>자식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자손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부모 노드와는 전혀 상관이 없다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⑥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.find(“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찾은 노드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자식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자손 포함</a:t>
            </a:r>
            <a:r>
              <a:rPr kumimoji="1" lang="en-US" altLang="ko-KR" sz="1500" dirty="0"/>
              <a:t>) </a:t>
            </a:r>
            <a:r>
              <a:rPr kumimoji="1" lang="ko-KR" altLang="en-US" sz="1500" dirty="0"/>
              <a:t>중에서 특정 노드 만을 찾고 싶을 때 </a:t>
            </a:r>
            <a:r>
              <a:rPr kumimoji="1" lang="en-US" altLang="ko-KR" sz="1500" dirty="0"/>
              <a:t>find()</a:t>
            </a:r>
            <a:r>
              <a:rPr kumimoji="1" lang="ko-KR" altLang="en-US" sz="1500" dirty="0"/>
              <a:t>메서드를 사용한다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아울러 기억할 점은 </a:t>
            </a:r>
            <a:r>
              <a:rPr kumimoji="1" lang="en-US" altLang="ko-KR" sz="1500" dirty="0"/>
              <a:t>find()</a:t>
            </a:r>
            <a:r>
              <a:rPr kumimoji="1" lang="ko-KR" altLang="en-US" sz="1500" dirty="0"/>
              <a:t>가 찾는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대상은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현재 찾은 노드가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아닌 현재 노드의 자식을 포함한 자손 노드를 검색한다는 것이다</a:t>
            </a:r>
            <a:r>
              <a:rPr kumimoji="1"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B63940-6777-4EA5-8912-719E77DC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484785"/>
            <a:ext cx="3816424" cy="842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7F0728-F901-46DB-B515-775299BE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98" y="1484785"/>
            <a:ext cx="522162" cy="842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3D0E0F-0370-453B-8D9F-DAEEE87C4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25" y="3429001"/>
            <a:ext cx="2985959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찾은 노드 다루기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95F9E-80B4-438B-B6F1-E498542621DA}"/>
              </a:ext>
            </a:extLst>
          </p:cNvPr>
          <p:cNvSpPr txBox="1"/>
          <p:nvPr/>
        </p:nvSpPr>
        <p:spPr>
          <a:xfrm>
            <a:off x="999334" y="980728"/>
            <a:ext cx="10713290" cy="74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/>
              <a:t>⑦ </a:t>
            </a:r>
            <a:r>
              <a:rPr kumimoji="1" lang="en-US" altLang="ko-KR" sz="1500" dirty="0"/>
              <a:t>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.index(), $</a:t>
            </a:r>
            <a:r>
              <a:rPr kumimoji="1" lang="ko-KR" altLang="en-US" sz="1500" dirty="0"/>
              <a:t>목록</a:t>
            </a:r>
            <a:r>
              <a:rPr kumimoji="1" lang="en-US" altLang="ko-KR" sz="1500" dirty="0"/>
              <a:t>.index($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), $</a:t>
            </a:r>
            <a:r>
              <a:rPr kumimoji="1" lang="ko-KR" altLang="en-US" sz="1500" dirty="0"/>
              <a:t>목록</a:t>
            </a:r>
            <a:r>
              <a:rPr kumimoji="1" lang="en-US" altLang="ko-KR" sz="1500" dirty="0"/>
              <a:t>.index(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DOM)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index()</a:t>
            </a:r>
            <a:r>
              <a:rPr kumimoji="1" lang="ko-KR" altLang="en-US" sz="1500" dirty="0"/>
              <a:t>는 노드가 위치한 인덱스 값을 구할 수 있다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자식 노드 찾기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자식 </a:t>
            </a:r>
            <a:r>
              <a:rPr kumimoji="1" lang="ko-KR" altLang="en-US" b="1" dirty="0" err="1">
                <a:latin typeface="+mj-ea"/>
                <a:ea typeface="+mj-ea"/>
              </a:rPr>
              <a:t>노드란</a:t>
            </a:r>
            <a:r>
              <a:rPr kumimoji="1" lang="en-US" altLang="ko-KR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74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 err="1"/>
              <a:t>자식노드란</a:t>
            </a:r>
            <a:r>
              <a:rPr lang="ko-KR" altLang="en-US" sz="1500" dirty="0"/>
              <a:t> 특정 노드</a:t>
            </a:r>
            <a:r>
              <a:rPr lang="en-US" altLang="ko-KR" sz="1500" dirty="0"/>
              <a:t>(</a:t>
            </a:r>
            <a:r>
              <a:rPr lang="ko-KR" altLang="en-US" sz="1500" dirty="0"/>
              <a:t>부모 노드</a:t>
            </a:r>
            <a:r>
              <a:rPr lang="en-US" altLang="ko-KR" sz="1500" dirty="0"/>
              <a:t>)</a:t>
            </a:r>
            <a:r>
              <a:rPr lang="ko-KR" altLang="en-US" sz="1500" dirty="0"/>
              <a:t>의 바로 아래에 위치하고 있는 노드를 말한다</a:t>
            </a:r>
            <a:r>
              <a:rPr lang="en-US" altLang="ko-KR" sz="1500" dirty="0"/>
              <a:t>.</a:t>
            </a:r>
            <a:r>
              <a:rPr lang="ko-KR" altLang="en-US" sz="1500" dirty="0"/>
              <a:t>하위 노드의 하위 노드는 자식 노드가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</a:t>
            </a:r>
            <a:r>
              <a:rPr lang="ko-KR" altLang="en-US" sz="1500" dirty="0"/>
              <a:t>아닌 자손 노드이다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2060848"/>
            <a:ext cx="10713290" cy="497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자식 </a:t>
            </a:r>
            <a:r>
              <a:rPr kumimoji="1" lang="ko-KR" altLang="en-US" b="1" dirty="0">
                <a:latin typeface="+mj-ea"/>
              </a:rPr>
              <a:t>노드 찾기 방법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①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모든 자식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특정 노드의 바로 하위에 위치한 모든 자식 노드를 찾고 싶을 때 </a:t>
            </a:r>
            <a:r>
              <a:rPr kumimoji="1" lang="en-US" altLang="ko-KR" sz="1500" dirty="0"/>
              <a:t>children()</a:t>
            </a:r>
            <a:r>
              <a:rPr kumimoji="1" lang="ko-KR" altLang="en-US" sz="1500" dirty="0"/>
              <a:t>를 사용한다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특정 자식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children(“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”)</a:t>
            </a:r>
            <a:r>
              <a:rPr kumimoji="1" lang="ko-KR" altLang="en-US" sz="1500" dirty="0"/>
              <a:t>를 이용하면 선택자에 해당하는 특정 자식 노드 만을 찾을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③ 첫 번째 자식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.children().first(),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.children().eq(0),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.children(“:first”),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.children(“:eq(0)”)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첫 번째 자식 노드를 찾는 방법은 위와 같이 </a:t>
            </a:r>
            <a:r>
              <a:rPr kumimoji="1" lang="en-US" altLang="ko-KR" sz="1500" dirty="0"/>
              <a:t>4</a:t>
            </a:r>
            <a:r>
              <a:rPr kumimoji="1" lang="ko-KR" altLang="en-US" sz="1500" dirty="0"/>
              <a:t>가지가 존재한다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다만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선택자를 이용한 방법이 효율적이긴 하나 그다지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큰 상관은 없다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④ 마지막 번째 자식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.children().last(),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.children().eq(-1),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.children(“:last”),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.children(“:eq(-1)”),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children.eq</a:t>
            </a:r>
            <a:r>
              <a:rPr kumimoji="1" lang="en-US" altLang="ko-KR" sz="1500" dirty="0"/>
              <a:t>($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.children().length-1)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마지막 자식 노드를 찾는 방법은 위와 같이 </a:t>
            </a:r>
            <a:r>
              <a:rPr kumimoji="1" lang="en-US" altLang="ko-KR" sz="1500" dirty="0"/>
              <a:t>5</a:t>
            </a:r>
            <a:r>
              <a:rPr kumimoji="1" lang="ko-KR" altLang="en-US" sz="1500" dirty="0"/>
              <a:t>가지가 존재한다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다만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선택자를 이용한 방법이 효율적이긴 하나 그다지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큰 상관은 없다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⑤ </a:t>
            </a:r>
            <a:r>
              <a:rPr kumimoji="1" lang="en-US" altLang="ko-KR" sz="1500" dirty="0"/>
              <a:t>n</a:t>
            </a:r>
            <a:r>
              <a:rPr kumimoji="1" lang="ko-KR" altLang="en-US" sz="1500" dirty="0"/>
              <a:t>번째 자식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.children().eq(index)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6492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부모 노드 찾기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부모</a:t>
            </a:r>
            <a:r>
              <a:rPr kumimoji="1" lang="en-US" altLang="ko-KR" b="1">
                <a:latin typeface="+mj-ea"/>
                <a:ea typeface="+mj-ea"/>
              </a:rPr>
              <a:t>, </a:t>
            </a:r>
            <a:r>
              <a:rPr kumimoji="1" lang="ko-KR" altLang="en-US" b="1">
                <a:latin typeface="+mj-ea"/>
                <a:ea typeface="+mj-ea"/>
              </a:rPr>
              <a:t>조상 </a:t>
            </a:r>
            <a:r>
              <a:rPr kumimoji="1" lang="ko-KR" altLang="en-US" b="1" dirty="0" err="1">
                <a:latin typeface="+mj-ea"/>
                <a:ea typeface="+mj-ea"/>
              </a:rPr>
              <a:t>노드란</a:t>
            </a:r>
            <a:r>
              <a:rPr kumimoji="1" lang="en-US" altLang="ko-KR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10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부모 </a:t>
            </a:r>
            <a:r>
              <a:rPr lang="ko-KR" altLang="en-US" sz="1500" dirty="0" err="1"/>
              <a:t>노드란</a:t>
            </a:r>
            <a:r>
              <a:rPr lang="ko-KR" altLang="en-US" sz="1500" dirty="0"/>
              <a:t> 특정 노드를 감싸고 있는 바로 위의 상위 노드를 의미한다</a:t>
            </a:r>
            <a:r>
              <a:rPr lang="en-US" altLang="ko-KR" sz="1500" dirty="0"/>
              <a:t>. </a:t>
            </a:r>
            <a:r>
              <a:rPr lang="ko-KR" altLang="en-US" sz="1500" dirty="0"/>
              <a:t>아울러 조상 노드는 특정 노드를 감싸고 있는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</a:t>
            </a:r>
            <a:r>
              <a:rPr lang="ko-KR" altLang="en-US" sz="1500" dirty="0"/>
              <a:t>모든 노드를 의미한다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2060848"/>
            <a:ext cx="10713290" cy="220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부모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조상 </a:t>
            </a:r>
            <a:r>
              <a:rPr kumimoji="1" lang="ko-KR" altLang="en-US" b="1" dirty="0">
                <a:latin typeface="+mj-ea"/>
              </a:rPr>
              <a:t>노드 찾기 방법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①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 부모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.parent()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특정 노드의 바로 상위에 위치한 부모 노드를 찾고 싶을 때 </a:t>
            </a:r>
            <a:r>
              <a:rPr kumimoji="1" lang="en-US" altLang="ko-KR" sz="1500" dirty="0"/>
              <a:t>parent()</a:t>
            </a:r>
            <a:r>
              <a:rPr kumimoji="1" lang="ko-KR" altLang="en-US" sz="1500" dirty="0"/>
              <a:t>를 사용한다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② 조상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.parents([“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”])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특정 노드의 모든 조상 노드를 찾고 싶은 경우 </a:t>
            </a:r>
            <a:r>
              <a:rPr kumimoji="1" lang="en-US" altLang="ko-KR" sz="1500" dirty="0"/>
              <a:t>parents()</a:t>
            </a:r>
            <a:r>
              <a:rPr kumimoji="1" lang="ko-KR" altLang="en-US" sz="1500" dirty="0"/>
              <a:t>를 이용한다</a:t>
            </a:r>
            <a:r>
              <a:rPr kumimoji="1" lang="en-US" altLang="ko-KR" sz="1500" dirty="0"/>
              <a:t>. </a:t>
            </a:r>
            <a:r>
              <a:rPr kumimoji="1" lang="ko-KR" altLang="en-US" sz="1500" dirty="0"/>
              <a:t>이 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일반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메서드와 마찬가지로 선택자를 이용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하면 특정 조상 </a:t>
            </a:r>
            <a:r>
              <a:rPr kumimoji="1" lang="ko-KR" altLang="en-US" sz="1500" dirty="0" err="1"/>
              <a:t>노드만을</a:t>
            </a:r>
            <a:r>
              <a:rPr kumimoji="1" lang="ko-KR" altLang="en-US" sz="1500" dirty="0"/>
              <a:t> 쉽게 찾을 수 있다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74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형제 노드 찾기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형제 </a:t>
            </a:r>
            <a:r>
              <a:rPr kumimoji="1" lang="ko-KR" altLang="en-US" b="1" dirty="0" err="1">
                <a:latin typeface="+mj-ea"/>
                <a:ea typeface="+mj-ea"/>
              </a:rPr>
              <a:t>노드란</a:t>
            </a:r>
            <a:r>
              <a:rPr kumimoji="1" lang="en-US" altLang="ko-KR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10210004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형제 </a:t>
            </a:r>
            <a:r>
              <a:rPr lang="ko-KR" altLang="en-US" sz="1500" dirty="0" err="1"/>
              <a:t>노드란</a:t>
            </a:r>
            <a:r>
              <a:rPr lang="ko-KR" altLang="en-US" sz="1500" dirty="0"/>
              <a:t> 같이 레벨에 있는 노드를 의미한다</a:t>
            </a:r>
            <a:r>
              <a:rPr lang="en-US" altLang="ko-KR" sz="1500" dirty="0"/>
              <a:t>.     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2060848"/>
            <a:ext cx="10713290" cy="220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이전 형제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다음 형제 </a:t>
            </a:r>
            <a:r>
              <a:rPr kumimoji="1" lang="ko-KR" altLang="en-US" b="1" dirty="0">
                <a:latin typeface="+mj-ea"/>
              </a:rPr>
              <a:t>노드 찾기 방법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①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 이전 형제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prev</a:t>
            </a:r>
            <a:r>
              <a:rPr kumimoji="1" lang="en-US" altLang="ko-KR" sz="1500" dirty="0"/>
              <a:t>(),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prevAll</a:t>
            </a:r>
            <a:r>
              <a:rPr kumimoji="1" lang="en-US" altLang="ko-KR" sz="1500" dirty="0"/>
              <a:t>([“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”])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특정 노드의 이전 형제 노드를 찾고 싶은 경우 </a:t>
            </a:r>
            <a:r>
              <a:rPr kumimoji="1" lang="en-US" altLang="ko-KR" sz="1500" dirty="0" err="1"/>
              <a:t>prev</a:t>
            </a:r>
            <a:r>
              <a:rPr kumimoji="1" lang="en-US" altLang="ko-KR" sz="1500" dirty="0"/>
              <a:t>()</a:t>
            </a:r>
            <a:r>
              <a:rPr kumimoji="1" lang="ko-KR" altLang="en-US" sz="1500" dirty="0"/>
              <a:t>를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사용한다</a:t>
            </a:r>
            <a:r>
              <a:rPr kumimoji="1" lang="en-US" altLang="ko-KR" sz="1500" dirty="0"/>
              <a:t>. </a:t>
            </a:r>
            <a:r>
              <a:rPr kumimoji="1" lang="en-US" altLang="ko-KR" sz="1500" dirty="0" err="1"/>
              <a:t>prev</a:t>
            </a:r>
            <a:r>
              <a:rPr kumimoji="1" lang="en-US" altLang="ko-KR" sz="1500" dirty="0"/>
              <a:t>()</a:t>
            </a:r>
            <a:r>
              <a:rPr kumimoji="1" lang="ko-KR" altLang="en-US" sz="1500" dirty="0"/>
              <a:t>를 두 번 연속 호출하면 이전의 이전 형제 노드에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</a:t>
            </a:r>
            <a:r>
              <a:rPr kumimoji="1" lang="ko-KR" altLang="en-US" sz="1500" dirty="0"/>
              <a:t>접근할 수 있다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② 다음 형제 노드 찾기 </a:t>
            </a:r>
            <a:r>
              <a:rPr kumimoji="1" lang="en-US" altLang="ko-KR" sz="1500" dirty="0"/>
              <a:t>: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.next(),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nextAll</a:t>
            </a:r>
            <a:r>
              <a:rPr kumimoji="1" lang="en-US" altLang="ko-KR" sz="1500" dirty="0"/>
              <a:t>([“</a:t>
            </a:r>
            <a:r>
              <a:rPr kumimoji="1" lang="ko-KR" altLang="en-US" sz="1500" dirty="0" err="1"/>
              <a:t>선택자</a:t>
            </a:r>
            <a:r>
              <a:rPr kumimoji="1" lang="en-US" altLang="ko-KR" sz="1500" dirty="0"/>
              <a:t>”])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next()</a:t>
            </a:r>
            <a:r>
              <a:rPr kumimoji="1" lang="ko-KR" altLang="en-US" sz="1500" dirty="0"/>
              <a:t>는 </a:t>
            </a:r>
            <a:r>
              <a:rPr kumimoji="1" lang="en-US" altLang="ko-KR" sz="1500" dirty="0" err="1"/>
              <a:t>prev</a:t>
            </a:r>
            <a:r>
              <a:rPr kumimoji="1" lang="en-US" altLang="ko-KR" sz="1500" dirty="0"/>
              <a:t>()</a:t>
            </a:r>
            <a:r>
              <a:rPr kumimoji="1" lang="ko-KR" altLang="en-US" sz="1500" dirty="0"/>
              <a:t>의 반대되는 메서드로 특정 노드의 바로 다음에 있는 형제 노드를 찾고 싶을 때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사용한다</a:t>
            </a:r>
            <a:r>
              <a:rPr kumimoji="1"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50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1137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일반 노드 찾기</vt:lpstr>
      <vt:lpstr>2. 찾은 노드 다루기</vt:lpstr>
      <vt:lpstr>2. 찾은 노드 다루기</vt:lpstr>
      <vt:lpstr>2. 찾은 노드 다루기</vt:lpstr>
      <vt:lpstr>3. 자식 노드 찾기</vt:lpstr>
      <vt:lpstr>4. 부모 노드 찾기</vt:lpstr>
      <vt:lpstr>5. 형제 노드 찾기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483</cp:revision>
  <dcterms:created xsi:type="dcterms:W3CDTF">2019-09-27T03:30:23Z</dcterms:created>
  <dcterms:modified xsi:type="dcterms:W3CDTF">2020-10-19T23:00:12Z</dcterms:modified>
</cp:coreProperties>
</file>