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273" r:id="rId3"/>
    <p:sldId id="295" r:id="rId4"/>
    <p:sldId id="294" r:id="rId5"/>
    <p:sldId id="296" r:id="rId6"/>
    <p:sldId id="297" r:id="rId7"/>
    <p:sldId id="2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22" autoAdjust="0"/>
  </p:normalViewPr>
  <p:slideViewPr>
    <p:cSldViewPr showGuides="1">
      <p:cViewPr varScale="1">
        <p:scale>
          <a:sx n="120" d="100"/>
          <a:sy n="120" d="100"/>
        </p:scale>
        <p:origin x="654" y="90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81486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제</a:t>
            </a:r>
            <a:r>
              <a:rPr lang="en-US" altLang="ko-KR" sz="4000" dirty="0">
                <a:latin typeface="+mj-ea"/>
                <a:ea typeface="+mj-ea"/>
              </a:rPr>
              <a:t>12</a:t>
            </a:r>
            <a:r>
              <a:rPr lang="ko-KR" altLang="en-US" sz="4000" dirty="0">
                <a:latin typeface="+mj-ea"/>
                <a:ea typeface="+mj-ea"/>
              </a:rPr>
              <a:t>장</a:t>
            </a:r>
            <a:endParaRPr lang="en-US" altLang="ko-KR" sz="4000" dirty="0">
              <a:latin typeface="+mj-ea"/>
              <a:ea typeface="+mj-ea"/>
            </a:endParaRPr>
          </a:p>
          <a:p>
            <a:r>
              <a:rPr lang="ko-KR" altLang="en-US" sz="4000" dirty="0">
                <a:latin typeface="+mj-ea"/>
                <a:ea typeface="+mj-ea"/>
              </a:rPr>
              <a:t>노드 생성</a:t>
            </a:r>
            <a:r>
              <a:rPr lang="en-US" altLang="ko-KR" sz="4000" dirty="0">
                <a:latin typeface="+mj-ea"/>
                <a:ea typeface="+mj-ea"/>
              </a:rPr>
              <a:t>, </a:t>
            </a:r>
            <a:r>
              <a:rPr lang="ko-KR" altLang="en-US" sz="4000" dirty="0">
                <a:latin typeface="+mj-ea"/>
                <a:ea typeface="+mj-ea"/>
              </a:rPr>
              <a:t>추가</a:t>
            </a:r>
            <a:r>
              <a:rPr lang="en-US" altLang="ko-KR" sz="4000" dirty="0">
                <a:latin typeface="+mj-ea"/>
                <a:ea typeface="+mj-ea"/>
              </a:rPr>
              <a:t>, </a:t>
            </a:r>
            <a:r>
              <a:rPr lang="ko-KR" altLang="en-US" sz="4000" dirty="0">
                <a:latin typeface="+mj-ea"/>
                <a:ea typeface="+mj-ea"/>
              </a:rPr>
              <a:t>삭제</a:t>
            </a:r>
            <a:r>
              <a:rPr lang="en-US" altLang="ko-KR" sz="4000" dirty="0">
                <a:latin typeface="+mj-ea"/>
                <a:ea typeface="+mj-ea"/>
              </a:rPr>
              <a:t>, </a:t>
            </a:r>
            <a:r>
              <a:rPr lang="ko-KR" altLang="en-US" sz="4000" dirty="0">
                <a:latin typeface="+mj-ea"/>
                <a:ea typeface="+mj-ea"/>
              </a:rPr>
              <a:t>이동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노드 생성 및 추가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4003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1. </a:t>
            </a:r>
            <a:r>
              <a:rPr kumimoji="1" lang="ko-KR" altLang="en-US" b="1" dirty="0">
                <a:latin typeface="+mj-ea"/>
              </a:rPr>
              <a:t>노드 생성</a:t>
            </a:r>
            <a:endParaRPr kumimoji="1" lang="en-US" altLang="ko-KR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</a:rPr>
              <a:t>  </a:t>
            </a:r>
            <a:r>
              <a:rPr kumimoji="1" lang="en-US" altLang="ko-KR" sz="1500" b="1" dirty="0">
                <a:latin typeface="+mj-ea"/>
              </a:rPr>
              <a:t> </a:t>
            </a:r>
            <a:r>
              <a:rPr kumimoji="1" lang="ko-KR" altLang="en-US" sz="1500" dirty="0"/>
              <a:t>① 노드 생성 </a:t>
            </a:r>
            <a:r>
              <a:rPr kumimoji="1" lang="en-US" altLang="ko-KR" sz="1500" dirty="0"/>
              <a:t>: var $</a:t>
            </a:r>
            <a:r>
              <a:rPr kumimoji="1" lang="ko-KR" altLang="en-US" sz="1500" dirty="0" err="1"/>
              <a:t>신규노드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= $(“</a:t>
            </a:r>
            <a:r>
              <a:rPr kumimoji="1" lang="ko-KR" altLang="en-US" sz="1500" dirty="0"/>
              <a:t>신규</a:t>
            </a:r>
            <a:r>
              <a:rPr kumimoji="1" lang="en-US" altLang="ko-KR" sz="1500" dirty="0"/>
              <a:t>DOM”);</a:t>
            </a:r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</a:t>
            </a:r>
            <a:r>
              <a:rPr kumimoji="1" lang="ko-KR" altLang="en-US" sz="1500" dirty="0"/>
              <a:t>동적으로</a:t>
            </a:r>
            <a:r>
              <a:rPr kumimoji="1" lang="en-US" altLang="ko-KR" sz="1500" dirty="0"/>
              <a:t> </a:t>
            </a:r>
            <a:r>
              <a:rPr kumimoji="1" lang="ko-KR" altLang="en-US" sz="1500" dirty="0"/>
              <a:t>노드를 생성 해준다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/>
              <a:t>     ② 신규 노드를 첫 번째 자식 노드로 추가 </a:t>
            </a:r>
            <a:r>
              <a:rPr kumimoji="1" lang="en-US" altLang="ko-KR" sz="1500" dirty="0"/>
              <a:t>: $</a:t>
            </a:r>
            <a:r>
              <a:rPr kumimoji="1" lang="ko-KR" altLang="en-US" sz="1500" dirty="0" err="1"/>
              <a:t>부모노드</a:t>
            </a:r>
            <a:r>
              <a:rPr kumimoji="1" lang="en-US" altLang="ko-KR" sz="1500" dirty="0"/>
              <a:t>.prepend($</a:t>
            </a:r>
            <a:r>
              <a:rPr kumimoji="1" lang="ko-KR" altLang="en-US" sz="1500" dirty="0" err="1"/>
              <a:t>추가노드</a:t>
            </a:r>
            <a:r>
              <a:rPr kumimoji="1" lang="en-US" altLang="ko-KR" sz="1500" dirty="0"/>
              <a:t>) or $</a:t>
            </a:r>
            <a:r>
              <a:rPr kumimoji="1" lang="ko-KR" altLang="en-US" sz="1500" dirty="0" err="1"/>
              <a:t>추가노드</a:t>
            </a:r>
            <a:r>
              <a:rPr kumimoji="1" lang="en-US" altLang="ko-KR" sz="1500" dirty="0"/>
              <a:t>.</a:t>
            </a:r>
            <a:r>
              <a:rPr kumimoji="1" lang="en-US" altLang="ko-KR" sz="1500" dirty="0" err="1"/>
              <a:t>prependTo</a:t>
            </a:r>
            <a:r>
              <a:rPr kumimoji="1" lang="en-US" altLang="ko-KR" sz="1500" dirty="0"/>
              <a:t>($</a:t>
            </a:r>
            <a:r>
              <a:rPr kumimoji="1" lang="ko-KR" altLang="en-US" sz="1500" dirty="0" err="1"/>
              <a:t>부모노드</a:t>
            </a:r>
            <a:r>
              <a:rPr kumimoji="1" lang="en-US" altLang="ko-KR" sz="1500" dirty="0"/>
              <a:t>)</a:t>
            </a:r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ko-KR" altLang="en-US" sz="1500" dirty="0"/>
              <a:t>     ③ 신규 노드를 특정 노드의 마지막 자식 노드로 추가 </a:t>
            </a:r>
            <a:r>
              <a:rPr kumimoji="1" lang="en-US" altLang="ko-KR" sz="1500" dirty="0"/>
              <a:t>: $</a:t>
            </a:r>
            <a:r>
              <a:rPr kumimoji="1" lang="ko-KR" altLang="en-US" sz="1500" dirty="0" err="1"/>
              <a:t>부모노드</a:t>
            </a:r>
            <a:r>
              <a:rPr kumimoji="1" lang="en-US" altLang="ko-KR" sz="1500" dirty="0"/>
              <a:t>.append($</a:t>
            </a:r>
            <a:r>
              <a:rPr kumimoji="1" lang="ko-KR" altLang="en-US" sz="1500" dirty="0" err="1"/>
              <a:t>신규노드</a:t>
            </a:r>
            <a:r>
              <a:rPr kumimoji="1" lang="en-US" altLang="ko-KR" sz="1500" dirty="0"/>
              <a:t>) or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$</a:t>
            </a:r>
            <a:r>
              <a:rPr kumimoji="1" lang="ko-KR" altLang="en-US" sz="1500" dirty="0" err="1"/>
              <a:t>신규노드</a:t>
            </a:r>
            <a:r>
              <a:rPr kumimoji="1" lang="en-US" altLang="ko-KR" sz="1500" dirty="0"/>
              <a:t>.</a:t>
            </a:r>
            <a:r>
              <a:rPr kumimoji="1" lang="en-US" altLang="ko-KR" sz="1500" dirty="0" err="1"/>
              <a:t>appendTo</a:t>
            </a:r>
            <a:r>
              <a:rPr kumimoji="1" lang="en-US" altLang="ko-KR" sz="1500" dirty="0"/>
              <a:t>($</a:t>
            </a:r>
            <a:r>
              <a:rPr kumimoji="1" lang="ko-KR" altLang="en-US" sz="1500" dirty="0" err="1"/>
              <a:t>부모노드</a:t>
            </a:r>
            <a:r>
              <a:rPr kumimoji="1" lang="en-US" altLang="ko-KR" sz="1500" dirty="0"/>
              <a:t>)</a:t>
            </a:r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EA3652-E9E9-4E20-91DE-A4CFA5636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9" y="1916832"/>
            <a:ext cx="4944195" cy="39849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78EB66-7886-4FE0-A05E-519675AC9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260" y="2980174"/>
            <a:ext cx="4491782" cy="6158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0D72195-A685-4A8D-9BE0-75BF89589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260" y="3964078"/>
            <a:ext cx="4491782" cy="49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노드 이동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185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1. </a:t>
            </a:r>
            <a:r>
              <a:rPr kumimoji="1" lang="ko-KR" altLang="en-US" b="1" dirty="0">
                <a:latin typeface="+mj-ea"/>
              </a:rPr>
              <a:t>노드 이동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</a:t>
            </a:r>
            <a:r>
              <a:rPr kumimoji="1" lang="ko-KR" altLang="en-US" sz="1500" dirty="0"/>
              <a:t>① 특정</a:t>
            </a:r>
            <a:r>
              <a:rPr kumimoji="1" lang="en-US" altLang="ko-KR" sz="1500" dirty="0"/>
              <a:t> </a:t>
            </a:r>
            <a:r>
              <a:rPr kumimoji="1" lang="ko-KR" altLang="en-US" sz="1500" dirty="0"/>
              <a:t>노드의 이전 위치에 추가 </a:t>
            </a:r>
            <a:r>
              <a:rPr kumimoji="1" lang="en-US" altLang="ko-KR" sz="1500" dirty="0"/>
              <a:t>: $</a:t>
            </a:r>
            <a:r>
              <a:rPr kumimoji="1" lang="ko-KR" altLang="en-US" sz="1500" dirty="0" err="1"/>
              <a:t>추가노드</a:t>
            </a:r>
            <a:r>
              <a:rPr kumimoji="1" lang="en-US" altLang="ko-KR" sz="1500" dirty="0"/>
              <a:t>.</a:t>
            </a:r>
            <a:r>
              <a:rPr kumimoji="1" lang="en-US" altLang="ko-KR" sz="1500" dirty="0" err="1"/>
              <a:t>insertBefore</a:t>
            </a:r>
            <a:r>
              <a:rPr kumimoji="1" lang="en-US" altLang="ko-KR" sz="1500" dirty="0"/>
              <a:t>($</a:t>
            </a:r>
            <a:r>
              <a:rPr kumimoji="1" lang="ko-KR" altLang="en-US" sz="1500" dirty="0" err="1"/>
              <a:t>기준노드</a:t>
            </a:r>
            <a:r>
              <a:rPr kumimoji="1" lang="en-US" altLang="ko-KR" sz="1500" dirty="0"/>
              <a:t>) or $</a:t>
            </a:r>
            <a:r>
              <a:rPr kumimoji="1" lang="ko-KR" altLang="en-US" sz="1500" dirty="0" err="1"/>
              <a:t>기준노드</a:t>
            </a:r>
            <a:r>
              <a:rPr kumimoji="1" lang="en-US" altLang="ko-KR" sz="1500" dirty="0"/>
              <a:t>.before($</a:t>
            </a:r>
            <a:r>
              <a:rPr kumimoji="1" lang="ko-KR" altLang="en-US" sz="1500" dirty="0" err="1"/>
              <a:t>추가노드</a:t>
            </a:r>
            <a:r>
              <a:rPr kumimoji="1" lang="en-US" altLang="ko-KR" sz="1500" dirty="0"/>
              <a:t>)</a:t>
            </a:r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ko-KR" altLang="en-US" sz="1500" dirty="0"/>
              <a:t>     ② 특정</a:t>
            </a:r>
            <a:r>
              <a:rPr kumimoji="1" lang="en-US" altLang="ko-KR" sz="1500" dirty="0"/>
              <a:t> </a:t>
            </a:r>
            <a:r>
              <a:rPr kumimoji="1" lang="ko-KR" altLang="en-US" sz="1500" dirty="0"/>
              <a:t>노드 다음에  추가 </a:t>
            </a:r>
            <a:r>
              <a:rPr kumimoji="1" lang="en-US" altLang="ko-KR" sz="1500" dirty="0"/>
              <a:t>: $</a:t>
            </a:r>
            <a:r>
              <a:rPr kumimoji="1" lang="ko-KR" altLang="en-US" sz="1500" dirty="0" err="1"/>
              <a:t>추가노드</a:t>
            </a:r>
            <a:r>
              <a:rPr kumimoji="1" lang="en-US" altLang="ko-KR" sz="1500" dirty="0"/>
              <a:t>.</a:t>
            </a:r>
            <a:r>
              <a:rPr kumimoji="1" lang="en-US" altLang="ko-KR" sz="1500" dirty="0" err="1"/>
              <a:t>insertAfter</a:t>
            </a:r>
            <a:r>
              <a:rPr kumimoji="1" lang="en-US" altLang="ko-KR" sz="1500" dirty="0"/>
              <a:t>($</a:t>
            </a:r>
            <a:r>
              <a:rPr kumimoji="1" lang="ko-KR" altLang="en-US" sz="1500" dirty="0" err="1"/>
              <a:t>기준노드</a:t>
            </a:r>
            <a:r>
              <a:rPr kumimoji="1" lang="en-US" altLang="ko-KR" sz="1500" dirty="0"/>
              <a:t>) or $</a:t>
            </a:r>
            <a:r>
              <a:rPr kumimoji="1" lang="ko-KR" altLang="en-US" sz="1500" dirty="0" err="1"/>
              <a:t>기준노드</a:t>
            </a:r>
            <a:r>
              <a:rPr kumimoji="1" lang="en-US" altLang="ko-KR" sz="1500" dirty="0"/>
              <a:t>.after($</a:t>
            </a:r>
            <a:r>
              <a:rPr kumimoji="1" lang="ko-KR" altLang="en-US" sz="1500" dirty="0" err="1"/>
              <a:t>추가노드</a:t>
            </a:r>
            <a:r>
              <a:rPr kumimoji="1" lang="en-US" altLang="ko-KR" sz="1500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396077-317B-46C5-8484-DCEECCD46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260" y="1892530"/>
            <a:ext cx="7349044" cy="4930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BBF48F-8B2B-4ADF-A1D8-428327486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260" y="2937970"/>
            <a:ext cx="7349044" cy="55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노드 삭제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3311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1. </a:t>
            </a:r>
            <a:r>
              <a:rPr kumimoji="1" lang="ko-KR" altLang="en-US" b="1" dirty="0">
                <a:latin typeface="+mj-ea"/>
              </a:rPr>
              <a:t>노드 삭제</a:t>
            </a:r>
            <a:endParaRPr kumimoji="1" lang="en-US" altLang="ko-KR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</a:rPr>
              <a:t>  </a:t>
            </a:r>
            <a:r>
              <a:rPr kumimoji="1" lang="en-US" altLang="ko-KR" sz="1500" b="1" dirty="0">
                <a:latin typeface="+mj-ea"/>
              </a:rPr>
              <a:t> </a:t>
            </a:r>
            <a:r>
              <a:rPr kumimoji="1" lang="ko-KR" altLang="en-US" sz="1500" dirty="0"/>
              <a:t>① 특정 노드 삭제 </a:t>
            </a:r>
            <a:r>
              <a:rPr kumimoji="1" lang="en-US" altLang="ko-KR" sz="1500" dirty="0"/>
              <a:t>: $</a:t>
            </a:r>
            <a:r>
              <a:rPr kumimoji="1" lang="ko-KR" altLang="en-US" sz="1500" dirty="0"/>
              <a:t>대상</a:t>
            </a:r>
            <a:r>
              <a:rPr kumimoji="1" lang="en-US" altLang="ko-KR" sz="1500" dirty="0"/>
              <a:t>.remove()</a:t>
            </a:r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 </a:t>
            </a:r>
            <a:r>
              <a:rPr kumimoji="1" lang="ko-KR" altLang="en-US" sz="1500" dirty="0"/>
              <a:t>참고로 짝수인 노드를 삭제할 때는 </a:t>
            </a:r>
            <a:r>
              <a:rPr kumimoji="1" lang="en-US" altLang="ko-KR" sz="1500" dirty="0"/>
              <a:t>$(“</a:t>
            </a:r>
            <a:r>
              <a:rPr kumimoji="1" lang="en-US" altLang="ko-KR" sz="1500" dirty="0" err="1"/>
              <a:t>ul.menu</a:t>
            </a:r>
            <a:r>
              <a:rPr kumimoji="1" lang="en-US" altLang="ko-KR" sz="1500" dirty="0"/>
              <a:t> </a:t>
            </a:r>
            <a:r>
              <a:rPr kumimoji="1" lang="en-US" altLang="ko-KR" sz="1500" dirty="0" err="1"/>
              <a:t>li:even</a:t>
            </a:r>
            <a:r>
              <a:rPr kumimoji="1" lang="en-US" altLang="ko-KR" sz="1500" dirty="0"/>
              <a:t>”).remove()</a:t>
            </a:r>
            <a:r>
              <a:rPr kumimoji="1" lang="ko-KR" altLang="en-US" sz="1500" dirty="0"/>
              <a:t>를 사용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 </a:t>
            </a:r>
            <a:r>
              <a:rPr kumimoji="1" lang="ko-KR" altLang="en-US" sz="1500" dirty="0"/>
              <a:t>홀수인 노드를 삭제할 때는 </a:t>
            </a:r>
            <a:r>
              <a:rPr kumimoji="1" lang="en-US" altLang="ko-KR" sz="1500" dirty="0"/>
              <a:t>$(“</a:t>
            </a:r>
            <a:r>
              <a:rPr kumimoji="1" lang="en-US" altLang="ko-KR" sz="1500" dirty="0" err="1"/>
              <a:t>ul.menu</a:t>
            </a:r>
            <a:r>
              <a:rPr kumimoji="1" lang="en-US" altLang="ko-KR" sz="1500" dirty="0"/>
              <a:t> </a:t>
            </a:r>
            <a:r>
              <a:rPr kumimoji="1" lang="en-US" altLang="ko-KR" sz="1500" dirty="0" err="1"/>
              <a:t>li:odd</a:t>
            </a:r>
            <a:r>
              <a:rPr kumimoji="1" lang="en-US" altLang="ko-KR" sz="1500" dirty="0"/>
              <a:t>”).remove()</a:t>
            </a:r>
            <a:r>
              <a:rPr kumimoji="1" lang="ko-KR" altLang="en-US" sz="1500" dirty="0"/>
              <a:t>를 사용하도록</a:t>
            </a:r>
            <a:r>
              <a:rPr kumimoji="1" lang="en-US" altLang="ko-KR" sz="1500" dirty="0"/>
              <a:t> </a:t>
            </a:r>
            <a:r>
              <a:rPr kumimoji="1" lang="ko-KR" altLang="en-US" sz="1500" dirty="0"/>
              <a:t>하자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/>
              <a:t>     ② 모든 자식 노드 삭제 </a:t>
            </a:r>
            <a:r>
              <a:rPr kumimoji="1" lang="en-US" altLang="ko-KR" sz="1500" dirty="0"/>
              <a:t>: $</a:t>
            </a:r>
            <a:r>
              <a:rPr kumimoji="1" lang="ko-KR" altLang="en-US" sz="1500" dirty="0"/>
              <a:t>대상</a:t>
            </a:r>
            <a:r>
              <a:rPr kumimoji="1" lang="en-US" altLang="ko-KR" sz="1500" dirty="0"/>
              <a:t>.children().remove()</a:t>
            </a:r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764530-914F-4F49-B275-72CB498E4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7" y="1922096"/>
            <a:ext cx="3960440" cy="7124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7997B4D-D9D3-4240-AAEE-3D0C5E6FE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8" y="3642850"/>
            <a:ext cx="3960440" cy="68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12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노드 내용 읽기 및 변경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1073330" cy="5040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1. </a:t>
            </a:r>
            <a:r>
              <a:rPr kumimoji="1" lang="ko-KR" altLang="en-US" b="1" dirty="0">
                <a:latin typeface="+mj-ea"/>
              </a:rPr>
              <a:t>노드 내용 읽기 및 변경</a:t>
            </a:r>
            <a:endParaRPr kumimoji="1" lang="en-US" altLang="ko-KR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- </a:t>
            </a:r>
            <a:r>
              <a:rPr kumimoji="1" lang="ko-KR" altLang="en-US" sz="1500" dirty="0">
                <a:latin typeface="+mj-ea"/>
              </a:rPr>
              <a:t>노드 내용이란 노드 내부에 들어 있는 마크업 노드와 텍스트 노드 정보를 문자열로 표현하는 것을 의미한다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</a:rPr>
              <a:t>  </a:t>
            </a:r>
            <a:r>
              <a:rPr kumimoji="1" lang="en-US" altLang="ko-KR" sz="1500" b="1" dirty="0">
                <a:latin typeface="+mj-ea"/>
              </a:rPr>
              <a:t> </a:t>
            </a:r>
            <a:r>
              <a:rPr kumimoji="1" lang="ko-KR" altLang="en-US" sz="1500" dirty="0"/>
              <a:t>① 노드 내용을 문자열로 읽기 </a:t>
            </a:r>
            <a:r>
              <a:rPr kumimoji="1" lang="en-US" altLang="ko-KR" sz="1500" dirty="0"/>
              <a:t>: $</a:t>
            </a:r>
            <a:r>
              <a:rPr kumimoji="1" lang="ko-KR" altLang="en-US" sz="1500" dirty="0"/>
              <a:t>대상</a:t>
            </a:r>
            <a:r>
              <a:rPr kumimoji="1" lang="en-US" altLang="ko-KR" sz="1500" dirty="0"/>
              <a:t>.html() or $</a:t>
            </a:r>
            <a:r>
              <a:rPr kumimoji="1" lang="ko-KR" altLang="en-US" sz="1500" dirty="0"/>
              <a:t>대상</a:t>
            </a:r>
            <a:r>
              <a:rPr kumimoji="1" lang="en-US" altLang="ko-KR" sz="1500" dirty="0"/>
              <a:t>.text()</a:t>
            </a:r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</a:t>
            </a:r>
            <a:r>
              <a:rPr kumimoji="1" lang="ko-KR" altLang="en-US" sz="1500" dirty="0"/>
              <a:t>두 메서드의 차이점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 html() : </a:t>
            </a:r>
            <a:r>
              <a:rPr kumimoji="1" lang="ko-KR" altLang="en-US" sz="1500" dirty="0"/>
              <a:t>특정</a:t>
            </a:r>
            <a:r>
              <a:rPr kumimoji="1" lang="en-US" altLang="ko-KR" sz="1500" dirty="0"/>
              <a:t> </a:t>
            </a:r>
            <a:r>
              <a:rPr kumimoji="1" lang="ko-KR" altLang="en-US" sz="1500" dirty="0"/>
              <a:t>노드의 내부 내용을 마크업까지 확인할 수 있다</a:t>
            </a:r>
            <a:r>
              <a:rPr kumimoji="1" lang="en-US" altLang="ko-KR" sz="1500" dirty="0"/>
              <a:t>.</a:t>
            </a:r>
            <a:r>
              <a:rPr kumimoji="1" lang="ko-KR" altLang="en-US" sz="1500" dirty="0"/>
              <a:t>단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기억할 것은 </a:t>
            </a:r>
            <a:r>
              <a:rPr kumimoji="1" lang="ko-KR" altLang="en-US" sz="1500" dirty="0" err="1"/>
              <a:t>리턴값이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DOM</a:t>
            </a:r>
            <a:r>
              <a:rPr kumimoji="1" lang="ko-KR" altLang="en-US" sz="1500" dirty="0"/>
              <a:t>객체가 아닌 문자열이란 것이다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                </a:t>
            </a:r>
            <a:r>
              <a:rPr kumimoji="1" lang="ko-KR" altLang="en-US" sz="1500" dirty="0"/>
              <a:t>아울러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노드 내용에는 자신의 태그 정보는 포함되지 않고 오직 자식을 포함한 자손 노드의 정보만 사용된다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 text() : </a:t>
            </a:r>
            <a:r>
              <a:rPr kumimoji="1" lang="ko-KR" altLang="en-US" sz="1500" dirty="0"/>
              <a:t>텍스트 노드의 내용만 출력해준다</a:t>
            </a:r>
            <a:r>
              <a:rPr kumimoji="1" lang="en-US" altLang="ko-KR" sz="1500" dirty="0"/>
              <a:t>.          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/>
              <a:t>     ② 노드 내용 수정 </a:t>
            </a:r>
            <a:r>
              <a:rPr kumimoji="1" lang="en-US" altLang="ko-KR" sz="1500" dirty="0"/>
              <a:t>: $</a:t>
            </a:r>
            <a:r>
              <a:rPr kumimoji="1" lang="ko-KR" altLang="en-US" sz="1500" dirty="0"/>
              <a:t>대상</a:t>
            </a:r>
            <a:r>
              <a:rPr kumimoji="1" lang="en-US" altLang="ko-KR" sz="1500" dirty="0"/>
              <a:t>.html(</a:t>
            </a:r>
            <a:r>
              <a:rPr kumimoji="1" lang="ko-KR" altLang="en-US" sz="1500" dirty="0"/>
              <a:t>수정할 태그 문자열</a:t>
            </a:r>
            <a:r>
              <a:rPr kumimoji="1" lang="en-US" altLang="ko-KR" sz="1500" dirty="0"/>
              <a:t>) or $</a:t>
            </a:r>
            <a:r>
              <a:rPr kumimoji="1" lang="ko-KR" altLang="en-US" sz="1500" dirty="0"/>
              <a:t>대상</a:t>
            </a:r>
            <a:r>
              <a:rPr kumimoji="1" lang="en-US" altLang="ko-KR" sz="1500" dirty="0"/>
              <a:t>.text(</a:t>
            </a:r>
            <a:r>
              <a:rPr kumimoji="1" lang="ko-KR" altLang="en-US" sz="1500" dirty="0"/>
              <a:t>수정할 텍스트</a:t>
            </a:r>
            <a:r>
              <a:rPr kumimoji="1" lang="en-US" altLang="ko-KR" sz="1500" dirty="0"/>
              <a:t>)</a:t>
            </a:r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 </a:t>
            </a:r>
            <a:r>
              <a:rPr kumimoji="1" lang="ko-KR" altLang="en-US" sz="1500" dirty="0"/>
              <a:t>변경할 노드 내용에 태그 정보가 포함된 경우는 위와 같이 </a:t>
            </a:r>
            <a:r>
              <a:rPr kumimoji="1" lang="en-US" altLang="ko-KR" sz="1500" dirty="0"/>
              <a:t>html()</a:t>
            </a:r>
            <a:r>
              <a:rPr kumimoji="1" lang="ko-KR" altLang="en-US" sz="1500" dirty="0"/>
              <a:t>를 사용한고</a:t>
            </a:r>
            <a:r>
              <a:rPr kumimoji="1" lang="en-US" altLang="ko-KR" sz="1500" dirty="0"/>
              <a:t>,  </a:t>
            </a:r>
            <a:r>
              <a:rPr kumimoji="1" lang="ko-KR" altLang="en-US" sz="1500" dirty="0"/>
              <a:t>일반적인 글자인 경우는 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  text()</a:t>
            </a:r>
            <a:r>
              <a:rPr kumimoji="1" lang="ko-KR" altLang="en-US" sz="1500" dirty="0"/>
              <a:t>를 사용하도록 한다</a:t>
            </a:r>
            <a:r>
              <a:rPr kumimoji="1" lang="en-US" altLang="ko-KR" sz="15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096CB7-6B95-4354-BE58-B7C6E4E7E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2276872"/>
            <a:ext cx="3528392" cy="71125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1C9396D-446E-4B78-893B-85F17C588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05" y="2276872"/>
            <a:ext cx="3816424" cy="7103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DAB27F7-38A8-4C4F-BAD5-CD466740D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497" y="4671790"/>
            <a:ext cx="6192687" cy="70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63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노드 내용 읽기 및 변경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1073330" cy="5248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500" dirty="0"/>
              <a:t>      ③ 노드 내용을 이용해 여러 개의 자식 노드 추가 </a:t>
            </a:r>
            <a:r>
              <a:rPr kumimoji="1" lang="en-US" altLang="ko-KR" sz="1500" dirty="0"/>
              <a:t>: $</a:t>
            </a:r>
            <a:r>
              <a:rPr kumimoji="1" lang="ko-KR" altLang="en-US" sz="1500" dirty="0"/>
              <a:t>대상</a:t>
            </a:r>
            <a:r>
              <a:rPr kumimoji="1" lang="en-US" altLang="ko-KR" sz="1500" dirty="0"/>
              <a:t>.html(“</a:t>
            </a:r>
            <a:r>
              <a:rPr kumimoji="1" lang="ko-KR" altLang="en-US" sz="1500" dirty="0"/>
              <a:t>추가할 태그 문자열</a:t>
            </a:r>
            <a:r>
              <a:rPr kumimoji="1" lang="en-US" altLang="ko-KR" sz="1500" dirty="0"/>
              <a:t>”) or $</a:t>
            </a:r>
            <a:r>
              <a:rPr kumimoji="1" lang="ko-KR" altLang="en-US" sz="1500" dirty="0"/>
              <a:t>대상</a:t>
            </a:r>
            <a:r>
              <a:rPr kumimoji="1" lang="en-US" altLang="ko-KR" sz="1500" dirty="0"/>
              <a:t>.append(</a:t>
            </a:r>
            <a:r>
              <a:rPr kumimoji="1" lang="ko-KR" altLang="en-US" sz="1500" dirty="0" err="1"/>
              <a:t>추가노드</a:t>
            </a:r>
            <a:r>
              <a:rPr kumimoji="1" lang="en-US" altLang="ko-KR" sz="1500" dirty="0"/>
              <a:t>)</a:t>
            </a:r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</a:t>
            </a:r>
            <a:r>
              <a:rPr kumimoji="1" lang="ko-KR" altLang="en-US" sz="1500" dirty="0"/>
              <a:t>두 메서드의 차이점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 html()</a:t>
            </a:r>
            <a:r>
              <a:rPr kumimoji="1" lang="ko-KR" altLang="en-US" sz="1500" dirty="0"/>
              <a:t>는</a:t>
            </a:r>
            <a:r>
              <a:rPr kumimoji="1" lang="en-US" altLang="ko-KR" sz="1500" dirty="0"/>
              <a:t> </a:t>
            </a:r>
            <a:r>
              <a:rPr kumimoji="1" lang="ko-KR" altLang="en-US" sz="1500" dirty="0"/>
              <a:t>노드를 대량으로 추가해야 하는 경우에 여러 노드 정보를 하나의 문자열로 만들어서 이용해 처리한다</a:t>
            </a:r>
            <a:r>
              <a:rPr kumimoji="1" lang="en-US" altLang="ko-KR" sz="1500" dirty="0"/>
              <a:t>. append()</a:t>
            </a:r>
            <a:r>
              <a:rPr kumimoji="1" lang="ko-KR" altLang="en-US" sz="1500" dirty="0"/>
              <a:t>도 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</a:t>
            </a:r>
            <a:r>
              <a:rPr kumimoji="1" lang="ko-KR" altLang="en-US" sz="1500" dirty="0"/>
              <a:t>앞서 살펴보았지만 노드를 추가하는데 사용하지만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단일 노드 추가 전용이라고 보면 된다</a:t>
            </a:r>
            <a:r>
              <a:rPr kumimoji="1" lang="en-US" altLang="ko-KR" sz="1500" dirty="0"/>
              <a:t>.            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/>
              <a:t>      ④ 노드 내용을 이용해 모든 자식 노드 제거 </a:t>
            </a:r>
            <a:r>
              <a:rPr kumimoji="1" lang="en-US" altLang="ko-KR" sz="1500" dirty="0"/>
              <a:t>: $</a:t>
            </a:r>
            <a:r>
              <a:rPr kumimoji="1" lang="ko-KR" altLang="en-US" sz="1500" dirty="0"/>
              <a:t>대상</a:t>
            </a:r>
            <a:r>
              <a:rPr kumimoji="1" lang="en-US" altLang="ko-KR" sz="1500" dirty="0"/>
              <a:t>.html(“”) or $</a:t>
            </a:r>
            <a:r>
              <a:rPr kumimoji="1" lang="ko-KR" altLang="en-US" sz="1500" dirty="0"/>
              <a:t>대상</a:t>
            </a:r>
            <a:r>
              <a:rPr kumimoji="1" lang="en-US" altLang="ko-KR" sz="1500" dirty="0"/>
              <a:t>.remove()</a:t>
            </a:r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 </a:t>
            </a:r>
            <a:r>
              <a:rPr kumimoji="1" lang="ko-KR" altLang="en-US" sz="1500" dirty="0"/>
              <a:t>자식</a:t>
            </a:r>
            <a:r>
              <a:rPr kumimoji="1" lang="en-US" altLang="ko-KR" sz="1500" dirty="0"/>
              <a:t> </a:t>
            </a:r>
            <a:r>
              <a:rPr kumimoji="1" lang="ko-KR" altLang="en-US" sz="1500" dirty="0"/>
              <a:t>노드를 모두 삭제하고 싶을 때 </a:t>
            </a:r>
            <a:r>
              <a:rPr kumimoji="1" lang="en-US" altLang="ko-KR" sz="1500" dirty="0"/>
              <a:t>remove()</a:t>
            </a:r>
            <a:r>
              <a:rPr kumimoji="1" lang="ko-KR" altLang="en-US" sz="1500" dirty="0"/>
              <a:t>보다는 </a:t>
            </a:r>
            <a:r>
              <a:rPr kumimoji="1" lang="en-US" altLang="ko-KR" sz="1500" dirty="0"/>
              <a:t>html()</a:t>
            </a:r>
            <a:r>
              <a:rPr kumimoji="1" lang="ko-KR" altLang="en-US" sz="1500" dirty="0"/>
              <a:t>을 이용하면 좀 더 효과적이다</a:t>
            </a:r>
            <a:r>
              <a:rPr kumimoji="1" lang="en-US" altLang="ko-KR" sz="1500" dirty="0"/>
              <a:t>.</a:t>
            </a:r>
            <a:r>
              <a:rPr kumimoji="1" lang="ko-KR" altLang="en-US" sz="1500" dirty="0"/>
              <a:t>단지 차이점이라면 </a:t>
            </a:r>
            <a:r>
              <a:rPr kumimoji="1" lang="en-US" altLang="ko-KR" sz="1500" dirty="0"/>
              <a:t>remove()</a:t>
            </a:r>
            <a:r>
              <a:rPr kumimoji="1" lang="ko-KR" altLang="en-US" sz="1500" dirty="0"/>
              <a:t>는 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 </a:t>
            </a:r>
            <a:r>
              <a:rPr kumimoji="1" lang="ko-KR" altLang="en-US" sz="1500" dirty="0"/>
              <a:t>메서드 내부에서 루프를 돌면 노드를 하나씩 제거하기 때문에 성능면에서는 좀 떨어진다고 볼 수 있다</a:t>
            </a:r>
            <a:r>
              <a:rPr kumimoji="1" lang="en-US" altLang="ko-KR" sz="15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FBC4C8-C21A-4332-90DC-568FFCB7C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335" y="1483033"/>
            <a:ext cx="3959601" cy="19375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7F5037F-BF84-4960-BEDC-3F0A64614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383" y="1483032"/>
            <a:ext cx="4790072" cy="19459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7722D4-607B-4CDD-8C30-D454A9AF8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335" y="4869160"/>
            <a:ext cx="3959601" cy="7723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202CAA-201B-409B-9C88-1FCA22652B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2383" y="4861908"/>
            <a:ext cx="3635985" cy="77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54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1685</TotalTime>
  <Words>505</Words>
  <Application>Microsoft Office PowerPoint</Application>
  <PresentationFormat>와이드스크린</PresentationFormat>
  <Paragraphs>60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027TGp_edu_biz_gr</vt:lpstr>
      <vt:lpstr>PowerPoint 프레젠테이션</vt:lpstr>
      <vt:lpstr>1. 노드 생성 및 추가</vt:lpstr>
      <vt:lpstr>2. 노드 이동</vt:lpstr>
      <vt:lpstr>3. 노드 삭제</vt:lpstr>
      <vt:lpstr>4. 노드 내용 읽기 및 변경</vt:lpstr>
      <vt:lpstr>4. 노드 내용 읽기 및 변경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s</cp:lastModifiedBy>
  <cp:revision>512</cp:revision>
  <dcterms:created xsi:type="dcterms:W3CDTF">2019-09-27T03:30:23Z</dcterms:created>
  <dcterms:modified xsi:type="dcterms:W3CDTF">2020-10-21T02:45:00Z</dcterms:modified>
</cp:coreProperties>
</file>